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94" r:id="rId2"/>
    <p:sldId id="495" r:id="rId3"/>
    <p:sldId id="44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FE9B-A903-45B1-9FED-B55C2302B2D3}" type="datetimeFigureOut">
              <a:rPr lang="es-ES_tradnl" smtClean="0"/>
              <a:t>25/06/2020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DB3F-2173-4F46-B536-14FAB413AD9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67846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FE9B-A903-45B1-9FED-B55C2302B2D3}" type="datetimeFigureOut">
              <a:rPr lang="es-ES_tradnl" smtClean="0"/>
              <a:t>25/06/2020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DB3F-2173-4F46-B536-14FAB413AD9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540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FE9B-A903-45B1-9FED-B55C2302B2D3}" type="datetimeFigureOut">
              <a:rPr lang="es-ES_tradnl" smtClean="0"/>
              <a:t>25/06/2020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DB3F-2173-4F46-B536-14FAB413AD9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8633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40" y="1483952"/>
            <a:ext cx="8351099" cy="4319248"/>
          </a:xfrm>
          <a:noFill/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38" name="Titel 1"/>
          <p:cNvSpPr>
            <a:spLocks noGrp="1"/>
          </p:cNvSpPr>
          <p:nvPr>
            <p:ph type="title"/>
          </p:nvPr>
        </p:nvSpPr>
        <p:spPr>
          <a:xfrm>
            <a:off x="387240" y="410830"/>
            <a:ext cx="8351099" cy="107312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87240" y="942478"/>
            <a:ext cx="8350940" cy="541474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rgbClr val="7F7F7F"/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771213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FE9B-A903-45B1-9FED-B55C2302B2D3}" type="datetimeFigureOut">
              <a:rPr lang="es-ES_tradnl" smtClean="0"/>
              <a:t>25/06/2020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DB3F-2173-4F46-B536-14FAB413AD9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6705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FE9B-A903-45B1-9FED-B55C2302B2D3}" type="datetimeFigureOut">
              <a:rPr lang="es-ES_tradnl" smtClean="0"/>
              <a:t>25/06/2020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DB3F-2173-4F46-B536-14FAB413AD9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9323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FE9B-A903-45B1-9FED-B55C2302B2D3}" type="datetimeFigureOut">
              <a:rPr lang="es-ES_tradnl" smtClean="0"/>
              <a:t>25/06/2020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DB3F-2173-4F46-B536-14FAB413AD9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6843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FE9B-A903-45B1-9FED-B55C2302B2D3}" type="datetimeFigureOut">
              <a:rPr lang="es-ES_tradnl" smtClean="0"/>
              <a:t>25/06/2020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DB3F-2173-4F46-B536-14FAB413AD9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41014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FE9B-A903-45B1-9FED-B55C2302B2D3}" type="datetimeFigureOut">
              <a:rPr lang="es-ES_tradnl" smtClean="0"/>
              <a:t>25/06/2020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DB3F-2173-4F46-B536-14FAB413AD9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94958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FE9B-A903-45B1-9FED-B55C2302B2D3}" type="datetimeFigureOut">
              <a:rPr lang="es-ES_tradnl" smtClean="0"/>
              <a:t>25/06/2020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DB3F-2173-4F46-B536-14FAB413AD9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23694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FE9B-A903-45B1-9FED-B55C2302B2D3}" type="datetimeFigureOut">
              <a:rPr lang="es-ES_tradnl" smtClean="0"/>
              <a:t>25/06/2020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DB3F-2173-4F46-B536-14FAB413AD9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31340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FE9B-A903-45B1-9FED-B55C2302B2D3}" type="datetimeFigureOut">
              <a:rPr lang="es-ES_tradnl" smtClean="0"/>
              <a:t>25/06/2020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3DB3F-2173-4F46-B536-14FAB413AD9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8813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1FE9B-A903-45B1-9FED-B55C2302B2D3}" type="datetimeFigureOut">
              <a:rPr lang="es-ES_tradnl" smtClean="0"/>
              <a:t>25/06/2020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3DB3F-2173-4F46-B536-14FAB413AD9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9736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upo 50"/>
          <p:cNvGrpSpPr>
            <a:grpSpLocks noChangeAspect="1"/>
          </p:cNvGrpSpPr>
          <p:nvPr/>
        </p:nvGrpSpPr>
        <p:grpSpPr>
          <a:xfrm>
            <a:off x="4759198" y="72412"/>
            <a:ext cx="3271504" cy="7034163"/>
            <a:chOff x="3622675" y="1893888"/>
            <a:chExt cx="1776415" cy="3819525"/>
          </a:xfrm>
        </p:grpSpPr>
        <p:sp>
          <p:nvSpPr>
            <p:cNvPr id="52" name="Freeform 6153"/>
            <p:cNvSpPr>
              <a:spLocks noEditPoints="1"/>
            </p:cNvSpPr>
            <p:nvPr/>
          </p:nvSpPr>
          <p:spPr bwMode="auto">
            <a:xfrm>
              <a:off x="3651250" y="3484563"/>
              <a:ext cx="1562100" cy="2038350"/>
            </a:xfrm>
            <a:custGeom>
              <a:avLst/>
              <a:gdLst/>
              <a:ahLst/>
              <a:cxnLst>
                <a:cxn ang="0">
                  <a:pos x="2626" y="2588"/>
                </a:cxn>
                <a:cxn ang="0">
                  <a:pos x="2478" y="2732"/>
                </a:cxn>
                <a:cxn ang="0">
                  <a:pos x="2470" y="2928"/>
                </a:cxn>
                <a:cxn ang="0">
                  <a:pos x="2514" y="3136"/>
                </a:cxn>
                <a:cxn ang="0">
                  <a:pos x="2698" y="2722"/>
                </a:cxn>
                <a:cxn ang="0">
                  <a:pos x="2736" y="2624"/>
                </a:cxn>
                <a:cxn ang="0">
                  <a:pos x="2676" y="1330"/>
                </a:cxn>
                <a:cxn ang="0">
                  <a:pos x="2484" y="1368"/>
                </a:cxn>
                <a:cxn ang="0">
                  <a:pos x="2416" y="1236"/>
                </a:cxn>
                <a:cxn ang="0">
                  <a:pos x="2338" y="1150"/>
                </a:cxn>
                <a:cxn ang="0">
                  <a:pos x="2260" y="998"/>
                </a:cxn>
                <a:cxn ang="0">
                  <a:pos x="2208" y="850"/>
                </a:cxn>
                <a:cxn ang="0">
                  <a:pos x="2132" y="716"/>
                </a:cxn>
                <a:cxn ang="0">
                  <a:pos x="2050" y="494"/>
                </a:cxn>
                <a:cxn ang="0">
                  <a:pos x="1990" y="314"/>
                </a:cxn>
                <a:cxn ang="0">
                  <a:pos x="1886" y="346"/>
                </a:cxn>
                <a:cxn ang="0">
                  <a:pos x="1718" y="308"/>
                </a:cxn>
                <a:cxn ang="0">
                  <a:pos x="1550" y="246"/>
                </a:cxn>
                <a:cxn ang="0">
                  <a:pos x="1376" y="328"/>
                </a:cxn>
                <a:cxn ang="0">
                  <a:pos x="1172" y="224"/>
                </a:cxn>
                <a:cxn ang="0">
                  <a:pos x="1152" y="110"/>
                </a:cxn>
                <a:cxn ang="0">
                  <a:pos x="1122" y="32"/>
                </a:cxn>
                <a:cxn ang="0">
                  <a:pos x="998" y="14"/>
                </a:cxn>
                <a:cxn ang="0">
                  <a:pos x="842" y="28"/>
                </a:cxn>
                <a:cxn ang="0">
                  <a:pos x="668" y="86"/>
                </a:cxn>
                <a:cxn ang="0">
                  <a:pos x="542" y="114"/>
                </a:cxn>
                <a:cxn ang="0">
                  <a:pos x="332" y="256"/>
                </a:cxn>
                <a:cxn ang="0">
                  <a:pos x="196" y="492"/>
                </a:cxn>
                <a:cxn ang="0">
                  <a:pos x="60" y="714"/>
                </a:cxn>
                <a:cxn ang="0">
                  <a:pos x="24" y="846"/>
                </a:cxn>
                <a:cxn ang="0">
                  <a:pos x="60" y="986"/>
                </a:cxn>
                <a:cxn ang="0">
                  <a:pos x="40" y="1222"/>
                </a:cxn>
                <a:cxn ang="0">
                  <a:pos x="54" y="1264"/>
                </a:cxn>
                <a:cxn ang="0">
                  <a:pos x="54" y="1300"/>
                </a:cxn>
                <a:cxn ang="0">
                  <a:pos x="86" y="1336"/>
                </a:cxn>
                <a:cxn ang="0">
                  <a:pos x="112" y="1360"/>
                </a:cxn>
                <a:cxn ang="0">
                  <a:pos x="168" y="1432"/>
                </a:cxn>
                <a:cxn ang="0">
                  <a:pos x="182" y="1482"/>
                </a:cxn>
                <a:cxn ang="0">
                  <a:pos x="270" y="1570"/>
                </a:cxn>
                <a:cxn ang="0">
                  <a:pos x="504" y="1632"/>
                </a:cxn>
                <a:cxn ang="0">
                  <a:pos x="648" y="1636"/>
                </a:cxn>
                <a:cxn ang="0">
                  <a:pos x="844" y="1564"/>
                </a:cxn>
                <a:cxn ang="0">
                  <a:pos x="996" y="1658"/>
                </a:cxn>
                <a:cxn ang="0">
                  <a:pos x="1088" y="1684"/>
                </a:cxn>
                <a:cxn ang="0">
                  <a:pos x="1082" y="1824"/>
                </a:cxn>
                <a:cxn ang="0">
                  <a:pos x="1104" y="1880"/>
                </a:cxn>
                <a:cxn ang="0">
                  <a:pos x="1088" y="1988"/>
                </a:cxn>
                <a:cxn ang="0">
                  <a:pos x="1208" y="2168"/>
                </a:cxn>
                <a:cxn ang="0">
                  <a:pos x="1256" y="2396"/>
                </a:cxn>
                <a:cxn ang="0">
                  <a:pos x="1176" y="2736"/>
                </a:cxn>
                <a:cxn ang="0">
                  <a:pos x="1334" y="3266"/>
                </a:cxn>
                <a:cxn ang="0">
                  <a:pos x="1424" y="3532"/>
                </a:cxn>
                <a:cxn ang="0">
                  <a:pos x="1472" y="3606"/>
                </a:cxn>
                <a:cxn ang="0">
                  <a:pos x="1590" y="3598"/>
                </a:cxn>
                <a:cxn ang="0">
                  <a:pos x="1740" y="3574"/>
                </a:cxn>
                <a:cxn ang="0">
                  <a:pos x="2018" y="3276"/>
                </a:cxn>
                <a:cxn ang="0">
                  <a:pos x="2134" y="3056"/>
                </a:cxn>
                <a:cxn ang="0">
                  <a:pos x="2108" y="2854"/>
                </a:cxn>
                <a:cxn ang="0">
                  <a:pos x="2336" y="2636"/>
                </a:cxn>
                <a:cxn ang="0">
                  <a:pos x="2324" y="2384"/>
                </a:cxn>
                <a:cxn ang="0">
                  <a:pos x="2282" y="2206"/>
                </a:cxn>
                <a:cxn ang="0">
                  <a:pos x="2350" y="1998"/>
                </a:cxn>
                <a:cxn ang="0">
                  <a:pos x="2646" y="1646"/>
                </a:cxn>
              </a:cxnLst>
              <a:rect l="0" t="0" r="r" b="b"/>
              <a:pathLst>
                <a:path w="2776" h="3628">
                  <a:moveTo>
                    <a:pt x="2710" y="2504"/>
                  </a:moveTo>
                  <a:lnTo>
                    <a:pt x="2710" y="2504"/>
                  </a:lnTo>
                  <a:lnTo>
                    <a:pt x="2706" y="2498"/>
                  </a:lnTo>
                  <a:lnTo>
                    <a:pt x="2702" y="2492"/>
                  </a:lnTo>
                  <a:lnTo>
                    <a:pt x="2698" y="2476"/>
                  </a:lnTo>
                  <a:lnTo>
                    <a:pt x="2696" y="2470"/>
                  </a:lnTo>
                  <a:lnTo>
                    <a:pt x="2692" y="2466"/>
                  </a:lnTo>
                  <a:lnTo>
                    <a:pt x="2690" y="2468"/>
                  </a:lnTo>
                  <a:lnTo>
                    <a:pt x="2684" y="2472"/>
                  </a:lnTo>
                  <a:lnTo>
                    <a:pt x="2684" y="2472"/>
                  </a:lnTo>
                  <a:lnTo>
                    <a:pt x="2680" y="2480"/>
                  </a:lnTo>
                  <a:lnTo>
                    <a:pt x="2678" y="2486"/>
                  </a:lnTo>
                  <a:lnTo>
                    <a:pt x="2676" y="2508"/>
                  </a:lnTo>
                  <a:lnTo>
                    <a:pt x="2676" y="2508"/>
                  </a:lnTo>
                  <a:lnTo>
                    <a:pt x="2674" y="2518"/>
                  </a:lnTo>
                  <a:lnTo>
                    <a:pt x="2672" y="2526"/>
                  </a:lnTo>
                  <a:lnTo>
                    <a:pt x="2668" y="2532"/>
                  </a:lnTo>
                  <a:lnTo>
                    <a:pt x="2664" y="2536"/>
                  </a:lnTo>
                  <a:lnTo>
                    <a:pt x="2656" y="2542"/>
                  </a:lnTo>
                  <a:lnTo>
                    <a:pt x="2648" y="2544"/>
                  </a:lnTo>
                  <a:lnTo>
                    <a:pt x="2634" y="2546"/>
                  </a:lnTo>
                  <a:lnTo>
                    <a:pt x="2632" y="2548"/>
                  </a:lnTo>
                  <a:lnTo>
                    <a:pt x="2632" y="2554"/>
                  </a:lnTo>
                  <a:lnTo>
                    <a:pt x="2632" y="2554"/>
                  </a:lnTo>
                  <a:lnTo>
                    <a:pt x="2638" y="2566"/>
                  </a:lnTo>
                  <a:lnTo>
                    <a:pt x="2636" y="2572"/>
                  </a:lnTo>
                  <a:lnTo>
                    <a:pt x="2636" y="2576"/>
                  </a:lnTo>
                  <a:lnTo>
                    <a:pt x="2626" y="2588"/>
                  </a:lnTo>
                  <a:lnTo>
                    <a:pt x="2606" y="2608"/>
                  </a:lnTo>
                  <a:lnTo>
                    <a:pt x="2606" y="2608"/>
                  </a:lnTo>
                  <a:lnTo>
                    <a:pt x="2596" y="2618"/>
                  </a:lnTo>
                  <a:lnTo>
                    <a:pt x="2588" y="2628"/>
                  </a:lnTo>
                  <a:lnTo>
                    <a:pt x="2578" y="2640"/>
                  </a:lnTo>
                  <a:lnTo>
                    <a:pt x="2572" y="2646"/>
                  </a:lnTo>
                  <a:lnTo>
                    <a:pt x="2564" y="2650"/>
                  </a:lnTo>
                  <a:lnTo>
                    <a:pt x="2554" y="2652"/>
                  </a:lnTo>
                  <a:lnTo>
                    <a:pt x="2538" y="2656"/>
                  </a:lnTo>
                  <a:lnTo>
                    <a:pt x="2538" y="2656"/>
                  </a:lnTo>
                  <a:lnTo>
                    <a:pt x="2530" y="2658"/>
                  </a:lnTo>
                  <a:lnTo>
                    <a:pt x="2526" y="2660"/>
                  </a:lnTo>
                  <a:lnTo>
                    <a:pt x="2522" y="2664"/>
                  </a:lnTo>
                  <a:lnTo>
                    <a:pt x="2520" y="2668"/>
                  </a:lnTo>
                  <a:lnTo>
                    <a:pt x="2516" y="2670"/>
                  </a:lnTo>
                  <a:lnTo>
                    <a:pt x="2512" y="2670"/>
                  </a:lnTo>
                  <a:lnTo>
                    <a:pt x="2506" y="2670"/>
                  </a:lnTo>
                  <a:lnTo>
                    <a:pt x="2506" y="2670"/>
                  </a:lnTo>
                  <a:lnTo>
                    <a:pt x="2500" y="2670"/>
                  </a:lnTo>
                  <a:lnTo>
                    <a:pt x="2496" y="2670"/>
                  </a:lnTo>
                  <a:lnTo>
                    <a:pt x="2496" y="2672"/>
                  </a:lnTo>
                  <a:lnTo>
                    <a:pt x="2496" y="2676"/>
                  </a:lnTo>
                  <a:lnTo>
                    <a:pt x="2494" y="2690"/>
                  </a:lnTo>
                  <a:lnTo>
                    <a:pt x="2492" y="2700"/>
                  </a:lnTo>
                  <a:lnTo>
                    <a:pt x="2486" y="2712"/>
                  </a:lnTo>
                  <a:lnTo>
                    <a:pt x="2486" y="2712"/>
                  </a:lnTo>
                  <a:lnTo>
                    <a:pt x="2480" y="2724"/>
                  </a:lnTo>
                  <a:lnTo>
                    <a:pt x="2478" y="2732"/>
                  </a:lnTo>
                  <a:lnTo>
                    <a:pt x="2478" y="2738"/>
                  </a:lnTo>
                  <a:lnTo>
                    <a:pt x="2478" y="2742"/>
                  </a:lnTo>
                  <a:lnTo>
                    <a:pt x="2482" y="2750"/>
                  </a:lnTo>
                  <a:lnTo>
                    <a:pt x="2482" y="2754"/>
                  </a:lnTo>
                  <a:lnTo>
                    <a:pt x="2482" y="2762"/>
                  </a:lnTo>
                  <a:lnTo>
                    <a:pt x="2482" y="2762"/>
                  </a:lnTo>
                  <a:lnTo>
                    <a:pt x="2480" y="2772"/>
                  </a:lnTo>
                  <a:lnTo>
                    <a:pt x="2480" y="2778"/>
                  </a:lnTo>
                  <a:lnTo>
                    <a:pt x="2484" y="2790"/>
                  </a:lnTo>
                  <a:lnTo>
                    <a:pt x="2488" y="2798"/>
                  </a:lnTo>
                  <a:lnTo>
                    <a:pt x="2488" y="2802"/>
                  </a:lnTo>
                  <a:lnTo>
                    <a:pt x="2488" y="2806"/>
                  </a:lnTo>
                  <a:lnTo>
                    <a:pt x="2488" y="2806"/>
                  </a:lnTo>
                  <a:lnTo>
                    <a:pt x="2488" y="2814"/>
                  </a:lnTo>
                  <a:lnTo>
                    <a:pt x="2490" y="2820"/>
                  </a:lnTo>
                  <a:lnTo>
                    <a:pt x="2494" y="2832"/>
                  </a:lnTo>
                  <a:lnTo>
                    <a:pt x="2498" y="2848"/>
                  </a:lnTo>
                  <a:lnTo>
                    <a:pt x="2498" y="2848"/>
                  </a:lnTo>
                  <a:lnTo>
                    <a:pt x="2498" y="2860"/>
                  </a:lnTo>
                  <a:lnTo>
                    <a:pt x="2496" y="2868"/>
                  </a:lnTo>
                  <a:lnTo>
                    <a:pt x="2492" y="2876"/>
                  </a:lnTo>
                  <a:lnTo>
                    <a:pt x="2488" y="2884"/>
                  </a:lnTo>
                  <a:lnTo>
                    <a:pt x="2480" y="2900"/>
                  </a:lnTo>
                  <a:lnTo>
                    <a:pt x="2476" y="2908"/>
                  </a:lnTo>
                  <a:lnTo>
                    <a:pt x="2474" y="2916"/>
                  </a:lnTo>
                  <a:lnTo>
                    <a:pt x="2474" y="2916"/>
                  </a:lnTo>
                  <a:lnTo>
                    <a:pt x="2472" y="2924"/>
                  </a:lnTo>
                  <a:lnTo>
                    <a:pt x="2470" y="2928"/>
                  </a:lnTo>
                  <a:lnTo>
                    <a:pt x="2466" y="2928"/>
                  </a:lnTo>
                  <a:lnTo>
                    <a:pt x="2464" y="2928"/>
                  </a:lnTo>
                  <a:lnTo>
                    <a:pt x="2462" y="2930"/>
                  </a:lnTo>
                  <a:lnTo>
                    <a:pt x="2458" y="2934"/>
                  </a:lnTo>
                  <a:lnTo>
                    <a:pt x="2454" y="2942"/>
                  </a:lnTo>
                  <a:lnTo>
                    <a:pt x="2450" y="2954"/>
                  </a:lnTo>
                  <a:lnTo>
                    <a:pt x="2450" y="2954"/>
                  </a:lnTo>
                  <a:lnTo>
                    <a:pt x="2448" y="2968"/>
                  </a:lnTo>
                  <a:lnTo>
                    <a:pt x="2446" y="2980"/>
                  </a:lnTo>
                  <a:lnTo>
                    <a:pt x="2448" y="2990"/>
                  </a:lnTo>
                  <a:lnTo>
                    <a:pt x="2448" y="2998"/>
                  </a:lnTo>
                  <a:lnTo>
                    <a:pt x="2456" y="3012"/>
                  </a:lnTo>
                  <a:lnTo>
                    <a:pt x="2464" y="3026"/>
                  </a:lnTo>
                  <a:lnTo>
                    <a:pt x="2464" y="3026"/>
                  </a:lnTo>
                  <a:lnTo>
                    <a:pt x="2466" y="3034"/>
                  </a:lnTo>
                  <a:lnTo>
                    <a:pt x="2466" y="3040"/>
                  </a:lnTo>
                  <a:lnTo>
                    <a:pt x="2466" y="3054"/>
                  </a:lnTo>
                  <a:lnTo>
                    <a:pt x="2464" y="3062"/>
                  </a:lnTo>
                  <a:lnTo>
                    <a:pt x="2466" y="3072"/>
                  </a:lnTo>
                  <a:lnTo>
                    <a:pt x="2468" y="3084"/>
                  </a:lnTo>
                  <a:lnTo>
                    <a:pt x="2474" y="3100"/>
                  </a:lnTo>
                  <a:lnTo>
                    <a:pt x="2474" y="3100"/>
                  </a:lnTo>
                  <a:lnTo>
                    <a:pt x="2480" y="3114"/>
                  </a:lnTo>
                  <a:lnTo>
                    <a:pt x="2486" y="3122"/>
                  </a:lnTo>
                  <a:lnTo>
                    <a:pt x="2492" y="3126"/>
                  </a:lnTo>
                  <a:lnTo>
                    <a:pt x="2498" y="3130"/>
                  </a:lnTo>
                  <a:lnTo>
                    <a:pt x="2510" y="3134"/>
                  </a:lnTo>
                  <a:lnTo>
                    <a:pt x="2514" y="3136"/>
                  </a:lnTo>
                  <a:lnTo>
                    <a:pt x="2520" y="3142"/>
                  </a:lnTo>
                  <a:lnTo>
                    <a:pt x="2520" y="3142"/>
                  </a:lnTo>
                  <a:lnTo>
                    <a:pt x="2522" y="3144"/>
                  </a:lnTo>
                  <a:lnTo>
                    <a:pt x="2526" y="3146"/>
                  </a:lnTo>
                  <a:lnTo>
                    <a:pt x="2534" y="3146"/>
                  </a:lnTo>
                  <a:lnTo>
                    <a:pt x="2544" y="3144"/>
                  </a:lnTo>
                  <a:lnTo>
                    <a:pt x="2554" y="3140"/>
                  </a:lnTo>
                  <a:lnTo>
                    <a:pt x="2574" y="3128"/>
                  </a:lnTo>
                  <a:lnTo>
                    <a:pt x="2584" y="3124"/>
                  </a:lnTo>
                  <a:lnTo>
                    <a:pt x="2594" y="3122"/>
                  </a:lnTo>
                  <a:lnTo>
                    <a:pt x="2594" y="3122"/>
                  </a:lnTo>
                  <a:lnTo>
                    <a:pt x="2598" y="3120"/>
                  </a:lnTo>
                  <a:lnTo>
                    <a:pt x="2602" y="3116"/>
                  </a:lnTo>
                  <a:lnTo>
                    <a:pt x="2610" y="3096"/>
                  </a:lnTo>
                  <a:lnTo>
                    <a:pt x="2620" y="3068"/>
                  </a:lnTo>
                  <a:lnTo>
                    <a:pt x="2628" y="3034"/>
                  </a:lnTo>
                  <a:lnTo>
                    <a:pt x="2648" y="2952"/>
                  </a:lnTo>
                  <a:lnTo>
                    <a:pt x="2668" y="2870"/>
                  </a:lnTo>
                  <a:lnTo>
                    <a:pt x="2668" y="2870"/>
                  </a:lnTo>
                  <a:lnTo>
                    <a:pt x="2682" y="2822"/>
                  </a:lnTo>
                  <a:lnTo>
                    <a:pt x="2694" y="2792"/>
                  </a:lnTo>
                  <a:lnTo>
                    <a:pt x="2696" y="2780"/>
                  </a:lnTo>
                  <a:lnTo>
                    <a:pt x="2700" y="2768"/>
                  </a:lnTo>
                  <a:lnTo>
                    <a:pt x="2700" y="2756"/>
                  </a:lnTo>
                  <a:lnTo>
                    <a:pt x="2698" y="2742"/>
                  </a:lnTo>
                  <a:lnTo>
                    <a:pt x="2698" y="2742"/>
                  </a:lnTo>
                  <a:lnTo>
                    <a:pt x="2698" y="2730"/>
                  </a:lnTo>
                  <a:lnTo>
                    <a:pt x="2698" y="2722"/>
                  </a:lnTo>
                  <a:lnTo>
                    <a:pt x="2700" y="2718"/>
                  </a:lnTo>
                  <a:lnTo>
                    <a:pt x="2704" y="2714"/>
                  </a:lnTo>
                  <a:lnTo>
                    <a:pt x="2710" y="2710"/>
                  </a:lnTo>
                  <a:lnTo>
                    <a:pt x="2712" y="2706"/>
                  </a:lnTo>
                  <a:lnTo>
                    <a:pt x="2710" y="2700"/>
                  </a:lnTo>
                  <a:lnTo>
                    <a:pt x="2710" y="2700"/>
                  </a:lnTo>
                  <a:lnTo>
                    <a:pt x="2710" y="2690"/>
                  </a:lnTo>
                  <a:lnTo>
                    <a:pt x="2712" y="2684"/>
                  </a:lnTo>
                  <a:lnTo>
                    <a:pt x="2712" y="2674"/>
                  </a:lnTo>
                  <a:lnTo>
                    <a:pt x="2712" y="2670"/>
                  </a:lnTo>
                  <a:lnTo>
                    <a:pt x="2710" y="2662"/>
                  </a:lnTo>
                  <a:lnTo>
                    <a:pt x="2710" y="2662"/>
                  </a:lnTo>
                  <a:lnTo>
                    <a:pt x="2706" y="2654"/>
                  </a:lnTo>
                  <a:lnTo>
                    <a:pt x="2706" y="2648"/>
                  </a:lnTo>
                  <a:lnTo>
                    <a:pt x="2706" y="2642"/>
                  </a:lnTo>
                  <a:lnTo>
                    <a:pt x="2708" y="2638"/>
                  </a:lnTo>
                  <a:lnTo>
                    <a:pt x="2710" y="2636"/>
                  </a:lnTo>
                  <a:lnTo>
                    <a:pt x="2714" y="2640"/>
                  </a:lnTo>
                  <a:lnTo>
                    <a:pt x="2718" y="2646"/>
                  </a:lnTo>
                  <a:lnTo>
                    <a:pt x="2722" y="2658"/>
                  </a:lnTo>
                  <a:lnTo>
                    <a:pt x="2722" y="2658"/>
                  </a:lnTo>
                  <a:lnTo>
                    <a:pt x="2724" y="2662"/>
                  </a:lnTo>
                  <a:lnTo>
                    <a:pt x="2728" y="2662"/>
                  </a:lnTo>
                  <a:lnTo>
                    <a:pt x="2732" y="2658"/>
                  </a:lnTo>
                  <a:lnTo>
                    <a:pt x="2734" y="2652"/>
                  </a:lnTo>
                  <a:lnTo>
                    <a:pt x="2736" y="2644"/>
                  </a:lnTo>
                  <a:lnTo>
                    <a:pt x="2738" y="2634"/>
                  </a:lnTo>
                  <a:lnTo>
                    <a:pt x="2736" y="2624"/>
                  </a:lnTo>
                  <a:lnTo>
                    <a:pt x="2734" y="2614"/>
                  </a:lnTo>
                  <a:lnTo>
                    <a:pt x="2734" y="2614"/>
                  </a:lnTo>
                  <a:lnTo>
                    <a:pt x="2732" y="2604"/>
                  </a:lnTo>
                  <a:lnTo>
                    <a:pt x="2730" y="2590"/>
                  </a:lnTo>
                  <a:lnTo>
                    <a:pt x="2724" y="2556"/>
                  </a:lnTo>
                  <a:lnTo>
                    <a:pt x="2720" y="2522"/>
                  </a:lnTo>
                  <a:lnTo>
                    <a:pt x="2716" y="2510"/>
                  </a:lnTo>
                  <a:lnTo>
                    <a:pt x="2710" y="2504"/>
                  </a:lnTo>
                  <a:lnTo>
                    <a:pt x="2710" y="2504"/>
                  </a:lnTo>
                  <a:close/>
                  <a:moveTo>
                    <a:pt x="2770" y="1364"/>
                  </a:moveTo>
                  <a:lnTo>
                    <a:pt x="2770" y="1364"/>
                  </a:lnTo>
                  <a:lnTo>
                    <a:pt x="2764" y="1352"/>
                  </a:lnTo>
                  <a:lnTo>
                    <a:pt x="2762" y="1342"/>
                  </a:lnTo>
                  <a:lnTo>
                    <a:pt x="2764" y="1332"/>
                  </a:lnTo>
                  <a:lnTo>
                    <a:pt x="2766" y="1322"/>
                  </a:lnTo>
                  <a:lnTo>
                    <a:pt x="2770" y="1316"/>
                  </a:lnTo>
                  <a:lnTo>
                    <a:pt x="2770" y="1308"/>
                  </a:lnTo>
                  <a:lnTo>
                    <a:pt x="2768" y="1304"/>
                  </a:lnTo>
                  <a:lnTo>
                    <a:pt x="2762" y="1300"/>
                  </a:lnTo>
                  <a:lnTo>
                    <a:pt x="2762" y="1300"/>
                  </a:lnTo>
                  <a:lnTo>
                    <a:pt x="2752" y="1300"/>
                  </a:lnTo>
                  <a:lnTo>
                    <a:pt x="2746" y="1302"/>
                  </a:lnTo>
                  <a:lnTo>
                    <a:pt x="2730" y="1314"/>
                  </a:lnTo>
                  <a:lnTo>
                    <a:pt x="2720" y="1320"/>
                  </a:lnTo>
                  <a:lnTo>
                    <a:pt x="2708" y="1326"/>
                  </a:lnTo>
                  <a:lnTo>
                    <a:pt x="2694" y="1330"/>
                  </a:lnTo>
                  <a:lnTo>
                    <a:pt x="2676" y="1330"/>
                  </a:lnTo>
                  <a:lnTo>
                    <a:pt x="2676" y="1330"/>
                  </a:lnTo>
                  <a:lnTo>
                    <a:pt x="2660" y="1332"/>
                  </a:lnTo>
                  <a:lnTo>
                    <a:pt x="2650" y="1332"/>
                  </a:lnTo>
                  <a:lnTo>
                    <a:pt x="2646" y="1334"/>
                  </a:lnTo>
                  <a:lnTo>
                    <a:pt x="2646" y="1336"/>
                  </a:lnTo>
                  <a:lnTo>
                    <a:pt x="2646" y="1338"/>
                  </a:lnTo>
                  <a:lnTo>
                    <a:pt x="2644" y="1340"/>
                  </a:lnTo>
                  <a:lnTo>
                    <a:pt x="2640" y="1340"/>
                  </a:lnTo>
                  <a:lnTo>
                    <a:pt x="2630" y="1340"/>
                  </a:lnTo>
                  <a:lnTo>
                    <a:pt x="2630" y="1340"/>
                  </a:lnTo>
                  <a:lnTo>
                    <a:pt x="2618" y="1340"/>
                  </a:lnTo>
                  <a:lnTo>
                    <a:pt x="2608" y="1342"/>
                  </a:lnTo>
                  <a:lnTo>
                    <a:pt x="2602" y="1346"/>
                  </a:lnTo>
                  <a:lnTo>
                    <a:pt x="2596" y="1352"/>
                  </a:lnTo>
                  <a:lnTo>
                    <a:pt x="2590" y="1356"/>
                  </a:lnTo>
                  <a:lnTo>
                    <a:pt x="2584" y="1360"/>
                  </a:lnTo>
                  <a:lnTo>
                    <a:pt x="2574" y="1360"/>
                  </a:lnTo>
                  <a:lnTo>
                    <a:pt x="2564" y="1358"/>
                  </a:lnTo>
                  <a:lnTo>
                    <a:pt x="2564" y="1358"/>
                  </a:lnTo>
                  <a:lnTo>
                    <a:pt x="2552" y="1356"/>
                  </a:lnTo>
                  <a:lnTo>
                    <a:pt x="2542" y="1356"/>
                  </a:lnTo>
                  <a:lnTo>
                    <a:pt x="2534" y="1360"/>
                  </a:lnTo>
                  <a:lnTo>
                    <a:pt x="2528" y="1366"/>
                  </a:lnTo>
                  <a:lnTo>
                    <a:pt x="2520" y="1370"/>
                  </a:lnTo>
                  <a:lnTo>
                    <a:pt x="2512" y="1374"/>
                  </a:lnTo>
                  <a:lnTo>
                    <a:pt x="2504" y="1376"/>
                  </a:lnTo>
                  <a:lnTo>
                    <a:pt x="2494" y="1374"/>
                  </a:lnTo>
                  <a:lnTo>
                    <a:pt x="2494" y="1374"/>
                  </a:lnTo>
                  <a:lnTo>
                    <a:pt x="2484" y="1368"/>
                  </a:lnTo>
                  <a:lnTo>
                    <a:pt x="2476" y="1362"/>
                  </a:lnTo>
                  <a:lnTo>
                    <a:pt x="2470" y="1356"/>
                  </a:lnTo>
                  <a:lnTo>
                    <a:pt x="2466" y="1350"/>
                  </a:lnTo>
                  <a:lnTo>
                    <a:pt x="2458" y="1334"/>
                  </a:lnTo>
                  <a:lnTo>
                    <a:pt x="2454" y="1328"/>
                  </a:lnTo>
                  <a:lnTo>
                    <a:pt x="2448" y="1320"/>
                  </a:lnTo>
                  <a:lnTo>
                    <a:pt x="2448" y="1320"/>
                  </a:lnTo>
                  <a:lnTo>
                    <a:pt x="2444" y="1318"/>
                  </a:lnTo>
                  <a:lnTo>
                    <a:pt x="2438" y="1316"/>
                  </a:lnTo>
                  <a:lnTo>
                    <a:pt x="2428" y="1316"/>
                  </a:lnTo>
                  <a:lnTo>
                    <a:pt x="2426" y="1316"/>
                  </a:lnTo>
                  <a:lnTo>
                    <a:pt x="2428" y="1314"/>
                  </a:lnTo>
                  <a:lnTo>
                    <a:pt x="2444" y="1302"/>
                  </a:lnTo>
                  <a:lnTo>
                    <a:pt x="2444" y="1302"/>
                  </a:lnTo>
                  <a:lnTo>
                    <a:pt x="2450" y="1298"/>
                  </a:lnTo>
                  <a:lnTo>
                    <a:pt x="2452" y="1294"/>
                  </a:lnTo>
                  <a:lnTo>
                    <a:pt x="2452" y="1288"/>
                  </a:lnTo>
                  <a:lnTo>
                    <a:pt x="2452" y="1284"/>
                  </a:lnTo>
                  <a:lnTo>
                    <a:pt x="2448" y="1272"/>
                  </a:lnTo>
                  <a:lnTo>
                    <a:pt x="2440" y="1260"/>
                  </a:lnTo>
                  <a:lnTo>
                    <a:pt x="2440" y="1260"/>
                  </a:lnTo>
                  <a:lnTo>
                    <a:pt x="2436" y="1256"/>
                  </a:lnTo>
                  <a:lnTo>
                    <a:pt x="2432" y="1254"/>
                  </a:lnTo>
                  <a:lnTo>
                    <a:pt x="2426" y="1252"/>
                  </a:lnTo>
                  <a:lnTo>
                    <a:pt x="2422" y="1244"/>
                  </a:lnTo>
                  <a:lnTo>
                    <a:pt x="2422" y="1244"/>
                  </a:lnTo>
                  <a:lnTo>
                    <a:pt x="2418" y="1238"/>
                  </a:lnTo>
                  <a:lnTo>
                    <a:pt x="2416" y="1236"/>
                  </a:lnTo>
                  <a:lnTo>
                    <a:pt x="2414" y="1232"/>
                  </a:lnTo>
                  <a:lnTo>
                    <a:pt x="2410" y="1224"/>
                  </a:lnTo>
                  <a:lnTo>
                    <a:pt x="2410" y="1224"/>
                  </a:lnTo>
                  <a:lnTo>
                    <a:pt x="2404" y="1214"/>
                  </a:lnTo>
                  <a:lnTo>
                    <a:pt x="2404" y="1214"/>
                  </a:lnTo>
                  <a:lnTo>
                    <a:pt x="2402" y="1214"/>
                  </a:lnTo>
                  <a:lnTo>
                    <a:pt x="2402" y="1216"/>
                  </a:lnTo>
                  <a:lnTo>
                    <a:pt x="2396" y="1208"/>
                  </a:lnTo>
                  <a:lnTo>
                    <a:pt x="2396" y="1208"/>
                  </a:lnTo>
                  <a:lnTo>
                    <a:pt x="2394" y="1204"/>
                  </a:lnTo>
                  <a:lnTo>
                    <a:pt x="2392" y="1202"/>
                  </a:lnTo>
                  <a:lnTo>
                    <a:pt x="2388" y="1202"/>
                  </a:lnTo>
                  <a:lnTo>
                    <a:pt x="2384" y="1202"/>
                  </a:lnTo>
                  <a:lnTo>
                    <a:pt x="2382" y="1198"/>
                  </a:lnTo>
                  <a:lnTo>
                    <a:pt x="2378" y="1192"/>
                  </a:lnTo>
                  <a:lnTo>
                    <a:pt x="2372" y="1182"/>
                  </a:lnTo>
                  <a:lnTo>
                    <a:pt x="2372" y="1182"/>
                  </a:lnTo>
                  <a:lnTo>
                    <a:pt x="2366" y="1172"/>
                  </a:lnTo>
                  <a:lnTo>
                    <a:pt x="2362" y="1166"/>
                  </a:lnTo>
                  <a:lnTo>
                    <a:pt x="2358" y="1164"/>
                  </a:lnTo>
                  <a:lnTo>
                    <a:pt x="2356" y="1164"/>
                  </a:lnTo>
                  <a:lnTo>
                    <a:pt x="2354" y="1166"/>
                  </a:lnTo>
                  <a:lnTo>
                    <a:pt x="2352" y="1166"/>
                  </a:lnTo>
                  <a:lnTo>
                    <a:pt x="2348" y="1162"/>
                  </a:lnTo>
                  <a:lnTo>
                    <a:pt x="2344" y="1156"/>
                  </a:lnTo>
                  <a:lnTo>
                    <a:pt x="2344" y="1156"/>
                  </a:lnTo>
                  <a:lnTo>
                    <a:pt x="2340" y="1150"/>
                  </a:lnTo>
                  <a:lnTo>
                    <a:pt x="2338" y="1150"/>
                  </a:lnTo>
                  <a:lnTo>
                    <a:pt x="2334" y="1150"/>
                  </a:lnTo>
                  <a:lnTo>
                    <a:pt x="2332" y="1152"/>
                  </a:lnTo>
                  <a:lnTo>
                    <a:pt x="2330" y="1152"/>
                  </a:lnTo>
                  <a:lnTo>
                    <a:pt x="2326" y="1150"/>
                  </a:lnTo>
                  <a:lnTo>
                    <a:pt x="2322" y="1144"/>
                  </a:lnTo>
                  <a:lnTo>
                    <a:pt x="2316" y="1132"/>
                  </a:lnTo>
                  <a:lnTo>
                    <a:pt x="2316" y="1132"/>
                  </a:lnTo>
                  <a:lnTo>
                    <a:pt x="2312" y="1124"/>
                  </a:lnTo>
                  <a:lnTo>
                    <a:pt x="2310" y="1122"/>
                  </a:lnTo>
                  <a:lnTo>
                    <a:pt x="2308" y="1124"/>
                  </a:lnTo>
                  <a:lnTo>
                    <a:pt x="2308" y="1128"/>
                  </a:lnTo>
                  <a:lnTo>
                    <a:pt x="2308" y="1140"/>
                  </a:lnTo>
                  <a:lnTo>
                    <a:pt x="2308" y="1144"/>
                  </a:lnTo>
                  <a:lnTo>
                    <a:pt x="2306" y="1146"/>
                  </a:lnTo>
                  <a:lnTo>
                    <a:pt x="2306" y="1146"/>
                  </a:lnTo>
                  <a:lnTo>
                    <a:pt x="2304" y="1142"/>
                  </a:lnTo>
                  <a:lnTo>
                    <a:pt x="2300" y="1136"/>
                  </a:lnTo>
                  <a:lnTo>
                    <a:pt x="2298" y="1126"/>
                  </a:lnTo>
                  <a:lnTo>
                    <a:pt x="2290" y="1110"/>
                  </a:lnTo>
                  <a:lnTo>
                    <a:pt x="2290" y="1110"/>
                  </a:lnTo>
                  <a:lnTo>
                    <a:pt x="2286" y="1100"/>
                  </a:lnTo>
                  <a:lnTo>
                    <a:pt x="2284" y="1086"/>
                  </a:lnTo>
                  <a:lnTo>
                    <a:pt x="2280" y="1058"/>
                  </a:lnTo>
                  <a:lnTo>
                    <a:pt x="2276" y="1042"/>
                  </a:lnTo>
                  <a:lnTo>
                    <a:pt x="2272" y="1026"/>
                  </a:lnTo>
                  <a:lnTo>
                    <a:pt x="2268" y="1012"/>
                  </a:lnTo>
                  <a:lnTo>
                    <a:pt x="2260" y="998"/>
                  </a:lnTo>
                  <a:lnTo>
                    <a:pt x="2260" y="998"/>
                  </a:lnTo>
                  <a:lnTo>
                    <a:pt x="2252" y="988"/>
                  </a:lnTo>
                  <a:lnTo>
                    <a:pt x="2248" y="984"/>
                  </a:lnTo>
                  <a:lnTo>
                    <a:pt x="2244" y="986"/>
                  </a:lnTo>
                  <a:lnTo>
                    <a:pt x="2244" y="986"/>
                  </a:lnTo>
                  <a:lnTo>
                    <a:pt x="2242" y="986"/>
                  </a:lnTo>
                  <a:lnTo>
                    <a:pt x="2240" y="984"/>
                  </a:lnTo>
                  <a:lnTo>
                    <a:pt x="2236" y="976"/>
                  </a:lnTo>
                  <a:lnTo>
                    <a:pt x="2230" y="968"/>
                  </a:lnTo>
                  <a:lnTo>
                    <a:pt x="2226" y="966"/>
                  </a:lnTo>
                  <a:lnTo>
                    <a:pt x="2222" y="966"/>
                  </a:lnTo>
                  <a:lnTo>
                    <a:pt x="2222" y="966"/>
                  </a:lnTo>
                  <a:lnTo>
                    <a:pt x="2220" y="966"/>
                  </a:lnTo>
                  <a:lnTo>
                    <a:pt x="2218" y="964"/>
                  </a:lnTo>
                  <a:lnTo>
                    <a:pt x="2212" y="956"/>
                  </a:lnTo>
                  <a:lnTo>
                    <a:pt x="2208" y="944"/>
                  </a:lnTo>
                  <a:lnTo>
                    <a:pt x="2206" y="928"/>
                  </a:lnTo>
                  <a:lnTo>
                    <a:pt x="2202" y="900"/>
                  </a:lnTo>
                  <a:lnTo>
                    <a:pt x="2200" y="890"/>
                  </a:lnTo>
                  <a:lnTo>
                    <a:pt x="2202" y="884"/>
                  </a:lnTo>
                  <a:lnTo>
                    <a:pt x="2202" y="884"/>
                  </a:lnTo>
                  <a:lnTo>
                    <a:pt x="2204" y="876"/>
                  </a:lnTo>
                  <a:lnTo>
                    <a:pt x="2204" y="870"/>
                  </a:lnTo>
                  <a:lnTo>
                    <a:pt x="2200" y="858"/>
                  </a:lnTo>
                  <a:lnTo>
                    <a:pt x="2198" y="850"/>
                  </a:lnTo>
                  <a:lnTo>
                    <a:pt x="2200" y="848"/>
                  </a:lnTo>
                  <a:lnTo>
                    <a:pt x="2204" y="850"/>
                  </a:lnTo>
                  <a:lnTo>
                    <a:pt x="2204" y="850"/>
                  </a:lnTo>
                  <a:lnTo>
                    <a:pt x="2208" y="850"/>
                  </a:lnTo>
                  <a:lnTo>
                    <a:pt x="2210" y="848"/>
                  </a:lnTo>
                  <a:lnTo>
                    <a:pt x="2204" y="842"/>
                  </a:lnTo>
                  <a:lnTo>
                    <a:pt x="2198" y="826"/>
                  </a:lnTo>
                  <a:lnTo>
                    <a:pt x="2194" y="816"/>
                  </a:lnTo>
                  <a:lnTo>
                    <a:pt x="2192" y="802"/>
                  </a:lnTo>
                  <a:lnTo>
                    <a:pt x="2192" y="802"/>
                  </a:lnTo>
                  <a:lnTo>
                    <a:pt x="2190" y="794"/>
                  </a:lnTo>
                  <a:lnTo>
                    <a:pt x="2188" y="790"/>
                  </a:lnTo>
                  <a:lnTo>
                    <a:pt x="2184" y="786"/>
                  </a:lnTo>
                  <a:lnTo>
                    <a:pt x="2176" y="784"/>
                  </a:lnTo>
                  <a:lnTo>
                    <a:pt x="2176" y="784"/>
                  </a:lnTo>
                  <a:lnTo>
                    <a:pt x="2174" y="782"/>
                  </a:lnTo>
                  <a:lnTo>
                    <a:pt x="2170" y="780"/>
                  </a:lnTo>
                  <a:lnTo>
                    <a:pt x="2166" y="772"/>
                  </a:lnTo>
                  <a:lnTo>
                    <a:pt x="2162" y="766"/>
                  </a:lnTo>
                  <a:lnTo>
                    <a:pt x="2160" y="764"/>
                  </a:lnTo>
                  <a:lnTo>
                    <a:pt x="2154" y="764"/>
                  </a:lnTo>
                  <a:lnTo>
                    <a:pt x="2154" y="764"/>
                  </a:lnTo>
                  <a:lnTo>
                    <a:pt x="2150" y="762"/>
                  </a:lnTo>
                  <a:lnTo>
                    <a:pt x="2146" y="758"/>
                  </a:lnTo>
                  <a:lnTo>
                    <a:pt x="2138" y="746"/>
                  </a:lnTo>
                  <a:lnTo>
                    <a:pt x="2138" y="746"/>
                  </a:lnTo>
                  <a:lnTo>
                    <a:pt x="2134" y="752"/>
                  </a:lnTo>
                  <a:lnTo>
                    <a:pt x="2134" y="752"/>
                  </a:lnTo>
                  <a:lnTo>
                    <a:pt x="2138" y="746"/>
                  </a:lnTo>
                  <a:lnTo>
                    <a:pt x="2138" y="746"/>
                  </a:lnTo>
                  <a:lnTo>
                    <a:pt x="2134" y="732"/>
                  </a:lnTo>
                  <a:lnTo>
                    <a:pt x="2132" y="716"/>
                  </a:lnTo>
                  <a:lnTo>
                    <a:pt x="2132" y="710"/>
                  </a:lnTo>
                  <a:lnTo>
                    <a:pt x="2134" y="706"/>
                  </a:lnTo>
                  <a:lnTo>
                    <a:pt x="2136" y="702"/>
                  </a:lnTo>
                  <a:lnTo>
                    <a:pt x="2142" y="702"/>
                  </a:lnTo>
                  <a:lnTo>
                    <a:pt x="2142" y="702"/>
                  </a:lnTo>
                  <a:lnTo>
                    <a:pt x="2144" y="702"/>
                  </a:lnTo>
                  <a:lnTo>
                    <a:pt x="2138" y="698"/>
                  </a:lnTo>
                  <a:lnTo>
                    <a:pt x="2134" y="692"/>
                  </a:lnTo>
                  <a:lnTo>
                    <a:pt x="2128" y="684"/>
                  </a:lnTo>
                  <a:lnTo>
                    <a:pt x="2120" y="674"/>
                  </a:lnTo>
                  <a:lnTo>
                    <a:pt x="2116" y="662"/>
                  </a:lnTo>
                  <a:lnTo>
                    <a:pt x="2116" y="662"/>
                  </a:lnTo>
                  <a:lnTo>
                    <a:pt x="2108" y="642"/>
                  </a:lnTo>
                  <a:lnTo>
                    <a:pt x="2098" y="624"/>
                  </a:lnTo>
                  <a:lnTo>
                    <a:pt x="2082" y="594"/>
                  </a:lnTo>
                  <a:lnTo>
                    <a:pt x="2072" y="572"/>
                  </a:lnTo>
                  <a:lnTo>
                    <a:pt x="2070" y="564"/>
                  </a:lnTo>
                  <a:lnTo>
                    <a:pt x="2070" y="556"/>
                  </a:lnTo>
                  <a:lnTo>
                    <a:pt x="2070" y="556"/>
                  </a:lnTo>
                  <a:lnTo>
                    <a:pt x="2070" y="550"/>
                  </a:lnTo>
                  <a:lnTo>
                    <a:pt x="2070" y="544"/>
                  </a:lnTo>
                  <a:lnTo>
                    <a:pt x="2064" y="534"/>
                  </a:lnTo>
                  <a:lnTo>
                    <a:pt x="2058" y="526"/>
                  </a:lnTo>
                  <a:lnTo>
                    <a:pt x="2056" y="520"/>
                  </a:lnTo>
                  <a:lnTo>
                    <a:pt x="2056" y="512"/>
                  </a:lnTo>
                  <a:lnTo>
                    <a:pt x="2056" y="512"/>
                  </a:lnTo>
                  <a:lnTo>
                    <a:pt x="2054" y="504"/>
                  </a:lnTo>
                  <a:lnTo>
                    <a:pt x="2050" y="494"/>
                  </a:lnTo>
                  <a:lnTo>
                    <a:pt x="2036" y="474"/>
                  </a:lnTo>
                  <a:lnTo>
                    <a:pt x="2022" y="452"/>
                  </a:lnTo>
                  <a:lnTo>
                    <a:pt x="2018" y="442"/>
                  </a:lnTo>
                  <a:lnTo>
                    <a:pt x="2016" y="434"/>
                  </a:lnTo>
                  <a:lnTo>
                    <a:pt x="2016" y="434"/>
                  </a:lnTo>
                  <a:lnTo>
                    <a:pt x="2016" y="426"/>
                  </a:lnTo>
                  <a:lnTo>
                    <a:pt x="2014" y="422"/>
                  </a:lnTo>
                  <a:lnTo>
                    <a:pt x="2010" y="416"/>
                  </a:lnTo>
                  <a:lnTo>
                    <a:pt x="2008" y="412"/>
                  </a:lnTo>
                  <a:lnTo>
                    <a:pt x="2008" y="408"/>
                  </a:lnTo>
                  <a:lnTo>
                    <a:pt x="2010" y="402"/>
                  </a:lnTo>
                  <a:lnTo>
                    <a:pt x="2014" y="394"/>
                  </a:lnTo>
                  <a:lnTo>
                    <a:pt x="2000" y="332"/>
                  </a:lnTo>
                  <a:lnTo>
                    <a:pt x="2000" y="332"/>
                  </a:lnTo>
                  <a:lnTo>
                    <a:pt x="1998" y="332"/>
                  </a:lnTo>
                  <a:lnTo>
                    <a:pt x="1996" y="328"/>
                  </a:lnTo>
                  <a:lnTo>
                    <a:pt x="1996" y="328"/>
                  </a:lnTo>
                  <a:lnTo>
                    <a:pt x="1992" y="326"/>
                  </a:lnTo>
                  <a:lnTo>
                    <a:pt x="1990" y="326"/>
                  </a:lnTo>
                  <a:lnTo>
                    <a:pt x="1986" y="326"/>
                  </a:lnTo>
                  <a:lnTo>
                    <a:pt x="1984" y="324"/>
                  </a:lnTo>
                  <a:lnTo>
                    <a:pt x="1984" y="324"/>
                  </a:lnTo>
                  <a:lnTo>
                    <a:pt x="1984" y="322"/>
                  </a:lnTo>
                  <a:lnTo>
                    <a:pt x="1984" y="320"/>
                  </a:lnTo>
                  <a:lnTo>
                    <a:pt x="1986" y="318"/>
                  </a:lnTo>
                  <a:lnTo>
                    <a:pt x="1988" y="316"/>
                  </a:lnTo>
                  <a:lnTo>
                    <a:pt x="1988" y="316"/>
                  </a:lnTo>
                  <a:lnTo>
                    <a:pt x="1990" y="314"/>
                  </a:lnTo>
                  <a:lnTo>
                    <a:pt x="1992" y="316"/>
                  </a:lnTo>
                  <a:lnTo>
                    <a:pt x="1998" y="320"/>
                  </a:lnTo>
                  <a:lnTo>
                    <a:pt x="1996" y="316"/>
                  </a:lnTo>
                  <a:lnTo>
                    <a:pt x="1996" y="316"/>
                  </a:lnTo>
                  <a:lnTo>
                    <a:pt x="1990" y="310"/>
                  </a:lnTo>
                  <a:lnTo>
                    <a:pt x="1990" y="310"/>
                  </a:lnTo>
                  <a:lnTo>
                    <a:pt x="1988" y="308"/>
                  </a:lnTo>
                  <a:lnTo>
                    <a:pt x="1986" y="308"/>
                  </a:lnTo>
                  <a:lnTo>
                    <a:pt x="1980" y="312"/>
                  </a:lnTo>
                  <a:lnTo>
                    <a:pt x="1980" y="312"/>
                  </a:lnTo>
                  <a:lnTo>
                    <a:pt x="1976" y="314"/>
                  </a:lnTo>
                  <a:lnTo>
                    <a:pt x="1974" y="314"/>
                  </a:lnTo>
                  <a:lnTo>
                    <a:pt x="1966" y="310"/>
                  </a:lnTo>
                  <a:lnTo>
                    <a:pt x="1958" y="306"/>
                  </a:lnTo>
                  <a:lnTo>
                    <a:pt x="1954" y="306"/>
                  </a:lnTo>
                  <a:lnTo>
                    <a:pt x="1948" y="308"/>
                  </a:lnTo>
                  <a:lnTo>
                    <a:pt x="1948" y="308"/>
                  </a:lnTo>
                  <a:lnTo>
                    <a:pt x="1938" y="312"/>
                  </a:lnTo>
                  <a:lnTo>
                    <a:pt x="1932" y="312"/>
                  </a:lnTo>
                  <a:lnTo>
                    <a:pt x="1928" y="312"/>
                  </a:lnTo>
                  <a:lnTo>
                    <a:pt x="1922" y="318"/>
                  </a:lnTo>
                  <a:lnTo>
                    <a:pt x="1922" y="318"/>
                  </a:lnTo>
                  <a:lnTo>
                    <a:pt x="1920" y="320"/>
                  </a:lnTo>
                  <a:lnTo>
                    <a:pt x="1916" y="322"/>
                  </a:lnTo>
                  <a:lnTo>
                    <a:pt x="1908" y="326"/>
                  </a:lnTo>
                  <a:lnTo>
                    <a:pt x="1892" y="340"/>
                  </a:lnTo>
                  <a:lnTo>
                    <a:pt x="1892" y="340"/>
                  </a:lnTo>
                  <a:lnTo>
                    <a:pt x="1886" y="346"/>
                  </a:lnTo>
                  <a:lnTo>
                    <a:pt x="1880" y="346"/>
                  </a:lnTo>
                  <a:lnTo>
                    <a:pt x="1874" y="346"/>
                  </a:lnTo>
                  <a:lnTo>
                    <a:pt x="1866" y="344"/>
                  </a:lnTo>
                  <a:lnTo>
                    <a:pt x="1854" y="336"/>
                  </a:lnTo>
                  <a:lnTo>
                    <a:pt x="1848" y="334"/>
                  </a:lnTo>
                  <a:lnTo>
                    <a:pt x="1844" y="334"/>
                  </a:lnTo>
                  <a:lnTo>
                    <a:pt x="1844" y="334"/>
                  </a:lnTo>
                  <a:lnTo>
                    <a:pt x="1836" y="332"/>
                  </a:lnTo>
                  <a:lnTo>
                    <a:pt x="1830" y="330"/>
                  </a:lnTo>
                  <a:lnTo>
                    <a:pt x="1826" y="326"/>
                  </a:lnTo>
                  <a:lnTo>
                    <a:pt x="1822" y="326"/>
                  </a:lnTo>
                  <a:lnTo>
                    <a:pt x="1818" y="326"/>
                  </a:lnTo>
                  <a:lnTo>
                    <a:pt x="1818" y="326"/>
                  </a:lnTo>
                  <a:lnTo>
                    <a:pt x="1812" y="326"/>
                  </a:lnTo>
                  <a:lnTo>
                    <a:pt x="1812" y="324"/>
                  </a:lnTo>
                  <a:lnTo>
                    <a:pt x="1808" y="322"/>
                  </a:lnTo>
                  <a:lnTo>
                    <a:pt x="1804" y="318"/>
                  </a:lnTo>
                  <a:lnTo>
                    <a:pt x="1794" y="314"/>
                  </a:lnTo>
                  <a:lnTo>
                    <a:pt x="1778" y="310"/>
                  </a:lnTo>
                  <a:lnTo>
                    <a:pt x="1778" y="310"/>
                  </a:lnTo>
                  <a:lnTo>
                    <a:pt x="1762" y="308"/>
                  </a:lnTo>
                  <a:lnTo>
                    <a:pt x="1750" y="306"/>
                  </a:lnTo>
                  <a:lnTo>
                    <a:pt x="1734" y="308"/>
                  </a:lnTo>
                  <a:lnTo>
                    <a:pt x="1724" y="310"/>
                  </a:lnTo>
                  <a:lnTo>
                    <a:pt x="1718" y="310"/>
                  </a:lnTo>
                  <a:lnTo>
                    <a:pt x="1718" y="310"/>
                  </a:lnTo>
                  <a:lnTo>
                    <a:pt x="1718" y="308"/>
                  </a:lnTo>
                  <a:lnTo>
                    <a:pt x="1718" y="308"/>
                  </a:lnTo>
                  <a:lnTo>
                    <a:pt x="1716" y="302"/>
                  </a:lnTo>
                  <a:lnTo>
                    <a:pt x="1714" y="292"/>
                  </a:lnTo>
                  <a:lnTo>
                    <a:pt x="1710" y="288"/>
                  </a:lnTo>
                  <a:lnTo>
                    <a:pt x="1706" y="286"/>
                  </a:lnTo>
                  <a:lnTo>
                    <a:pt x="1700" y="284"/>
                  </a:lnTo>
                  <a:lnTo>
                    <a:pt x="1692" y="284"/>
                  </a:lnTo>
                  <a:lnTo>
                    <a:pt x="1692" y="284"/>
                  </a:lnTo>
                  <a:lnTo>
                    <a:pt x="1678" y="284"/>
                  </a:lnTo>
                  <a:lnTo>
                    <a:pt x="1672" y="282"/>
                  </a:lnTo>
                  <a:lnTo>
                    <a:pt x="1666" y="280"/>
                  </a:lnTo>
                  <a:lnTo>
                    <a:pt x="1654" y="278"/>
                  </a:lnTo>
                  <a:lnTo>
                    <a:pt x="1654" y="278"/>
                  </a:lnTo>
                  <a:lnTo>
                    <a:pt x="1648" y="276"/>
                  </a:lnTo>
                  <a:lnTo>
                    <a:pt x="1644" y="274"/>
                  </a:lnTo>
                  <a:lnTo>
                    <a:pt x="1640" y="266"/>
                  </a:lnTo>
                  <a:lnTo>
                    <a:pt x="1638" y="262"/>
                  </a:lnTo>
                  <a:lnTo>
                    <a:pt x="1632" y="256"/>
                  </a:lnTo>
                  <a:lnTo>
                    <a:pt x="1624" y="250"/>
                  </a:lnTo>
                  <a:lnTo>
                    <a:pt x="1612" y="242"/>
                  </a:lnTo>
                  <a:lnTo>
                    <a:pt x="1612" y="242"/>
                  </a:lnTo>
                  <a:lnTo>
                    <a:pt x="1596" y="236"/>
                  </a:lnTo>
                  <a:lnTo>
                    <a:pt x="1584" y="236"/>
                  </a:lnTo>
                  <a:lnTo>
                    <a:pt x="1574" y="238"/>
                  </a:lnTo>
                  <a:lnTo>
                    <a:pt x="1568" y="242"/>
                  </a:lnTo>
                  <a:lnTo>
                    <a:pt x="1568" y="242"/>
                  </a:lnTo>
                  <a:lnTo>
                    <a:pt x="1564" y="244"/>
                  </a:lnTo>
                  <a:lnTo>
                    <a:pt x="1560" y="246"/>
                  </a:lnTo>
                  <a:lnTo>
                    <a:pt x="1550" y="246"/>
                  </a:lnTo>
                  <a:lnTo>
                    <a:pt x="1544" y="248"/>
                  </a:lnTo>
                  <a:lnTo>
                    <a:pt x="1536" y="252"/>
                  </a:lnTo>
                  <a:lnTo>
                    <a:pt x="1528" y="260"/>
                  </a:lnTo>
                  <a:lnTo>
                    <a:pt x="1516" y="274"/>
                  </a:lnTo>
                  <a:lnTo>
                    <a:pt x="1516" y="274"/>
                  </a:lnTo>
                  <a:lnTo>
                    <a:pt x="1510" y="284"/>
                  </a:lnTo>
                  <a:lnTo>
                    <a:pt x="1508" y="292"/>
                  </a:lnTo>
                  <a:lnTo>
                    <a:pt x="1508" y="302"/>
                  </a:lnTo>
                  <a:lnTo>
                    <a:pt x="1510" y="314"/>
                  </a:lnTo>
                  <a:lnTo>
                    <a:pt x="1512" y="324"/>
                  </a:lnTo>
                  <a:lnTo>
                    <a:pt x="1514" y="334"/>
                  </a:lnTo>
                  <a:lnTo>
                    <a:pt x="1512" y="344"/>
                  </a:lnTo>
                  <a:lnTo>
                    <a:pt x="1506" y="354"/>
                  </a:lnTo>
                  <a:lnTo>
                    <a:pt x="1506" y="354"/>
                  </a:lnTo>
                  <a:lnTo>
                    <a:pt x="1498" y="362"/>
                  </a:lnTo>
                  <a:lnTo>
                    <a:pt x="1492" y="368"/>
                  </a:lnTo>
                  <a:lnTo>
                    <a:pt x="1484" y="374"/>
                  </a:lnTo>
                  <a:lnTo>
                    <a:pt x="1478" y="376"/>
                  </a:lnTo>
                  <a:lnTo>
                    <a:pt x="1470" y="376"/>
                  </a:lnTo>
                  <a:lnTo>
                    <a:pt x="1464" y="374"/>
                  </a:lnTo>
                  <a:lnTo>
                    <a:pt x="1458" y="368"/>
                  </a:lnTo>
                  <a:lnTo>
                    <a:pt x="1452" y="362"/>
                  </a:lnTo>
                  <a:lnTo>
                    <a:pt x="1452" y="362"/>
                  </a:lnTo>
                  <a:lnTo>
                    <a:pt x="1446" y="356"/>
                  </a:lnTo>
                  <a:lnTo>
                    <a:pt x="1438" y="350"/>
                  </a:lnTo>
                  <a:lnTo>
                    <a:pt x="1418" y="338"/>
                  </a:lnTo>
                  <a:lnTo>
                    <a:pt x="1398" y="330"/>
                  </a:lnTo>
                  <a:lnTo>
                    <a:pt x="1376" y="328"/>
                  </a:lnTo>
                  <a:lnTo>
                    <a:pt x="1376" y="328"/>
                  </a:lnTo>
                  <a:lnTo>
                    <a:pt x="1358" y="326"/>
                  </a:lnTo>
                  <a:lnTo>
                    <a:pt x="1350" y="324"/>
                  </a:lnTo>
                  <a:lnTo>
                    <a:pt x="1344" y="320"/>
                  </a:lnTo>
                  <a:lnTo>
                    <a:pt x="1338" y="316"/>
                  </a:lnTo>
                  <a:lnTo>
                    <a:pt x="1334" y="310"/>
                  </a:lnTo>
                  <a:lnTo>
                    <a:pt x="1330" y="300"/>
                  </a:lnTo>
                  <a:lnTo>
                    <a:pt x="1326" y="288"/>
                  </a:lnTo>
                  <a:lnTo>
                    <a:pt x="1326" y="288"/>
                  </a:lnTo>
                  <a:lnTo>
                    <a:pt x="1324" y="276"/>
                  </a:lnTo>
                  <a:lnTo>
                    <a:pt x="1320" y="268"/>
                  </a:lnTo>
                  <a:lnTo>
                    <a:pt x="1314" y="262"/>
                  </a:lnTo>
                  <a:lnTo>
                    <a:pt x="1306" y="260"/>
                  </a:lnTo>
                  <a:lnTo>
                    <a:pt x="1294" y="258"/>
                  </a:lnTo>
                  <a:lnTo>
                    <a:pt x="1288" y="256"/>
                  </a:lnTo>
                  <a:lnTo>
                    <a:pt x="1284" y="254"/>
                  </a:lnTo>
                  <a:lnTo>
                    <a:pt x="1284" y="254"/>
                  </a:lnTo>
                  <a:lnTo>
                    <a:pt x="1272" y="248"/>
                  </a:lnTo>
                  <a:lnTo>
                    <a:pt x="1256" y="242"/>
                  </a:lnTo>
                  <a:lnTo>
                    <a:pt x="1238" y="240"/>
                  </a:lnTo>
                  <a:lnTo>
                    <a:pt x="1230" y="240"/>
                  </a:lnTo>
                  <a:lnTo>
                    <a:pt x="1224" y="240"/>
                  </a:lnTo>
                  <a:lnTo>
                    <a:pt x="1224" y="240"/>
                  </a:lnTo>
                  <a:lnTo>
                    <a:pt x="1216" y="242"/>
                  </a:lnTo>
                  <a:lnTo>
                    <a:pt x="1210" y="242"/>
                  </a:lnTo>
                  <a:lnTo>
                    <a:pt x="1196" y="236"/>
                  </a:lnTo>
                  <a:lnTo>
                    <a:pt x="1182" y="230"/>
                  </a:lnTo>
                  <a:lnTo>
                    <a:pt x="1172" y="224"/>
                  </a:lnTo>
                  <a:lnTo>
                    <a:pt x="1172" y="224"/>
                  </a:lnTo>
                  <a:lnTo>
                    <a:pt x="1160" y="218"/>
                  </a:lnTo>
                  <a:lnTo>
                    <a:pt x="1156" y="214"/>
                  </a:lnTo>
                  <a:lnTo>
                    <a:pt x="1154" y="206"/>
                  </a:lnTo>
                  <a:lnTo>
                    <a:pt x="1154" y="206"/>
                  </a:lnTo>
                  <a:lnTo>
                    <a:pt x="1152" y="198"/>
                  </a:lnTo>
                  <a:lnTo>
                    <a:pt x="1150" y="198"/>
                  </a:lnTo>
                  <a:lnTo>
                    <a:pt x="1148" y="198"/>
                  </a:lnTo>
                  <a:lnTo>
                    <a:pt x="1144" y="200"/>
                  </a:lnTo>
                  <a:lnTo>
                    <a:pt x="1142" y="200"/>
                  </a:lnTo>
                  <a:lnTo>
                    <a:pt x="1140" y="198"/>
                  </a:lnTo>
                  <a:lnTo>
                    <a:pt x="1140" y="198"/>
                  </a:lnTo>
                  <a:lnTo>
                    <a:pt x="1132" y="196"/>
                  </a:lnTo>
                  <a:lnTo>
                    <a:pt x="1124" y="194"/>
                  </a:lnTo>
                  <a:lnTo>
                    <a:pt x="1118" y="194"/>
                  </a:lnTo>
                  <a:lnTo>
                    <a:pt x="1114" y="190"/>
                  </a:lnTo>
                  <a:lnTo>
                    <a:pt x="1110" y="184"/>
                  </a:lnTo>
                  <a:lnTo>
                    <a:pt x="1108" y="176"/>
                  </a:lnTo>
                  <a:lnTo>
                    <a:pt x="1108" y="176"/>
                  </a:lnTo>
                  <a:lnTo>
                    <a:pt x="1110" y="170"/>
                  </a:lnTo>
                  <a:lnTo>
                    <a:pt x="1116" y="162"/>
                  </a:lnTo>
                  <a:lnTo>
                    <a:pt x="1134" y="144"/>
                  </a:lnTo>
                  <a:lnTo>
                    <a:pt x="1142" y="134"/>
                  </a:lnTo>
                  <a:lnTo>
                    <a:pt x="1150" y="124"/>
                  </a:lnTo>
                  <a:lnTo>
                    <a:pt x="1154" y="116"/>
                  </a:lnTo>
                  <a:lnTo>
                    <a:pt x="1154" y="114"/>
                  </a:lnTo>
                  <a:lnTo>
                    <a:pt x="1152" y="110"/>
                  </a:lnTo>
                  <a:lnTo>
                    <a:pt x="1152" y="110"/>
                  </a:lnTo>
                  <a:lnTo>
                    <a:pt x="1150" y="106"/>
                  </a:lnTo>
                  <a:lnTo>
                    <a:pt x="1148" y="102"/>
                  </a:lnTo>
                  <a:lnTo>
                    <a:pt x="1148" y="96"/>
                  </a:lnTo>
                  <a:lnTo>
                    <a:pt x="1148" y="92"/>
                  </a:lnTo>
                  <a:lnTo>
                    <a:pt x="1146" y="90"/>
                  </a:lnTo>
                  <a:lnTo>
                    <a:pt x="1142" y="86"/>
                  </a:lnTo>
                  <a:lnTo>
                    <a:pt x="1136" y="82"/>
                  </a:lnTo>
                  <a:lnTo>
                    <a:pt x="1136" y="82"/>
                  </a:lnTo>
                  <a:lnTo>
                    <a:pt x="1132" y="78"/>
                  </a:lnTo>
                  <a:lnTo>
                    <a:pt x="1128" y="74"/>
                  </a:lnTo>
                  <a:lnTo>
                    <a:pt x="1124" y="64"/>
                  </a:lnTo>
                  <a:lnTo>
                    <a:pt x="1124" y="60"/>
                  </a:lnTo>
                  <a:lnTo>
                    <a:pt x="1124" y="56"/>
                  </a:lnTo>
                  <a:lnTo>
                    <a:pt x="1126" y="52"/>
                  </a:lnTo>
                  <a:lnTo>
                    <a:pt x="1130" y="50"/>
                  </a:lnTo>
                  <a:lnTo>
                    <a:pt x="1130" y="50"/>
                  </a:lnTo>
                  <a:lnTo>
                    <a:pt x="1140" y="42"/>
                  </a:lnTo>
                  <a:lnTo>
                    <a:pt x="1148" y="34"/>
                  </a:lnTo>
                  <a:lnTo>
                    <a:pt x="1152" y="26"/>
                  </a:lnTo>
                  <a:lnTo>
                    <a:pt x="1152" y="20"/>
                  </a:lnTo>
                  <a:lnTo>
                    <a:pt x="1152" y="16"/>
                  </a:lnTo>
                  <a:lnTo>
                    <a:pt x="1152" y="16"/>
                  </a:lnTo>
                  <a:lnTo>
                    <a:pt x="1148" y="14"/>
                  </a:lnTo>
                  <a:lnTo>
                    <a:pt x="1146" y="16"/>
                  </a:lnTo>
                  <a:lnTo>
                    <a:pt x="1136" y="22"/>
                  </a:lnTo>
                  <a:lnTo>
                    <a:pt x="1128" y="30"/>
                  </a:lnTo>
                  <a:lnTo>
                    <a:pt x="1124" y="32"/>
                  </a:lnTo>
                  <a:lnTo>
                    <a:pt x="1122" y="32"/>
                  </a:lnTo>
                  <a:lnTo>
                    <a:pt x="1122" y="32"/>
                  </a:lnTo>
                  <a:lnTo>
                    <a:pt x="1120" y="30"/>
                  </a:lnTo>
                  <a:lnTo>
                    <a:pt x="1118" y="26"/>
                  </a:lnTo>
                  <a:lnTo>
                    <a:pt x="1118" y="18"/>
                  </a:lnTo>
                  <a:lnTo>
                    <a:pt x="1116" y="10"/>
                  </a:lnTo>
                  <a:lnTo>
                    <a:pt x="1112" y="6"/>
                  </a:lnTo>
                  <a:lnTo>
                    <a:pt x="1108" y="4"/>
                  </a:lnTo>
                  <a:lnTo>
                    <a:pt x="1108" y="4"/>
                  </a:lnTo>
                  <a:lnTo>
                    <a:pt x="1096" y="0"/>
                  </a:lnTo>
                  <a:lnTo>
                    <a:pt x="1088" y="2"/>
                  </a:lnTo>
                  <a:lnTo>
                    <a:pt x="1080" y="4"/>
                  </a:lnTo>
                  <a:lnTo>
                    <a:pt x="1074" y="6"/>
                  </a:lnTo>
                  <a:lnTo>
                    <a:pt x="1064" y="16"/>
                  </a:lnTo>
                  <a:lnTo>
                    <a:pt x="1058" y="22"/>
                  </a:lnTo>
                  <a:lnTo>
                    <a:pt x="1058" y="22"/>
                  </a:lnTo>
                  <a:lnTo>
                    <a:pt x="1052" y="22"/>
                  </a:lnTo>
                  <a:lnTo>
                    <a:pt x="1052" y="22"/>
                  </a:lnTo>
                  <a:lnTo>
                    <a:pt x="1040" y="22"/>
                  </a:lnTo>
                  <a:lnTo>
                    <a:pt x="1034" y="22"/>
                  </a:lnTo>
                  <a:lnTo>
                    <a:pt x="1026" y="24"/>
                  </a:lnTo>
                  <a:lnTo>
                    <a:pt x="1026" y="24"/>
                  </a:lnTo>
                  <a:lnTo>
                    <a:pt x="1022" y="28"/>
                  </a:lnTo>
                  <a:lnTo>
                    <a:pt x="1018" y="24"/>
                  </a:lnTo>
                  <a:lnTo>
                    <a:pt x="1014" y="20"/>
                  </a:lnTo>
                  <a:lnTo>
                    <a:pt x="1006" y="14"/>
                  </a:lnTo>
                  <a:lnTo>
                    <a:pt x="1006" y="14"/>
                  </a:lnTo>
                  <a:lnTo>
                    <a:pt x="1002" y="12"/>
                  </a:lnTo>
                  <a:lnTo>
                    <a:pt x="998" y="14"/>
                  </a:lnTo>
                  <a:lnTo>
                    <a:pt x="994" y="18"/>
                  </a:lnTo>
                  <a:lnTo>
                    <a:pt x="992" y="20"/>
                  </a:lnTo>
                  <a:lnTo>
                    <a:pt x="988" y="22"/>
                  </a:lnTo>
                  <a:lnTo>
                    <a:pt x="984" y="22"/>
                  </a:lnTo>
                  <a:lnTo>
                    <a:pt x="978" y="20"/>
                  </a:lnTo>
                  <a:lnTo>
                    <a:pt x="978" y="20"/>
                  </a:lnTo>
                  <a:lnTo>
                    <a:pt x="966" y="16"/>
                  </a:lnTo>
                  <a:lnTo>
                    <a:pt x="962" y="16"/>
                  </a:lnTo>
                  <a:lnTo>
                    <a:pt x="960" y="18"/>
                  </a:lnTo>
                  <a:lnTo>
                    <a:pt x="954" y="22"/>
                  </a:lnTo>
                  <a:lnTo>
                    <a:pt x="942" y="26"/>
                  </a:lnTo>
                  <a:lnTo>
                    <a:pt x="942" y="26"/>
                  </a:lnTo>
                  <a:lnTo>
                    <a:pt x="936" y="28"/>
                  </a:lnTo>
                  <a:lnTo>
                    <a:pt x="930" y="30"/>
                  </a:lnTo>
                  <a:lnTo>
                    <a:pt x="924" y="36"/>
                  </a:lnTo>
                  <a:lnTo>
                    <a:pt x="920" y="38"/>
                  </a:lnTo>
                  <a:lnTo>
                    <a:pt x="918" y="38"/>
                  </a:lnTo>
                  <a:lnTo>
                    <a:pt x="914" y="36"/>
                  </a:lnTo>
                  <a:lnTo>
                    <a:pt x="910" y="32"/>
                  </a:lnTo>
                  <a:lnTo>
                    <a:pt x="910" y="32"/>
                  </a:lnTo>
                  <a:lnTo>
                    <a:pt x="906" y="28"/>
                  </a:lnTo>
                  <a:lnTo>
                    <a:pt x="900" y="26"/>
                  </a:lnTo>
                  <a:lnTo>
                    <a:pt x="886" y="22"/>
                  </a:lnTo>
                  <a:lnTo>
                    <a:pt x="870" y="24"/>
                  </a:lnTo>
                  <a:lnTo>
                    <a:pt x="854" y="26"/>
                  </a:lnTo>
                  <a:lnTo>
                    <a:pt x="854" y="26"/>
                  </a:lnTo>
                  <a:lnTo>
                    <a:pt x="848" y="28"/>
                  </a:lnTo>
                  <a:lnTo>
                    <a:pt x="842" y="28"/>
                  </a:lnTo>
                  <a:lnTo>
                    <a:pt x="832" y="28"/>
                  </a:lnTo>
                  <a:lnTo>
                    <a:pt x="822" y="28"/>
                  </a:lnTo>
                  <a:lnTo>
                    <a:pt x="820" y="30"/>
                  </a:lnTo>
                  <a:lnTo>
                    <a:pt x="816" y="32"/>
                  </a:lnTo>
                  <a:lnTo>
                    <a:pt x="816" y="32"/>
                  </a:lnTo>
                  <a:lnTo>
                    <a:pt x="812" y="38"/>
                  </a:lnTo>
                  <a:lnTo>
                    <a:pt x="804" y="40"/>
                  </a:lnTo>
                  <a:lnTo>
                    <a:pt x="776" y="42"/>
                  </a:lnTo>
                  <a:lnTo>
                    <a:pt x="776" y="42"/>
                  </a:lnTo>
                  <a:lnTo>
                    <a:pt x="754" y="46"/>
                  </a:lnTo>
                  <a:lnTo>
                    <a:pt x="732" y="52"/>
                  </a:lnTo>
                  <a:lnTo>
                    <a:pt x="724" y="58"/>
                  </a:lnTo>
                  <a:lnTo>
                    <a:pt x="716" y="64"/>
                  </a:lnTo>
                  <a:lnTo>
                    <a:pt x="710" y="70"/>
                  </a:lnTo>
                  <a:lnTo>
                    <a:pt x="706" y="76"/>
                  </a:lnTo>
                  <a:lnTo>
                    <a:pt x="706" y="76"/>
                  </a:lnTo>
                  <a:lnTo>
                    <a:pt x="704" y="82"/>
                  </a:lnTo>
                  <a:lnTo>
                    <a:pt x="700" y="86"/>
                  </a:lnTo>
                  <a:lnTo>
                    <a:pt x="698" y="86"/>
                  </a:lnTo>
                  <a:lnTo>
                    <a:pt x="696" y="84"/>
                  </a:lnTo>
                  <a:lnTo>
                    <a:pt x="690" y="80"/>
                  </a:lnTo>
                  <a:lnTo>
                    <a:pt x="686" y="82"/>
                  </a:lnTo>
                  <a:lnTo>
                    <a:pt x="682" y="84"/>
                  </a:lnTo>
                  <a:lnTo>
                    <a:pt x="682" y="84"/>
                  </a:lnTo>
                  <a:lnTo>
                    <a:pt x="680" y="86"/>
                  </a:lnTo>
                  <a:lnTo>
                    <a:pt x="676" y="88"/>
                  </a:lnTo>
                  <a:lnTo>
                    <a:pt x="670" y="86"/>
                  </a:lnTo>
                  <a:lnTo>
                    <a:pt x="668" y="86"/>
                  </a:lnTo>
                  <a:lnTo>
                    <a:pt x="664" y="88"/>
                  </a:lnTo>
                  <a:lnTo>
                    <a:pt x="662" y="90"/>
                  </a:lnTo>
                  <a:lnTo>
                    <a:pt x="656" y="96"/>
                  </a:lnTo>
                  <a:lnTo>
                    <a:pt x="656" y="96"/>
                  </a:lnTo>
                  <a:lnTo>
                    <a:pt x="650" y="104"/>
                  </a:lnTo>
                  <a:lnTo>
                    <a:pt x="640" y="114"/>
                  </a:lnTo>
                  <a:lnTo>
                    <a:pt x="634" y="118"/>
                  </a:lnTo>
                  <a:lnTo>
                    <a:pt x="628" y="120"/>
                  </a:lnTo>
                  <a:lnTo>
                    <a:pt x="622" y="120"/>
                  </a:lnTo>
                  <a:lnTo>
                    <a:pt x="616" y="120"/>
                  </a:lnTo>
                  <a:lnTo>
                    <a:pt x="616" y="120"/>
                  </a:lnTo>
                  <a:lnTo>
                    <a:pt x="600" y="120"/>
                  </a:lnTo>
                  <a:lnTo>
                    <a:pt x="596" y="118"/>
                  </a:lnTo>
                  <a:lnTo>
                    <a:pt x="592" y="116"/>
                  </a:lnTo>
                  <a:lnTo>
                    <a:pt x="588" y="112"/>
                  </a:lnTo>
                  <a:lnTo>
                    <a:pt x="586" y="108"/>
                  </a:lnTo>
                  <a:lnTo>
                    <a:pt x="586" y="108"/>
                  </a:lnTo>
                  <a:lnTo>
                    <a:pt x="586" y="104"/>
                  </a:lnTo>
                  <a:lnTo>
                    <a:pt x="584" y="104"/>
                  </a:lnTo>
                  <a:lnTo>
                    <a:pt x="580" y="108"/>
                  </a:lnTo>
                  <a:lnTo>
                    <a:pt x="578" y="110"/>
                  </a:lnTo>
                  <a:lnTo>
                    <a:pt x="574" y="112"/>
                  </a:lnTo>
                  <a:lnTo>
                    <a:pt x="570" y="114"/>
                  </a:lnTo>
                  <a:lnTo>
                    <a:pt x="562" y="112"/>
                  </a:lnTo>
                  <a:lnTo>
                    <a:pt x="562" y="112"/>
                  </a:lnTo>
                  <a:lnTo>
                    <a:pt x="558" y="110"/>
                  </a:lnTo>
                  <a:lnTo>
                    <a:pt x="552" y="110"/>
                  </a:lnTo>
                  <a:lnTo>
                    <a:pt x="542" y="114"/>
                  </a:lnTo>
                  <a:lnTo>
                    <a:pt x="536" y="116"/>
                  </a:lnTo>
                  <a:lnTo>
                    <a:pt x="530" y="118"/>
                  </a:lnTo>
                  <a:lnTo>
                    <a:pt x="520" y="116"/>
                  </a:lnTo>
                  <a:lnTo>
                    <a:pt x="510" y="112"/>
                  </a:lnTo>
                  <a:lnTo>
                    <a:pt x="510" y="112"/>
                  </a:lnTo>
                  <a:lnTo>
                    <a:pt x="502" y="108"/>
                  </a:lnTo>
                  <a:lnTo>
                    <a:pt x="498" y="102"/>
                  </a:lnTo>
                  <a:lnTo>
                    <a:pt x="494" y="98"/>
                  </a:lnTo>
                  <a:lnTo>
                    <a:pt x="492" y="94"/>
                  </a:lnTo>
                  <a:lnTo>
                    <a:pt x="464" y="96"/>
                  </a:lnTo>
                  <a:lnTo>
                    <a:pt x="464" y="96"/>
                  </a:lnTo>
                  <a:lnTo>
                    <a:pt x="454" y="122"/>
                  </a:lnTo>
                  <a:lnTo>
                    <a:pt x="444" y="152"/>
                  </a:lnTo>
                  <a:lnTo>
                    <a:pt x="436" y="166"/>
                  </a:lnTo>
                  <a:lnTo>
                    <a:pt x="426" y="180"/>
                  </a:lnTo>
                  <a:lnTo>
                    <a:pt x="414" y="190"/>
                  </a:lnTo>
                  <a:lnTo>
                    <a:pt x="400" y="200"/>
                  </a:lnTo>
                  <a:lnTo>
                    <a:pt x="400" y="200"/>
                  </a:lnTo>
                  <a:lnTo>
                    <a:pt x="380" y="206"/>
                  </a:lnTo>
                  <a:lnTo>
                    <a:pt x="368" y="212"/>
                  </a:lnTo>
                  <a:lnTo>
                    <a:pt x="360" y="218"/>
                  </a:lnTo>
                  <a:lnTo>
                    <a:pt x="356" y="222"/>
                  </a:lnTo>
                  <a:lnTo>
                    <a:pt x="352" y="232"/>
                  </a:lnTo>
                  <a:lnTo>
                    <a:pt x="348" y="238"/>
                  </a:lnTo>
                  <a:lnTo>
                    <a:pt x="342" y="244"/>
                  </a:lnTo>
                  <a:lnTo>
                    <a:pt x="342" y="244"/>
                  </a:lnTo>
                  <a:lnTo>
                    <a:pt x="334" y="252"/>
                  </a:lnTo>
                  <a:lnTo>
                    <a:pt x="332" y="256"/>
                  </a:lnTo>
                  <a:lnTo>
                    <a:pt x="330" y="260"/>
                  </a:lnTo>
                  <a:lnTo>
                    <a:pt x="330" y="264"/>
                  </a:lnTo>
                  <a:lnTo>
                    <a:pt x="330" y="270"/>
                  </a:lnTo>
                  <a:lnTo>
                    <a:pt x="330" y="274"/>
                  </a:lnTo>
                  <a:lnTo>
                    <a:pt x="326" y="282"/>
                  </a:lnTo>
                  <a:lnTo>
                    <a:pt x="320" y="292"/>
                  </a:lnTo>
                  <a:lnTo>
                    <a:pt x="320" y="292"/>
                  </a:lnTo>
                  <a:lnTo>
                    <a:pt x="312" y="306"/>
                  </a:lnTo>
                  <a:lnTo>
                    <a:pt x="308" y="320"/>
                  </a:lnTo>
                  <a:lnTo>
                    <a:pt x="308" y="336"/>
                  </a:lnTo>
                  <a:lnTo>
                    <a:pt x="310" y="350"/>
                  </a:lnTo>
                  <a:lnTo>
                    <a:pt x="314" y="376"/>
                  </a:lnTo>
                  <a:lnTo>
                    <a:pt x="314" y="388"/>
                  </a:lnTo>
                  <a:lnTo>
                    <a:pt x="310" y="398"/>
                  </a:lnTo>
                  <a:lnTo>
                    <a:pt x="310" y="398"/>
                  </a:lnTo>
                  <a:lnTo>
                    <a:pt x="298" y="420"/>
                  </a:lnTo>
                  <a:lnTo>
                    <a:pt x="288" y="434"/>
                  </a:lnTo>
                  <a:lnTo>
                    <a:pt x="282" y="442"/>
                  </a:lnTo>
                  <a:lnTo>
                    <a:pt x="276" y="446"/>
                  </a:lnTo>
                  <a:lnTo>
                    <a:pt x="264" y="452"/>
                  </a:lnTo>
                  <a:lnTo>
                    <a:pt x="258" y="456"/>
                  </a:lnTo>
                  <a:lnTo>
                    <a:pt x="250" y="466"/>
                  </a:lnTo>
                  <a:lnTo>
                    <a:pt x="250" y="466"/>
                  </a:lnTo>
                  <a:lnTo>
                    <a:pt x="240" y="478"/>
                  </a:lnTo>
                  <a:lnTo>
                    <a:pt x="228" y="484"/>
                  </a:lnTo>
                  <a:lnTo>
                    <a:pt x="218" y="488"/>
                  </a:lnTo>
                  <a:lnTo>
                    <a:pt x="206" y="490"/>
                  </a:lnTo>
                  <a:lnTo>
                    <a:pt x="196" y="492"/>
                  </a:lnTo>
                  <a:lnTo>
                    <a:pt x="188" y="496"/>
                  </a:lnTo>
                  <a:lnTo>
                    <a:pt x="180" y="500"/>
                  </a:lnTo>
                  <a:lnTo>
                    <a:pt x="174" y="510"/>
                  </a:lnTo>
                  <a:lnTo>
                    <a:pt x="174" y="510"/>
                  </a:lnTo>
                  <a:lnTo>
                    <a:pt x="164" y="538"/>
                  </a:lnTo>
                  <a:lnTo>
                    <a:pt x="156" y="556"/>
                  </a:lnTo>
                  <a:lnTo>
                    <a:pt x="148" y="566"/>
                  </a:lnTo>
                  <a:lnTo>
                    <a:pt x="140" y="572"/>
                  </a:lnTo>
                  <a:lnTo>
                    <a:pt x="134" y="574"/>
                  </a:lnTo>
                  <a:lnTo>
                    <a:pt x="128" y="578"/>
                  </a:lnTo>
                  <a:lnTo>
                    <a:pt x="124" y="584"/>
                  </a:lnTo>
                  <a:lnTo>
                    <a:pt x="120" y="596"/>
                  </a:lnTo>
                  <a:lnTo>
                    <a:pt x="120" y="596"/>
                  </a:lnTo>
                  <a:lnTo>
                    <a:pt x="116" y="610"/>
                  </a:lnTo>
                  <a:lnTo>
                    <a:pt x="114" y="614"/>
                  </a:lnTo>
                  <a:lnTo>
                    <a:pt x="110" y="620"/>
                  </a:lnTo>
                  <a:lnTo>
                    <a:pt x="108" y="640"/>
                  </a:lnTo>
                  <a:lnTo>
                    <a:pt x="108" y="640"/>
                  </a:lnTo>
                  <a:lnTo>
                    <a:pt x="104" y="660"/>
                  </a:lnTo>
                  <a:lnTo>
                    <a:pt x="102" y="666"/>
                  </a:lnTo>
                  <a:lnTo>
                    <a:pt x="98" y="670"/>
                  </a:lnTo>
                  <a:lnTo>
                    <a:pt x="90" y="678"/>
                  </a:lnTo>
                  <a:lnTo>
                    <a:pt x="78" y="692"/>
                  </a:lnTo>
                  <a:lnTo>
                    <a:pt x="78" y="692"/>
                  </a:lnTo>
                  <a:lnTo>
                    <a:pt x="64" y="706"/>
                  </a:lnTo>
                  <a:lnTo>
                    <a:pt x="58" y="712"/>
                  </a:lnTo>
                  <a:lnTo>
                    <a:pt x="58" y="714"/>
                  </a:lnTo>
                  <a:lnTo>
                    <a:pt x="60" y="714"/>
                  </a:lnTo>
                  <a:lnTo>
                    <a:pt x="64" y="714"/>
                  </a:lnTo>
                  <a:lnTo>
                    <a:pt x="64" y="714"/>
                  </a:lnTo>
                  <a:lnTo>
                    <a:pt x="66" y="714"/>
                  </a:lnTo>
                  <a:lnTo>
                    <a:pt x="66" y="716"/>
                  </a:lnTo>
                  <a:lnTo>
                    <a:pt x="60" y="726"/>
                  </a:lnTo>
                  <a:lnTo>
                    <a:pt x="54" y="740"/>
                  </a:lnTo>
                  <a:lnTo>
                    <a:pt x="52" y="750"/>
                  </a:lnTo>
                  <a:lnTo>
                    <a:pt x="50" y="762"/>
                  </a:lnTo>
                  <a:lnTo>
                    <a:pt x="50" y="762"/>
                  </a:lnTo>
                  <a:lnTo>
                    <a:pt x="48" y="772"/>
                  </a:lnTo>
                  <a:lnTo>
                    <a:pt x="46" y="778"/>
                  </a:lnTo>
                  <a:lnTo>
                    <a:pt x="42" y="782"/>
                  </a:lnTo>
                  <a:lnTo>
                    <a:pt x="36" y="786"/>
                  </a:lnTo>
                  <a:lnTo>
                    <a:pt x="32" y="788"/>
                  </a:lnTo>
                  <a:lnTo>
                    <a:pt x="28" y="794"/>
                  </a:lnTo>
                  <a:lnTo>
                    <a:pt x="24" y="800"/>
                  </a:lnTo>
                  <a:lnTo>
                    <a:pt x="20" y="812"/>
                  </a:lnTo>
                  <a:lnTo>
                    <a:pt x="20" y="812"/>
                  </a:lnTo>
                  <a:lnTo>
                    <a:pt x="16" y="834"/>
                  </a:lnTo>
                  <a:lnTo>
                    <a:pt x="14" y="850"/>
                  </a:lnTo>
                  <a:lnTo>
                    <a:pt x="16" y="858"/>
                  </a:lnTo>
                  <a:lnTo>
                    <a:pt x="16" y="860"/>
                  </a:lnTo>
                  <a:lnTo>
                    <a:pt x="18" y="860"/>
                  </a:lnTo>
                  <a:lnTo>
                    <a:pt x="18" y="860"/>
                  </a:lnTo>
                  <a:lnTo>
                    <a:pt x="20" y="860"/>
                  </a:lnTo>
                  <a:lnTo>
                    <a:pt x="22" y="858"/>
                  </a:lnTo>
                  <a:lnTo>
                    <a:pt x="22" y="852"/>
                  </a:lnTo>
                  <a:lnTo>
                    <a:pt x="24" y="846"/>
                  </a:lnTo>
                  <a:lnTo>
                    <a:pt x="24" y="844"/>
                  </a:lnTo>
                  <a:lnTo>
                    <a:pt x="26" y="844"/>
                  </a:lnTo>
                  <a:lnTo>
                    <a:pt x="26" y="844"/>
                  </a:lnTo>
                  <a:lnTo>
                    <a:pt x="30" y="846"/>
                  </a:lnTo>
                  <a:lnTo>
                    <a:pt x="30" y="850"/>
                  </a:lnTo>
                  <a:lnTo>
                    <a:pt x="32" y="860"/>
                  </a:lnTo>
                  <a:lnTo>
                    <a:pt x="34" y="868"/>
                  </a:lnTo>
                  <a:lnTo>
                    <a:pt x="36" y="868"/>
                  </a:lnTo>
                  <a:lnTo>
                    <a:pt x="38" y="868"/>
                  </a:lnTo>
                  <a:lnTo>
                    <a:pt x="38" y="868"/>
                  </a:lnTo>
                  <a:lnTo>
                    <a:pt x="42" y="868"/>
                  </a:lnTo>
                  <a:lnTo>
                    <a:pt x="44" y="868"/>
                  </a:lnTo>
                  <a:lnTo>
                    <a:pt x="48" y="878"/>
                  </a:lnTo>
                  <a:lnTo>
                    <a:pt x="50" y="890"/>
                  </a:lnTo>
                  <a:lnTo>
                    <a:pt x="50" y="902"/>
                  </a:lnTo>
                  <a:lnTo>
                    <a:pt x="50" y="902"/>
                  </a:lnTo>
                  <a:lnTo>
                    <a:pt x="50" y="910"/>
                  </a:lnTo>
                  <a:lnTo>
                    <a:pt x="46" y="918"/>
                  </a:lnTo>
                  <a:lnTo>
                    <a:pt x="42" y="926"/>
                  </a:lnTo>
                  <a:lnTo>
                    <a:pt x="38" y="930"/>
                  </a:lnTo>
                  <a:lnTo>
                    <a:pt x="40" y="932"/>
                  </a:lnTo>
                  <a:lnTo>
                    <a:pt x="42" y="936"/>
                  </a:lnTo>
                  <a:lnTo>
                    <a:pt x="42" y="936"/>
                  </a:lnTo>
                  <a:lnTo>
                    <a:pt x="46" y="940"/>
                  </a:lnTo>
                  <a:lnTo>
                    <a:pt x="50" y="948"/>
                  </a:lnTo>
                  <a:lnTo>
                    <a:pt x="54" y="958"/>
                  </a:lnTo>
                  <a:lnTo>
                    <a:pt x="58" y="972"/>
                  </a:lnTo>
                  <a:lnTo>
                    <a:pt x="60" y="986"/>
                  </a:lnTo>
                  <a:lnTo>
                    <a:pt x="60" y="1002"/>
                  </a:lnTo>
                  <a:lnTo>
                    <a:pt x="58" y="1016"/>
                  </a:lnTo>
                  <a:lnTo>
                    <a:pt x="54" y="1030"/>
                  </a:lnTo>
                  <a:lnTo>
                    <a:pt x="54" y="1030"/>
                  </a:lnTo>
                  <a:lnTo>
                    <a:pt x="42" y="1066"/>
                  </a:lnTo>
                  <a:lnTo>
                    <a:pt x="40" y="1076"/>
                  </a:lnTo>
                  <a:lnTo>
                    <a:pt x="40" y="1086"/>
                  </a:lnTo>
                  <a:lnTo>
                    <a:pt x="40" y="1086"/>
                  </a:lnTo>
                  <a:lnTo>
                    <a:pt x="40" y="1102"/>
                  </a:lnTo>
                  <a:lnTo>
                    <a:pt x="34" y="1122"/>
                  </a:lnTo>
                  <a:lnTo>
                    <a:pt x="28" y="1132"/>
                  </a:lnTo>
                  <a:lnTo>
                    <a:pt x="22" y="1142"/>
                  </a:lnTo>
                  <a:lnTo>
                    <a:pt x="16" y="1150"/>
                  </a:lnTo>
                  <a:lnTo>
                    <a:pt x="6" y="1156"/>
                  </a:lnTo>
                  <a:lnTo>
                    <a:pt x="6" y="1156"/>
                  </a:lnTo>
                  <a:lnTo>
                    <a:pt x="2" y="1160"/>
                  </a:lnTo>
                  <a:lnTo>
                    <a:pt x="0" y="1162"/>
                  </a:lnTo>
                  <a:lnTo>
                    <a:pt x="2" y="1164"/>
                  </a:lnTo>
                  <a:lnTo>
                    <a:pt x="10" y="1164"/>
                  </a:lnTo>
                  <a:lnTo>
                    <a:pt x="10" y="1164"/>
                  </a:lnTo>
                  <a:lnTo>
                    <a:pt x="14" y="1164"/>
                  </a:lnTo>
                  <a:lnTo>
                    <a:pt x="16" y="1168"/>
                  </a:lnTo>
                  <a:lnTo>
                    <a:pt x="22" y="1184"/>
                  </a:lnTo>
                  <a:lnTo>
                    <a:pt x="30" y="1202"/>
                  </a:lnTo>
                  <a:lnTo>
                    <a:pt x="34" y="1210"/>
                  </a:lnTo>
                  <a:lnTo>
                    <a:pt x="38" y="1218"/>
                  </a:lnTo>
                  <a:lnTo>
                    <a:pt x="38" y="1218"/>
                  </a:lnTo>
                  <a:lnTo>
                    <a:pt x="40" y="1222"/>
                  </a:lnTo>
                  <a:lnTo>
                    <a:pt x="44" y="1224"/>
                  </a:lnTo>
                  <a:lnTo>
                    <a:pt x="46" y="1226"/>
                  </a:lnTo>
                  <a:lnTo>
                    <a:pt x="52" y="1226"/>
                  </a:lnTo>
                  <a:lnTo>
                    <a:pt x="64" y="1224"/>
                  </a:lnTo>
                  <a:lnTo>
                    <a:pt x="80" y="1224"/>
                  </a:lnTo>
                  <a:lnTo>
                    <a:pt x="80" y="1224"/>
                  </a:lnTo>
                  <a:lnTo>
                    <a:pt x="62" y="1228"/>
                  </a:lnTo>
                  <a:lnTo>
                    <a:pt x="50" y="1232"/>
                  </a:lnTo>
                  <a:lnTo>
                    <a:pt x="40" y="1232"/>
                  </a:lnTo>
                  <a:lnTo>
                    <a:pt x="38" y="1232"/>
                  </a:lnTo>
                  <a:lnTo>
                    <a:pt x="36" y="1228"/>
                  </a:lnTo>
                  <a:lnTo>
                    <a:pt x="36" y="1228"/>
                  </a:lnTo>
                  <a:lnTo>
                    <a:pt x="34" y="1226"/>
                  </a:lnTo>
                  <a:lnTo>
                    <a:pt x="32" y="1224"/>
                  </a:lnTo>
                  <a:lnTo>
                    <a:pt x="28" y="1228"/>
                  </a:lnTo>
                  <a:lnTo>
                    <a:pt x="26" y="1234"/>
                  </a:lnTo>
                  <a:lnTo>
                    <a:pt x="28" y="1242"/>
                  </a:lnTo>
                  <a:lnTo>
                    <a:pt x="28" y="1242"/>
                  </a:lnTo>
                  <a:lnTo>
                    <a:pt x="30" y="1252"/>
                  </a:lnTo>
                  <a:lnTo>
                    <a:pt x="30" y="1260"/>
                  </a:lnTo>
                  <a:lnTo>
                    <a:pt x="30" y="1264"/>
                  </a:lnTo>
                  <a:lnTo>
                    <a:pt x="32" y="1264"/>
                  </a:lnTo>
                  <a:lnTo>
                    <a:pt x="34" y="1264"/>
                  </a:lnTo>
                  <a:lnTo>
                    <a:pt x="34" y="1264"/>
                  </a:lnTo>
                  <a:lnTo>
                    <a:pt x="40" y="1262"/>
                  </a:lnTo>
                  <a:lnTo>
                    <a:pt x="44" y="1264"/>
                  </a:lnTo>
                  <a:lnTo>
                    <a:pt x="48" y="1266"/>
                  </a:lnTo>
                  <a:lnTo>
                    <a:pt x="54" y="1264"/>
                  </a:lnTo>
                  <a:lnTo>
                    <a:pt x="54" y="1264"/>
                  </a:lnTo>
                  <a:lnTo>
                    <a:pt x="60" y="1264"/>
                  </a:lnTo>
                  <a:lnTo>
                    <a:pt x="64" y="1264"/>
                  </a:lnTo>
                  <a:lnTo>
                    <a:pt x="70" y="1268"/>
                  </a:lnTo>
                  <a:lnTo>
                    <a:pt x="76" y="1268"/>
                  </a:lnTo>
                  <a:lnTo>
                    <a:pt x="76" y="1268"/>
                  </a:lnTo>
                  <a:lnTo>
                    <a:pt x="64" y="1270"/>
                  </a:lnTo>
                  <a:lnTo>
                    <a:pt x="54" y="1270"/>
                  </a:lnTo>
                  <a:lnTo>
                    <a:pt x="44" y="1268"/>
                  </a:lnTo>
                  <a:lnTo>
                    <a:pt x="38" y="1266"/>
                  </a:lnTo>
                  <a:lnTo>
                    <a:pt x="36" y="1268"/>
                  </a:lnTo>
                  <a:lnTo>
                    <a:pt x="32" y="1270"/>
                  </a:lnTo>
                  <a:lnTo>
                    <a:pt x="32" y="1270"/>
                  </a:lnTo>
                  <a:lnTo>
                    <a:pt x="30" y="1274"/>
                  </a:lnTo>
                  <a:lnTo>
                    <a:pt x="30" y="1276"/>
                  </a:lnTo>
                  <a:lnTo>
                    <a:pt x="34" y="1278"/>
                  </a:lnTo>
                  <a:lnTo>
                    <a:pt x="38" y="1282"/>
                  </a:lnTo>
                  <a:lnTo>
                    <a:pt x="38" y="1282"/>
                  </a:lnTo>
                  <a:lnTo>
                    <a:pt x="40" y="1286"/>
                  </a:lnTo>
                  <a:lnTo>
                    <a:pt x="42" y="1286"/>
                  </a:lnTo>
                  <a:lnTo>
                    <a:pt x="48" y="1284"/>
                  </a:lnTo>
                  <a:lnTo>
                    <a:pt x="52" y="1284"/>
                  </a:lnTo>
                  <a:lnTo>
                    <a:pt x="50" y="1290"/>
                  </a:lnTo>
                  <a:lnTo>
                    <a:pt x="50" y="1290"/>
                  </a:lnTo>
                  <a:lnTo>
                    <a:pt x="46" y="1296"/>
                  </a:lnTo>
                  <a:lnTo>
                    <a:pt x="48" y="1298"/>
                  </a:lnTo>
                  <a:lnTo>
                    <a:pt x="48" y="1300"/>
                  </a:lnTo>
                  <a:lnTo>
                    <a:pt x="54" y="1300"/>
                  </a:lnTo>
                  <a:lnTo>
                    <a:pt x="60" y="1300"/>
                  </a:lnTo>
                  <a:lnTo>
                    <a:pt x="60" y="1300"/>
                  </a:lnTo>
                  <a:lnTo>
                    <a:pt x="64" y="1298"/>
                  </a:lnTo>
                  <a:lnTo>
                    <a:pt x="64" y="1300"/>
                  </a:lnTo>
                  <a:lnTo>
                    <a:pt x="64" y="1306"/>
                  </a:lnTo>
                  <a:lnTo>
                    <a:pt x="64" y="1312"/>
                  </a:lnTo>
                  <a:lnTo>
                    <a:pt x="66" y="1312"/>
                  </a:lnTo>
                  <a:lnTo>
                    <a:pt x="70" y="1310"/>
                  </a:lnTo>
                  <a:lnTo>
                    <a:pt x="70" y="1310"/>
                  </a:lnTo>
                  <a:lnTo>
                    <a:pt x="78" y="1304"/>
                  </a:lnTo>
                  <a:lnTo>
                    <a:pt x="86" y="1300"/>
                  </a:lnTo>
                  <a:lnTo>
                    <a:pt x="88" y="1300"/>
                  </a:lnTo>
                  <a:lnTo>
                    <a:pt x="88" y="1302"/>
                  </a:lnTo>
                  <a:lnTo>
                    <a:pt x="82" y="1304"/>
                  </a:lnTo>
                  <a:lnTo>
                    <a:pt x="82" y="1304"/>
                  </a:lnTo>
                  <a:lnTo>
                    <a:pt x="80" y="1306"/>
                  </a:lnTo>
                  <a:lnTo>
                    <a:pt x="78" y="1308"/>
                  </a:lnTo>
                  <a:lnTo>
                    <a:pt x="80" y="1312"/>
                  </a:lnTo>
                  <a:lnTo>
                    <a:pt x="82" y="1318"/>
                  </a:lnTo>
                  <a:lnTo>
                    <a:pt x="84" y="1320"/>
                  </a:lnTo>
                  <a:lnTo>
                    <a:pt x="82" y="1324"/>
                  </a:lnTo>
                  <a:lnTo>
                    <a:pt x="82" y="1324"/>
                  </a:lnTo>
                  <a:lnTo>
                    <a:pt x="80" y="1328"/>
                  </a:lnTo>
                  <a:lnTo>
                    <a:pt x="82" y="1328"/>
                  </a:lnTo>
                  <a:lnTo>
                    <a:pt x="84" y="1328"/>
                  </a:lnTo>
                  <a:lnTo>
                    <a:pt x="86" y="1332"/>
                  </a:lnTo>
                  <a:lnTo>
                    <a:pt x="86" y="1332"/>
                  </a:lnTo>
                  <a:lnTo>
                    <a:pt x="86" y="1336"/>
                  </a:lnTo>
                  <a:lnTo>
                    <a:pt x="88" y="1336"/>
                  </a:lnTo>
                  <a:lnTo>
                    <a:pt x="90" y="1338"/>
                  </a:lnTo>
                  <a:lnTo>
                    <a:pt x="90" y="1342"/>
                  </a:lnTo>
                  <a:lnTo>
                    <a:pt x="90" y="1342"/>
                  </a:lnTo>
                  <a:lnTo>
                    <a:pt x="92" y="1346"/>
                  </a:lnTo>
                  <a:lnTo>
                    <a:pt x="94" y="1344"/>
                  </a:lnTo>
                  <a:lnTo>
                    <a:pt x="100" y="1336"/>
                  </a:lnTo>
                  <a:lnTo>
                    <a:pt x="100" y="1336"/>
                  </a:lnTo>
                  <a:lnTo>
                    <a:pt x="98" y="1344"/>
                  </a:lnTo>
                  <a:lnTo>
                    <a:pt x="100" y="1348"/>
                  </a:lnTo>
                  <a:lnTo>
                    <a:pt x="100" y="1348"/>
                  </a:lnTo>
                  <a:lnTo>
                    <a:pt x="98" y="1352"/>
                  </a:lnTo>
                  <a:lnTo>
                    <a:pt x="100" y="1356"/>
                  </a:lnTo>
                  <a:lnTo>
                    <a:pt x="100" y="1356"/>
                  </a:lnTo>
                  <a:lnTo>
                    <a:pt x="102" y="1356"/>
                  </a:lnTo>
                  <a:lnTo>
                    <a:pt x="102" y="1356"/>
                  </a:lnTo>
                  <a:lnTo>
                    <a:pt x="104" y="1352"/>
                  </a:lnTo>
                  <a:lnTo>
                    <a:pt x="108" y="1346"/>
                  </a:lnTo>
                  <a:lnTo>
                    <a:pt x="110" y="1344"/>
                  </a:lnTo>
                  <a:lnTo>
                    <a:pt x="114" y="1344"/>
                  </a:lnTo>
                  <a:lnTo>
                    <a:pt x="114" y="1344"/>
                  </a:lnTo>
                  <a:lnTo>
                    <a:pt x="116" y="1344"/>
                  </a:lnTo>
                  <a:lnTo>
                    <a:pt x="112" y="1346"/>
                  </a:lnTo>
                  <a:lnTo>
                    <a:pt x="110" y="1350"/>
                  </a:lnTo>
                  <a:lnTo>
                    <a:pt x="110" y="1354"/>
                  </a:lnTo>
                  <a:lnTo>
                    <a:pt x="110" y="1358"/>
                  </a:lnTo>
                  <a:lnTo>
                    <a:pt x="110" y="1358"/>
                  </a:lnTo>
                  <a:lnTo>
                    <a:pt x="112" y="1360"/>
                  </a:lnTo>
                  <a:lnTo>
                    <a:pt x="114" y="1360"/>
                  </a:lnTo>
                  <a:lnTo>
                    <a:pt x="118" y="1356"/>
                  </a:lnTo>
                  <a:lnTo>
                    <a:pt x="118" y="1354"/>
                  </a:lnTo>
                  <a:lnTo>
                    <a:pt x="118" y="1362"/>
                  </a:lnTo>
                  <a:lnTo>
                    <a:pt x="118" y="1362"/>
                  </a:lnTo>
                  <a:lnTo>
                    <a:pt x="118" y="1372"/>
                  </a:lnTo>
                  <a:lnTo>
                    <a:pt x="118" y="1372"/>
                  </a:lnTo>
                  <a:lnTo>
                    <a:pt x="120" y="1378"/>
                  </a:lnTo>
                  <a:lnTo>
                    <a:pt x="120" y="1378"/>
                  </a:lnTo>
                  <a:lnTo>
                    <a:pt x="124" y="1384"/>
                  </a:lnTo>
                  <a:lnTo>
                    <a:pt x="128" y="1386"/>
                  </a:lnTo>
                  <a:lnTo>
                    <a:pt x="134" y="1388"/>
                  </a:lnTo>
                  <a:lnTo>
                    <a:pt x="140" y="1392"/>
                  </a:lnTo>
                  <a:lnTo>
                    <a:pt x="140" y="1392"/>
                  </a:lnTo>
                  <a:lnTo>
                    <a:pt x="146" y="1398"/>
                  </a:lnTo>
                  <a:lnTo>
                    <a:pt x="154" y="1402"/>
                  </a:lnTo>
                  <a:lnTo>
                    <a:pt x="158" y="1404"/>
                  </a:lnTo>
                  <a:lnTo>
                    <a:pt x="158" y="1406"/>
                  </a:lnTo>
                  <a:lnTo>
                    <a:pt x="158" y="1408"/>
                  </a:lnTo>
                  <a:lnTo>
                    <a:pt x="158" y="1408"/>
                  </a:lnTo>
                  <a:lnTo>
                    <a:pt x="156" y="1414"/>
                  </a:lnTo>
                  <a:lnTo>
                    <a:pt x="154" y="1418"/>
                  </a:lnTo>
                  <a:lnTo>
                    <a:pt x="156" y="1420"/>
                  </a:lnTo>
                  <a:lnTo>
                    <a:pt x="162" y="1424"/>
                  </a:lnTo>
                  <a:lnTo>
                    <a:pt x="162" y="1424"/>
                  </a:lnTo>
                  <a:lnTo>
                    <a:pt x="166" y="1426"/>
                  </a:lnTo>
                  <a:lnTo>
                    <a:pt x="166" y="1430"/>
                  </a:lnTo>
                  <a:lnTo>
                    <a:pt x="168" y="1432"/>
                  </a:lnTo>
                  <a:lnTo>
                    <a:pt x="170" y="1434"/>
                  </a:lnTo>
                  <a:lnTo>
                    <a:pt x="170" y="1434"/>
                  </a:lnTo>
                  <a:lnTo>
                    <a:pt x="172" y="1436"/>
                  </a:lnTo>
                  <a:lnTo>
                    <a:pt x="170" y="1438"/>
                  </a:lnTo>
                  <a:lnTo>
                    <a:pt x="170" y="1440"/>
                  </a:lnTo>
                  <a:lnTo>
                    <a:pt x="170" y="1442"/>
                  </a:lnTo>
                  <a:lnTo>
                    <a:pt x="170" y="1442"/>
                  </a:lnTo>
                  <a:lnTo>
                    <a:pt x="176" y="1448"/>
                  </a:lnTo>
                  <a:lnTo>
                    <a:pt x="176" y="1450"/>
                  </a:lnTo>
                  <a:lnTo>
                    <a:pt x="174" y="1450"/>
                  </a:lnTo>
                  <a:lnTo>
                    <a:pt x="172" y="1452"/>
                  </a:lnTo>
                  <a:lnTo>
                    <a:pt x="170" y="1454"/>
                  </a:lnTo>
                  <a:lnTo>
                    <a:pt x="172" y="1458"/>
                  </a:lnTo>
                  <a:lnTo>
                    <a:pt x="172" y="1458"/>
                  </a:lnTo>
                  <a:lnTo>
                    <a:pt x="174" y="1462"/>
                  </a:lnTo>
                  <a:lnTo>
                    <a:pt x="176" y="1462"/>
                  </a:lnTo>
                  <a:lnTo>
                    <a:pt x="180" y="1462"/>
                  </a:lnTo>
                  <a:lnTo>
                    <a:pt x="186" y="1464"/>
                  </a:lnTo>
                  <a:lnTo>
                    <a:pt x="186" y="1464"/>
                  </a:lnTo>
                  <a:lnTo>
                    <a:pt x="182" y="1468"/>
                  </a:lnTo>
                  <a:lnTo>
                    <a:pt x="178" y="1470"/>
                  </a:lnTo>
                  <a:lnTo>
                    <a:pt x="172" y="1470"/>
                  </a:lnTo>
                  <a:lnTo>
                    <a:pt x="170" y="1468"/>
                  </a:lnTo>
                  <a:lnTo>
                    <a:pt x="170" y="1472"/>
                  </a:lnTo>
                  <a:lnTo>
                    <a:pt x="170" y="1472"/>
                  </a:lnTo>
                  <a:lnTo>
                    <a:pt x="174" y="1480"/>
                  </a:lnTo>
                  <a:lnTo>
                    <a:pt x="178" y="1482"/>
                  </a:lnTo>
                  <a:lnTo>
                    <a:pt x="182" y="1482"/>
                  </a:lnTo>
                  <a:lnTo>
                    <a:pt x="184" y="1486"/>
                  </a:lnTo>
                  <a:lnTo>
                    <a:pt x="184" y="1486"/>
                  </a:lnTo>
                  <a:lnTo>
                    <a:pt x="186" y="1492"/>
                  </a:lnTo>
                  <a:lnTo>
                    <a:pt x="184" y="1494"/>
                  </a:lnTo>
                  <a:lnTo>
                    <a:pt x="182" y="1496"/>
                  </a:lnTo>
                  <a:lnTo>
                    <a:pt x="182" y="1498"/>
                  </a:lnTo>
                  <a:lnTo>
                    <a:pt x="182" y="1498"/>
                  </a:lnTo>
                  <a:lnTo>
                    <a:pt x="186" y="1502"/>
                  </a:lnTo>
                  <a:lnTo>
                    <a:pt x="192" y="1504"/>
                  </a:lnTo>
                  <a:lnTo>
                    <a:pt x="196" y="1506"/>
                  </a:lnTo>
                  <a:lnTo>
                    <a:pt x="202" y="1510"/>
                  </a:lnTo>
                  <a:lnTo>
                    <a:pt x="202" y="1510"/>
                  </a:lnTo>
                  <a:lnTo>
                    <a:pt x="204" y="1512"/>
                  </a:lnTo>
                  <a:lnTo>
                    <a:pt x="204" y="1514"/>
                  </a:lnTo>
                  <a:lnTo>
                    <a:pt x="202" y="1518"/>
                  </a:lnTo>
                  <a:lnTo>
                    <a:pt x="200" y="1520"/>
                  </a:lnTo>
                  <a:lnTo>
                    <a:pt x="202" y="1520"/>
                  </a:lnTo>
                  <a:lnTo>
                    <a:pt x="208" y="1524"/>
                  </a:lnTo>
                  <a:lnTo>
                    <a:pt x="208" y="1524"/>
                  </a:lnTo>
                  <a:lnTo>
                    <a:pt x="228" y="1534"/>
                  </a:lnTo>
                  <a:lnTo>
                    <a:pt x="236" y="1538"/>
                  </a:lnTo>
                  <a:lnTo>
                    <a:pt x="242" y="1546"/>
                  </a:lnTo>
                  <a:lnTo>
                    <a:pt x="242" y="1546"/>
                  </a:lnTo>
                  <a:lnTo>
                    <a:pt x="246" y="1552"/>
                  </a:lnTo>
                  <a:lnTo>
                    <a:pt x="250" y="1556"/>
                  </a:lnTo>
                  <a:lnTo>
                    <a:pt x="260" y="1562"/>
                  </a:lnTo>
                  <a:lnTo>
                    <a:pt x="268" y="1566"/>
                  </a:lnTo>
                  <a:lnTo>
                    <a:pt x="270" y="1570"/>
                  </a:lnTo>
                  <a:lnTo>
                    <a:pt x="272" y="1574"/>
                  </a:lnTo>
                  <a:lnTo>
                    <a:pt x="272" y="1574"/>
                  </a:lnTo>
                  <a:lnTo>
                    <a:pt x="272" y="1576"/>
                  </a:lnTo>
                  <a:lnTo>
                    <a:pt x="274" y="1578"/>
                  </a:lnTo>
                  <a:lnTo>
                    <a:pt x="282" y="1582"/>
                  </a:lnTo>
                  <a:lnTo>
                    <a:pt x="294" y="1590"/>
                  </a:lnTo>
                  <a:lnTo>
                    <a:pt x="302" y="1596"/>
                  </a:lnTo>
                  <a:lnTo>
                    <a:pt x="310" y="1606"/>
                  </a:lnTo>
                  <a:lnTo>
                    <a:pt x="310" y="1606"/>
                  </a:lnTo>
                  <a:lnTo>
                    <a:pt x="328" y="1626"/>
                  </a:lnTo>
                  <a:lnTo>
                    <a:pt x="346" y="1644"/>
                  </a:lnTo>
                  <a:lnTo>
                    <a:pt x="364" y="1654"/>
                  </a:lnTo>
                  <a:lnTo>
                    <a:pt x="380" y="1660"/>
                  </a:lnTo>
                  <a:lnTo>
                    <a:pt x="380" y="1660"/>
                  </a:lnTo>
                  <a:lnTo>
                    <a:pt x="388" y="1664"/>
                  </a:lnTo>
                  <a:lnTo>
                    <a:pt x="392" y="1668"/>
                  </a:lnTo>
                  <a:lnTo>
                    <a:pt x="396" y="1670"/>
                  </a:lnTo>
                  <a:lnTo>
                    <a:pt x="402" y="1672"/>
                  </a:lnTo>
                  <a:lnTo>
                    <a:pt x="402" y="1672"/>
                  </a:lnTo>
                  <a:lnTo>
                    <a:pt x="408" y="1670"/>
                  </a:lnTo>
                  <a:lnTo>
                    <a:pt x="412" y="1666"/>
                  </a:lnTo>
                  <a:lnTo>
                    <a:pt x="422" y="1658"/>
                  </a:lnTo>
                  <a:lnTo>
                    <a:pt x="436" y="1648"/>
                  </a:lnTo>
                  <a:lnTo>
                    <a:pt x="448" y="1642"/>
                  </a:lnTo>
                  <a:lnTo>
                    <a:pt x="462" y="1638"/>
                  </a:lnTo>
                  <a:lnTo>
                    <a:pt x="462" y="1638"/>
                  </a:lnTo>
                  <a:lnTo>
                    <a:pt x="488" y="1634"/>
                  </a:lnTo>
                  <a:lnTo>
                    <a:pt x="504" y="1632"/>
                  </a:lnTo>
                  <a:lnTo>
                    <a:pt x="516" y="1632"/>
                  </a:lnTo>
                  <a:lnTo>
                    <a:pt x="530" y="1630"/>
                  </a:lnTo>
                  <a:lnTo>
                    <a:pt x="530" y="1630"/>
                  </a:lnTo>
                  <a:lnTo>
                    <a:pt x="540" y="1628"/>
                  </a:lnTo>
                  <a:lnTo>
                    <a:pt x="554" y="1630"/>
                  </a:lnTo>
                  <a:lnTo>
                    <a:pt x="554" y="1630"/>
                  </a:lnTo>
                  <a:lnTo>
                    <a:pt x="566" y="1630"/>
                  </a:lnTo>
                  <a:lnTo>
                    <a:pt x="572" y="1630"/>
                  </a:lnTo>
                  <a:lnTo>
                    <a:pt x="576" y="1630"/>
                  </a:lnTo>
                  <a:lnTo>
                    <a:pt x="580" y="1630"/>
                  </a:lnTo>
                  <a:lnTo>
                    <a:pt x="580" y="1630"/>
                  </a:lnTo>
                  <a:lnTo>
                    <a:pt x="590" y="1632"/>
                  </a:lnTo>
                  <a:lnTo>
                    <a:pt x="592" y="1632"/>
                  </a:lnTo>
                  <a:lnTo>
                    <a:pt x="590" y="1632"/>
                  </a:lnTo>
                  <a:lnTo>
                    <a:pt x="590" y="1632"/>
                  </a:lnTo>
                  <a:lnTo>
                    <a:pt x="582" y="1634"/>
                  </a:lnTo>
                  <a:lnTo>
                    <a:pt x="578" y="1634"/>
                  </a:lnTo>
                  <a:lnTo>
                    <a:pt x="576" y="1636"/>
                  </a:lnTo>
                  <a:lnTo>
                    <a:pt x="578" y="1636"/>
                  </a:lnTo>
                  <a:lnTo>
                    <a:pt x="578" y="1636"/>
                  </a:lnTo>
                  <a:lnTo>
                    <a:pt x="594" y="1640"/>
                  </a:lnTo>
                  <a:lnTo>
                    <a:pt x="606" y="1644"/>
                  </a:lnTo>
                  <a:lnTo>
                    <a:pt x="618" y="1650"/>
                  </a:lnTo>
                  <a:lnTo>
                    <a:pt x="618" y="1650"/>
                  </a:lnTo>
                  <a:lnTo>
                    <a:pt x="622" y="1652"/>
                  </a:lnTo>
                  <a:lnTo>
                    <a:pt x="626" y="1652"/>
                  </a:lnTo>
                  <a:lnTo>
                    <a:pt x="636" y="1644"/>
                  </a:lnTo>
                  <a:lnTo>
                    <a:pt x="648" y="1636"/>
                  </a:lnTo>
                  <a:lnTo>
                    <a:pt x="656" y="1632"/>
                  </a:lnTo>
                  <a:lnTo>
                    <a:pt x="664" y="1630"/>
                  </a:lnTo>
                  <a:lnTo>
                    <a:pt x="664" y="1630"/>
                  </a:lnTo>
                  <a:lnTo>
                    <a:pt x="674" y="1628"/>
                  </a:lnTo>
                  <a:lnTo>
                    <a:pt x="680" y="1624"/>
                  </a:lnTo>
                  <a:lnTo>
                    <a:pt x="690" y="1614"/>
                  </a:lnTo>
                  <a:lnTo>
                    <a:pt x="698" y="1610"/>
                  </a:lnTo>
                  <a:lnTo>
                    <a:pt x="706" y="1606"/>
                  </a:lnTo>
                  <a:lnTo>
                    <a:pt x="716" y="1602"/>
                  </a:lnTo>
                  <a:lnTo>
                    <a:pt x="730" y="1600"/>
                  </a:lnTo>
                  <a:lnTo>
                    <a:pt x="730" y="1600"/>
                  </a:lnTo>
                  <a:lnTo>
                    <a:pt x="742" y="1598"/>
                  </a:lnTo>
                  <a:lnTo>
                    <a:pt x="746" y="1596"/>
                  </a:lnTo>
                  <a:lnTo>
                    <a:pt x="746" y="1594"/>
                  </a:lnTo>
                  <a:lnTo>
                    <a:pt x="748" y="1590"/>
                  </a:lnTo>
                  <a:lnTo>
                    <a:pt x="754" y="1586"/>
                  </a:lnTo>
                  <a:lnTo>
                    <a:pt x="754" y="1586"/>
                  </a:lnTo>
                  <a:lnTo>
                    <a:pt x="760" y="1582"/>
                  </a:lnTo>
                  <a:lnTo>
                    <a:pt x="774" y="1578"/>
                  </a:lnTo>
                  <a:lnTo>
                    <a:pt x="774" y="1578"/>
                  </a:lnTo>
                  <a:lnTo>
                    <a:pt x="796" y="1574"/>
                  </a:lnTo>
                  <a:lnTo>
                    <a:pt x="814" y="1572"/>
                  </a:lnTo>
                  <a:lnTo>
                    <a:pt x="814" y="1572"/>
                  </a:lnTo>
                  <a:lnTo>
                    <a:pt x="832" y="1572"/>
                  </a:lnTo>
                  <a:lnTo>
                    <a:pt x="838" y="1570"/>
                  </a:lnTo>
                  <a:lnTo>
                    <a:pt x="840" y="1568"/>
                  </a:lnTo>
                  <a:lnTo>
                    <a:pt x="840" y="1568"/>
                  </a:lnTo>
                  <a:lnTo>
                    <a:pt x="844" y="1564"/>
                  </a:lnTo>
                  <a:lnTo>
                    <a:pt x="846" y="1566"/>
                  </a:lnTo>
                  <a:lnTo>
                    <a:pt x="850" y="1570"/>
                  </a:lnTo>
                  <a:lnTo>
                    <a:pt x="860" y="1570"/>
                  </a:lnTo>
                  <a:lnTo>
                    <a:pt x="860" y="1570"/>
                  </a:lnTo>
                  <a:lnTo>
                    <a:pt x="874" y="1570"/>
                  </a:lnTo>
                  <a:lnTo>
                    <a:pt x="884" y="1574"/>
                  </a:lnTo>
                  <a:lnTo>
                    <a:pt x="890" y="1578"/>
                  </a:lnTo>
                  <a:lnTo>
                    <a:pt x="896" y="1584"/>
                  </a:lnTo>
                  <a:lnTo>
                    <a:pt x="908" y="1600"/>
                  </a:lnTo>
                  <a:lnTo>
                    <a:pt x="908" y="1600"/>
                  </a:lnTo>
                  <a:lnTo>
                    <a:pt x="916" y="1616"/>
                  </a:lnTo>
                  <a:lnTo>
                    <a:pt x="924" y="1642"/>
                  </a:lnTo>
                  <a:lnTo>
                    <a:pt x="930" y="1654"/>
                  </a:lnTo>
                  <a:lnTo>
                    <a:pt x="936" y="1664"/>
                  </a:lnTo>
                  <a:lnTo>
                    <a:pt x="944" y="1670"/>
                  </a:lnTo>
                  <a:lnTo>
                    <a:pt x="948" y="1672"/>
                  </a:lnTo>
                  <a:lnTo>
                    <a:pt x="954" y="1672"/>
                  </a:lnTo>
                  <a:lnTo>
                    <a:pt x="954" y="1672"/>
                  </a:lnTo>
                  <a:lnTo>
                    <a:pt x="970" y="1672"/>
                  </a:lnTo>
                  <a:lnTo>
                    <a:pt x="976" y="1672"/>
                  </a:lnTo>
                  <a:lnTo>
                    <a:pt x="984" y="1670"/>
                  </a:lnTo>
                  <a:lnTo>
                    <a:pt x="984" y="1670"/>
                  </a:lnTo>
                  <a:lnTo>
                    <a:pt x="990" y="1668"/>
                  </a:lnTo>
                  <a:lnTo>
                    <a:pt x="992" y="1664"/>
                  </a:lnTo>
                  <a:lnTo>
                    <a:pt x="992" y="1662"/>
                  </a:lnTo>
                  <a:lnTo>
                    <a:pt x="992" y="1658"/>
                  </a:lnTo>
                  <a:lnTo>
                    <a:pt x="992" y="1656"/>
                  </a:lnTo>
                  <a:lnTo>
                    <a:pt x="996" y="1658"/>
                  </a:lnTo>
                  <a:lnTo>
                    <a:pt x="996" y="1658"/>
                  </a:lnTo>
                  <a:lnTo>
                    <a:pt x="1002" y="1660"/>
                  </a:lnTo>
                  <a:lnTo>
                    <a:pt x="1008" y="1662"/>
                  </a:lnTo>
                  <a:lnTo>
                    <a:pt x="1018" y="1662"/>
                  </a:lnTo>
                  <a:lnTo>
                    <a:pt x="1028" y="1662"/>
                  </a:lnTo>
                  <a:lnTo>
                    <a:pt x="1036" y="1660"/>
                  </a:lnTo>
                  <a:lnTo>
                    <a:pt x="1040" y="1656"/>
                  </a:lnTo>
                  <a:lnTo>
                    <a:pt x="1042" y="1654"/>
                  </a:lnTo>
                  <a:lnTo>
                    <a:pt x="1042" y="1650"/>
                  </a:lnTo>
                  <a:lnTo>
                    <a:pt x="1036" y="1640"/>
                  </a:lnTo>
                  <a:lnTo>
                    <a:pt x="1048" y="1650"/>
                  </a:lnTo>
                  <a:lnTo>
                    <a:pt x="1048" y="1650"/>
                  </a:lnTo>
                  <a:lnTo>
                    <a:pt x="1048" y="1658"/>
                  </a:lnTo>
                  <a:lnTo>
                    <a:pt x="1050" y="1662"/>
                  </a:lnTo>
                  <a:lnTo>
                    <a:pt x="1052" y="1662"/>
                  </a:lnTo>
                  <a:lnTo>
                    <a:pt x="1056" y="1662"/>
                  </a:lnTo>
                  <a:lnTo>
                    <a:pt x="1060" y="1660"/>
                  </a:lnTo>
                  <a:lnTo>
                    <a:pt x="1062" y="1662"/>
                  </a:lnTo>
                  <a:lnTo>
                    <a:pt x="1064" y="1666"/>
                  </a:lnTo>
                  <a:lnTo>
                    <a:pt x="1064" y="1666"/>
                  </a:lnTo>
                  <a:lnTo>
                    <a:pt x="1066" y="1682"/>
                  </a:lnTo>
                  <a:lnTo>
                    <a:pt x="1070" y="1684"/>
                  </a:lnTo>
                  <a:lnTo>
                    <a:pt x="1076" y="1688"/>
                  </a:lnTo>
                  <a:lnTo>
                    <a:pt x="1076" y="1688"/>
                  </a:lnTo>
                  <a:lnTo>
                    <a:pt x="1082" y="1690"/>
                  </a:lnTo>
                  <a:lnTo>
                    <a:pt x="1084" y="1690"/>
                  </a:lnTo>
                  <a:lnTo>
                    <a:pt x="1086" y="1686"/>
                  </a:lnTo>
                  <a:lnTo>
                    <a:pt x="1088" y="1684"/>
                  </a:lnTo>
                  <a:lnTo>
                    <a:pt x="1090" y="1684"/>
                  </a:lnTo>
                  <a:lnTo>
                    <a:pt x="1094" y="1684"/>
                  </a:lnTo>
                  <a:lnTo>
                    <a:pt x="1094" y="1684"/>
                  </a:lnTo>
                  <a:lnTo>
                    <a:pt x="1096" y="1688"/>
                  </a:lnTo>
                  <a:lnTo>
                    <a:pt x="1096" y="1690"/>
                  </a:lnTo>
                  <a:lnTo>
                    <a:pt x="1094" y="1694"/>
                  </a:lnTo>
                  <a:lnTo>
                    <a:pt x="1090" y="1698"/>
                  </a:lnTo>
                  <a:lnTo>
                    <a:pt x="1090" y="1700"/>
                  </a:lnTo>
                  <a:lnTo>
                    <a:pt x="1092" y="1704"/>
                  </a:lnTo>
                  <a:lnTo>
                    <a:pt x="1092" y="1704"/>
                  </a:lnTo>
                  <a:lnTo>
                    <a:pt x="1096" y="1708"/>
                  </a:lnTo>
                  <a:lnTo>
                    <a:pt x="1094" y="1708"/>
                  </a:lnTo>
                  <a:lnTo>
                    <a:pt x="1094" y="1712"/>
                  </a:lnTo>
                  <a:lnTo>
                    <a:pt x="1100" y="1718"/>
                  </a:lnTo>
                  <a:lnTo>
                    <a:pt x="1100" y="1718"/>
                  </a:lnTo>
                  <a:lnTo>
                    <a:pt x="1102" y="1724"/>
                  </a:lnTo>
                  <a:lnTo>
                    <a:pt x="1104" y="1730"/>
                  </a:lnTo>
                  <a:lnTo>
                    <a:pt x="1104" y="1742"/>
                  </a:lnTo>
                  <a:lnTo>
                    <a:pt x="1100" y="1756"/>
                  </a:lnTo>
                  <a:lnTo>
                    <a:pt x="1100" y="1770"/>
                  </a:lnTo>
                  <a:lnTo>
                    <a:pt x="1100" y="1770"/>
                  </a:lnTo>
                  <a:lnTo>
                    <a:pt x="1100" y="1782"/>
                  </a:lnTo>
                  <a:lnTo>
                    <a:pt x="1098" y="1790"/>
                  </a:lnTo>
                  <a:lnTo>
                    <a:pt x="1094" y="1798"/>
                  </a:lnTo>
                  <a:lnTo>
                    <a:pt x="1090" y="1804"/>
                  </a:lnTo>
                  <a:lnTo>
                    <a:pt x="1084" y="1814"/>
                  </a:lnTo>
                  <a:lnTo>
                    <a:pt x="1082" y="1820"/>
                  </a:lnTo>
                  <a:lnTo>
                    <a:pt x="1082" y="1824"/>
                  </a:lnTo>
                  <a:lnTo>
                    <a:pt x="1082" y="1824"/>
                  </a:lnTo>
                  <a:lnTo>
                    <a:pt x="1082" y="1828"/>
                  </a:lnTo>
                  <a:lnTo>
                    <a:pt x="1084" y="1828"/>
                  </a:lnTo>
                  <a:lnTo>
                    <a:pt x="1088" y="1828"/>
                  </a:lnTo>
                  <a:lnTo>
                    <a:pt x="1092" y="1828"/>
                  </a:lnTo>
                  <a:lnTo>
                    <a:pt x="1090" y="1834"/>
                  </a:lnTo>
                  <a:lnTo>
                    <a:pt x="1090" y="1834"/>
                  </a:lnTo>
                  <a:lnTo>
                    <a:pt x="1090" y="1838"/>
                  </a:lnTo>
                  <a:lnTo>
                    <a:pt x="1092" y="1844"/>
                  </a:lnTo>
                  <a:lnTo>
                    <a:pt x="1094" y="1848"/>
                  </a:lnTo>
                  <a:lnTo>
                    <a:pt x="1092" y="1852"/>
                  </a:lnTo>
                  <a:lnTo>
                    <a:pt x="1092" y="1852"/>
                  </a:lnTo>
                  <a:lnTo>
                    <a:pt x="1090" y="1852"/>
                  </a:lnTo>
                  <a:lnTo>
                    <a:pt x="1088" y="1850"/>
                  </a:lnTo>
                  <a:lnTo>
                    <a:pt x="1086" y="1848"/>
                  </a:lnTo>
                  <a:lnTo>
                    <a:pt x="1082" y="1852"/>
                  </a:lnTo>
                  <a:lnTo>
                    <a:pt x="1082" y="1852"/>
                  </a:lnTo>
                  <a:lnTo>
                    <a:pt x="1082" y="1854"/>
                  </a:lnTo>
                  <a:lnTo>
                    <a:pt x="1082" y="1858"/>
                  </a:lnTo>
                  <a:lnTo>
                    <a:pt x="1086" y="1864"/>
                  </a:lnTo>
                  <a:lnTo>
                    <a:pt x="1094" y="1868"/>
                  </a:lnTo>
                  <a:lnTo>
                    <a:pt x="1106" y="1872"/>
                  </a:lnTo>
                  <a:lnTo>
                    <a:pt x="1106" y="1872"/>
                  </a:lnTo>
                  <a:lnTo>
                    <a:pt x="1110" y="1872"/>
                  </a:lnTo>
                  <a:lnTo>
                    <a:pt x="1110" y="1874"/>
                  </a:lnTo>
                  <a:lnTo>
                    <a:pt x="1110" y="1876"/>
                  </a:lnTo>
                  <a:lnTo>
                    <a:pt x="1106" y="1878"/>
                  </a:lnTo>
                  <a:lnTo>
                    <a:pt x="1104" y="1880"/>
                  </a:lnTo>
                  <a:lnTo>
                    <a:pt x="1098" y="1880"/>
                  </a:lnTo>
                  <a:lnTo>
                    <a:pt x="1094" y="1878"/>
                  </a:lnTo>
                  <a:lnTo>
                    <a:pt x="1090" y="1874"/>
                  </a:lnTo>
                  <a:lnTo>
                    <a:pt x="1090" y="1874"/>
                  </a:lnTo>
                  <a:lnTo>
                    <a:pt x="1084" y="1868"/>
                  </a:lnTo>
                  <a:lnTo>
                    <a:pt x="1082" y="1866"/>
                  </a:lnTo>
                  <a:lnTo>
                    <a:pt x="1080" y="1866"/>
                  </a:lnTo>
                  <a:lnTo>
                    <a:pt x="1080" y="1872"/>
                  </a:lnTo>
                  <a:lnTo>
                    <a:pt x="1080" y="1882"/>
                  </a:lnTo>
                  <a:lnTo>
                    <a:pt x="1080" y="1882"/>
                  </a:lnTo>
                  <a:lnTo>
                    <a:pt x="1078" y="1898"/>
                  </a:lnTo>
                  <a:lnTo>
                    <a:pt x="1074" y="1910"/>
                  </a:lnTo>
                  <a:lnTo>
                    <a:pt x="1072" y="1914"/>
                  </a:lnTo>
                  <a:lnTo>
                    <a:pt x="1068" y="1918"/>
                  </a:lnTo>
                  <a:lnTo>
                    <a:pt x="1066" y="1918"/>
                  </a:lnTo>
                  <a:lnTo>
                    <a:pt x="1062" y="1914"/>
                  </a:lnTo>
                  <a:lnTo>
                    <a:pt x="1062" y="1914"/>
                  </a:lnTo>
                  <a:lnTo>
                    <a:pt x="1056" y="1910"/>
                  </a:lnTo>
                  <a:lnTo>
                    <a:pt x="1056" y="1910"/>
                  </a:lnTo>
                  <a:lnTo>
                    <a:pt x="1056" y="1912"/>
                  </a:lnTo>
                  <a:lnTo>
                    <a:pt x="1058" y="1922"/>
                  </a:lnTo>
                  <a:lnTo>
                    <a:pt x="1064" y="1936"/>
                  </a:lnTo>
                  <a:lnTo>
                    <a:pt x="1064" y="1936"/>
                  </a:lnTo>
                  <a:lnTo>
                    <a:pt x="1076" y="1964"/>
                  </a:lnTo>
                  <a:lnTo>
                    <a:pt x="1080" y="1974"/>
                  </a:lnTo>
                  <a:lnTo>
                    <a:pt x="1084" y="1982"/>
                  </a:lnTo>
                  <a:lnTo>
                    <a:pt x="1084" y="1982"/>
                  </a:lnTo>
                  <a:lnTo>
                    <a:pt x="1088" y="1988"/>
                  </a:lnTo>
                  <a:lnTo>
                    <a:pt x="1094" y="1996"/>
                  </a:lnTo>
                  <a:lnTo>
                    <a:pt x="1100" y="2006"/>
                  </a:lnTo>
                  <a:lnTo>
                    <a:pt x="1110" y="2018"/>
                  </a:lnTo>
                  <a:lnTo>
                    <a:pt x="1110" y="2018"/>
                  </a:lnTo>
                  <a:lnTo>
                    <a:pt x="1132" y="2042"/>
                  </a:lnTo>
                  <a:lnTo>
                    <a:pt x="1140" y="2052"/>
                  </a:lnTo>
                  <a:lnTo>
                    <a:pt x="1142" y="2058"/>
                  </a:lnTo>
                  <a:lnTo>
                    <a:pt x="1150" y="2070"/>
                  </a:lnTo>
                  <a:lnTo>
                    <a:pt x="1150" y="2070"/>
                  </a:lnTo>
                  <a:lnTo>
                    <a:pt x="1172" y="2092"/>
                  </a:lnTo>
                  <a:lnTo>
                    <a:pt x="1178" y="2100"/>
                  </a:lnTo>
                  <a:lnTo>
                    <a:pt x="1180" y="2110"/>
                  </a:lnTo>
                  <a:lnTo>
                    <a:pt x="1180" y="2110"/>
                  </a:lnTo>
                  <a:lnTo>
                    <a:pt x="1184" y="2118"/>
                  </a:lnTo>
                  <a:lnTo>
                    <a:pt x="1190" y="2128"/>
                  </a:lnTo>
                  <a:lnTo>
                    <a:pt x="1190" y="2128"/>
                  </a:lnTo>
                  <a:lnTo>
                    <a:pt x="1194" y="2136"/>
                  </a:lnTo>
                  <a:lnTo>
                    <a:pt x="1196" y="2142"/>
                  </a:lnTo>
                  <a:lnTo>
                    <a:pt x="1194" y="2148"/>
                  </a:lnTo>
                  <a:lnTo>
                    <a:pt x="1194" y="2148"/>
                  </a:lnTo>
                  <a:lnTo>
                    <a:pt x="1194" y="2156"/>
                  </a:lnTo>
                  <a:lnTo>
                    <a:pt x="1194" y="2158"/>
                  </a:lnTo>
                  <a:lnTo>
                    <a:pt x="1196" y="2160"/>
                  </a:lnTo>
                  <a:lnTo>
                    <a:pt x="1198" y="2164"/>
                  </a:lnTo>
                  <a:lnTo>
                    <a:pt x="1198" y="2164"/>
                  </a:lnTo>
                  <a:lnTo>
                    <a:pt x="1200" y="2168"/>
                  </a:lnTo>
                  <a:lnTo>
                    <a:pt x="1204" y="2170"/>
                  </a:lnTo>
                  <a:lnTo>
                    <a:pt x="1208" y="2168"/>
                  </a:lnTo>
                  <a:lnTo>
                    <a:pt x="1216" y="2164"/>
                  </a:lnTo>
                  <a:lnTo>
                    <a:pt x="1216" y="2164"/>
                  </a:lnTo>
                  <a:lnTo>
                    <a:pt x="1222" y="2162"/>
                  </a:lnTo>
                  <a:lnTo>
                    <a:pt x="1226" y="2162"/>
                  </a:lnTo>
                  <a:lnTo>
                    <a:pt x="1234" y="2162"/>
                  </a:lnTo>
                  <a:lnTo>
                    <a:pt x="1234" y="2162"/>
                  </a:lnTo>
                  <a:lnTo>
                    <a:pt x="1226" y="2168"/>
                  </a:lnTo>
                  <a:lnTo>
                    <a:pt x="1220" y="2172"/>
                  </a:lnTo>
                  <a:lnTo>
                    <a:pt x="1208" y="2174"/>
                  </a:lnTo>
                  <a:lnTo>
                    <a:pt x="1202" y="2176"/>
                  </a:lnTo>
                  <a:lnTo>
                    <a:pt x="1200" y="2178"/>
                  </a:lnTo>
                  <a:lnTo>
                    <a:pt x="1202" y="2182"/>
                  </a:lnTo>
                  <a:lnTo>
                    <a:pt x="1202" y="2182"/>
                  </a:lnTo>
                  <a:lnTo>
                    <a:pt x="1212" y="2202"/>
                  </a:lnTo>
                  <a:lnTo>
                    <a:pt x="1226" y="2240"/>
                  </a:lnTo>
                  <a:lnTo>
                    <a:pt x="1232" y="2260"/>
                  </a:lnTo>
                  <a:lnTo>
                    <a:pt x="1238" y="2278"/>
                  </a:lnTo>
                  <a:lnTo>
                    <a:pt x="1238" y="2294"/>
                  </a:lnTo>
                  <a:lnTo>
                    <a:pt x="1236" y="2300"/>
                  </a:lnTo>
                  <a:lnTo>
                    <a:pt x="1234" y="2306"/>
                  </a:lnTo>
                  <a:lnTo>
                    <a:pt x="1234" y="2306"/>
                  </a:lnTo>
                  <a:lnTo>
                    <a:pt x="1230" y="2314"/>
                  </a:lnTo>
                  <a:lnTo>
                    <a:pt x="1230" y="2324"/>
                  </a:lnTo>
                  <a:lnTo>
                    <a:pt x="1230" y="2336"/>
                  </a:lnTo>
                  <a:lnTo>
                    <a:pt x="1234" y="2346"/>
                  </a:lnTo>
                  <a:lnTo>
                    <a:pt x="1246" y="2372"/>
                  </a:lnTo>
                  <a:lnTo>
                    <a:pt x="1256" y="2396"/>
                  </a:lnTo>
                  <a:lnTo>
                    <a:pt x="1256" y="2396"/>
                  </a:lnTo>
                  <a:lnTo>
                    <a:pt x="1260" y="2408"/>
                  </a:lnTo>
                  <a:lnTo>
                    <a:pt x="1262" y="2422"/>
                  </a:lnTo>
                  <a:lnTo>
                    <a:pt x="1262" y="2436"/>
                  </a:lnTo>
                  <a:lnTo>
                    <a:pt x="1262" y="2450"/>
                  </a:lnTo>
                  <a:lnTo>
                    <a:pt x="1258" y="2464"/>
                  </a:lnTo>
                  <a:lnTo>
                    <a:pt x="1254" y="2476"/>
                  </a:lnTo>
                  <a:lnTo>
                    <a:pt x="1246" y="2486"/>
                  </a:lnTo>
                  <a:lnTo>
                    <a:pt x="1238" y="2494"/>
                  </a:lnTo>
                  <a:lnTo>
                    <a:pt x="1238" y="2494"/>
                  </a:lnTo>
                  <a:lnTo>
                    <a:pt x="1230" y="2502"/>
                  </a:lnTo>
                  <a:lnTo>
                    <a:pt x="1222" y="2510"/>
                  </a:lnTo>
                  <a:lnTo>
                    <a:pt x="1218" y="2518"/>
                  </a:lnTo>
                  <a:lnTo>
                    <a:pt x="1212" y="2528"/>
                  </a:lnTo>
                  <a:lnTo>
                    <a:pt x="1206" y="2548"/>
                  </a:lnTo>
                  <a:lnTo>
                    <a:pt x="1202" y="2570"/>
                  </a:lnTo>
                  <a:lnTo>
                    <a:pt x="1196" y="2610"/>
                  </a:lnTo>
                  <a:lnTo>
                    <a:pt x="1192" y="2626"/>
                  </a:lnTo>
                  <a:lnTo>
                    <a:pt x="1188" y="2640"/>
                  </a:lnTo>
                  <a:lnTo>
                    <a:pt x="1188" y="2640"/>
                  </a:lnTo>
                  <a:lnTo>
                    <a:pt x="1182" y="2652"/>
                  </a:lnTo>
                  <a:lnTo>
                    <a:pt x="1178" y="2662"/>
                  </a:lnTo>
                  <a:lnTo>
                    <a:pt x="1176" y="2670"/>
                  </a:lnTo>
                  <a:lnTo>
                    <a:pt x="1176" y="2680"/>
                  </a:lnTo>
                  <a:lnTo>
                    <a:pt x="1178" y="2700"/>
                  </a:lnTo>
                  <a:lnTo>
                    <a:pt x="1178" y="2712"/>
                  </a:lnTo>
                  <a:lnTo>
                    <a:pt x="1178" y="2726"/>
                  </a:lnTo>
                  <a:lnTo>
                    <a:pt x="1178" y="2726"/>
                  </a:lnTo>
                  <a:lnTo>
                    <a:pt x="1176" y="2736"/>
                  </a:lnTo>
                  <a:lnTo>
                    <a:pt x="1176" y="2746"/>
                  </a:lnTo>
                  <a:lnTo>
                    <a:pt x="1180" y="2764"/>
                  </a:lnTo>
                  <a:lnTo>
                    <a:pt x="1188" y="2784"/>
                  </a:lnTo>
                  <a:lnTo>
                    <a:pt x="1200" y="2804"/>
                  </a:lnTo>
                  <a:lnTo>
                    <a:pt x="1222" y="2850"/>
                  </a:lnTo>
                  <a:lnTo>
                    <a:pt x="1234" y="2876"/>
                  </a:lnTo>
                  <a:lnTo>
                    <a:pt x="1242" y="2904"/>
                  </a:lnTo>
                  <a:lnTo>
                    <a:pt x="1242" y="2904"/>
                  </a:lnTo>
                  <a:lnTo>
                    <a:pt x="1250" y="2930"/>
                  </a:lnTo>
                  <a:lnTo>
                    <a:pt x="1260" y="2946"/>
                  </a:lnTo>
                  <a:lnTo>
                    <a:pt x="1268" y="2958"/>
                  </a:lnTo>
                  <a:lnTo>
                    <a:pt x="1276" y="2966"/>
                  </a:lnTo>
                  <a:lnTo>
                    <a:pt x="1284" y="2976"/>
                  </a:lnTo>
                  <a:lnTo>
                    <a:pt x="1288" y="2990"/>
                  </a:lnTo>
                  <a:lnTo>
                    <a:pt x="1288" y="3008"/>
                  </a:lnTo>
                  <a:lnTo>
                    <a:pt x="1286" y="3038"/>
                  </a:lnTo>
                  <a:lnTo>
                    <a:pt x="1286" y="3038"/>
                  </a:lnTo>
                  <a:lnTo>
                    <a:pt x="1284" y="3052"/>
                  </a:lnTo>
                  <a:lnTo>
                    <a:pt x="1286" y="3070"/>
                  </a:lnTo>
                  <a:lnTo>
                    <a:pt x="1294" y="3112"/>
                  </a:lnTo>
                  <a:lnTo>
                    <a:pt x="1304" y="3156"/>
                  </a:lnTo>
                  <a:lnTo>
                    <a:pt x="1308" y="3178"/>
                  </a:lnTo>
                  <a:lnTo>
                    <a:pt x="1310" y="3200"/>
                  </a:lnTo>
                  <a:lnTo>
                    <a:pt x="1310" y="3200"/>
                  </a:lnTo>
                  <a:lnTo>
                    <a:pt x="1312" y="3220"/>
                  </a:lnTo>
                  <a:lnTo>
                    <a:pt x="1318" y="3238"/>
                  </a:lnTo>
                  <a:lnTo>
                    <a:pt x="1326" y="3254"/>
                  </a:lnTo>
                  <a:lnTo>
                    <a:pt x="1334" y="3266"/>
                  </a:lnTo>
                  <a:lnTo>
                    <a:pt x="1342" y="3278"/>
                  </a:lnTo>
                  <a:lnTo>
                    <a:pt x="1352" y="3286"/>
                  </a:lnTo>
                  <a:lnTo>
                    <a:pt x="1366" y="3302"/>
                  </a:lnTo>
                  <a:lnTo>
                    <a:pt x="1366" y="3302"/>
                  </a:lnTo>
                  <a:lnTo>
                    <a:pt x="1376" y="3316"/>
                  </a:lnTo>
                  <a:lnTo>
                    <a:pt x="1384" y="3330"/>
                  </a:lnTo>
                  <a:lnTo>
                    <a:pt x="1388" y="3344"/>
                  </a:lnTo>
                  <a:lnTo>
                    <a:pt x="1392" y="3358"/>
                  </a:lnTo>
                  <a:lnTo>
                    <a:pt x="1396" y="3374"/>
                  </a:lnTo>
                  <a:lnTo>
                    <a:pt x="1402" y="3392"/>
                  </a:lnTo>
                  <a:lnTo>
                    <a:pt x="1410" y="3414"/>
                  </a:lnTo>
                  <a:lnTo>
                    <a:pt x="1424" y="3436"/>
                  </a:lnTo>
                  <a:lnTo>
                    <a:pt x="1424" y="3436"/>
                  </a:lnTo>
                  <a:lnTo>
                    <a:pt x="1436" y="3458"/>
                  </a:lnTo>
                  <a:lnTo>
                    <a:pt x="1444" y="3474"/>
                  </a:lnTo>
                  <a:lnTo>
                    <a:pt x="1446" y="3490"/>
                  </a:lnTo>
                  <a:lnTo>
                    <a:pt x="1446" y="3502"/>
                  </a:lnTo>
                  <a:lnTo>
                    <a:pt x="1442" y="3510"/>
                  </a:lnTo>
                  <a:lnTo>
                    <a:pt x="1438" y="3516"/>
                  </a:lnTo>
                  <a:lnTo>
                    <a:pt x="1434" y="3518"/>
                  </a:lnTo>
                  <a:lnTo>
                    <a:pt x="1432" y="3518"/>
                  </a:lnTo>
                  <a:lnTo>
                    <a:pt x="1432" y="3518"/>
                  </a:lnTo>
                  <a:lnTo>
                    <a:pt x="1430" y="3516"/>
                  </a:lnTo>
                  <a:lnTo>
                    <a:pt x="1426" y="3518"/>
                  </a:lnTo>
                  <a:lnTo>
                    <a:pt x="1424" y="3518"/>
                  </a:lnTo>
                  <a:lnTo>
                    <a:pt x="1424" y="3522"/>
                  </a:lnTo>
                  <a:lnTo>
                    <a:pt x="1424" y="3526"/>
                  </a:lnTo>
                  <a:lnTo>
                    <a:pt x="1424" y="3532"/>
                  </a:lnTo>
                  <a:lnTo>
                    <a:pt x="1428" y="3538"/>
                  </a:lnTo>
                  <a:lnTo>
                    <a:pt x="1432" y="3546"/>
                  </a:lnTo>
                  <a:lnTo>
                    <a:pt x="1432" y="3546"/>
                  </a:lnTo>
                  <a:lnTo>
                    <a:pt x="1442" y="3558"/>
                  </a:lnTo>
                  <a:lnTo>
                    <a:pt x="1446" y="3568"/>
                  </a:lnTo>
                  <a:lnTo>
                    <a:pt x="1448" y="3574"/>
                  </a:lnTo>
                  <a:lnTo>
                    <a:pt x="1444" y="3580"/>
                  </a:lnTo>
                  <a:lnTo>
                    <a:pt x="1444" y="3580"/>
                  </a:lnTo>
                  <a:lnTo>
                    <a:pt x="1442" y="3582"/>
                  </a:lnTo>
                  <a:lnTo>
                    <a:pt x="1442" y="3588"/>
                  </a:lnTo>
                  <a:lnTo>
                    <a:pt x="1442" y="3596"/>
                  </a:lnTo>
                  <a:lnTo>
                    <a:pt x="1446" y="3602"/>
                  </a:lnTo>
                  <a:lnTo>
                    <a:pt x="1448" y="3602"/>
                  </a:lnTo>
                  <a:lnTo>
                    <a:pt x="1448" y="3598"/>
                  </a:lnTo>
                  <a:lnTo>
                    <a:pt x="1448" y="3598"/>
                  </a:lnTo>
                  <a:lnTo>
                    <a:pt x="1450" y="3594"/>
                  </a:lnTo>
                  <a:lnTo>
                    <a:pt x="1452" y="3590"/>
                  </a:lnTo>
                  <a:lnTo>
                    <a:pt x="1454" y="3588"/>
                  </a:lnTo>
                  <a:lnTo>
                    <a:pt x="1458" y="3588"/>
                  </a:lnTo>
                  <a:lnTo>
                    <a:pt x="1460" y="3588"/>
                  </a:lnTo>
                  <a:lnTo>
                    <a:pt x="1462" y="3590"/>
                  </a:lnTo>
                  <a:lnTo>
                    <a:pt x="1464" y="3592"/>
                  </a:lnTo>
                  <a:lnTo>
                    <a:pt x="1464" y="3596"/>
                  </a:lnTo>
                  <a:lnTo>
                    <a:pt x="1464" y="3596"/>
                  </a:lnTo>
                  <a:lnTo>
                    <a:pt x="1464" y="3602"/>
                  </a:lnTo>
                  <a:lnTo>
                    <a:pt x="1466" y="3604"/>
                  </a:lnTo>
                  <a:lnTo>
                    <a:pt x="1470" y="3606"/>
                  </a:lnTo>
                  <a:lnTo>
                    <a:pt x="1472" y="3606"/>
                  </a:lnTo>
                  <a:lnTo>
                    <a:pt x="1478" y="3606"/>
                  </a:lnTo>
                  <a:lnTo>
                    <a:pt x="1480" y="3608"/>
                  </a:lnTo>
                  <a:lnTo>
                    <a:pt x="1482" y="3612"/>
                  </a:lnTo>
                  <a:lnTo>
                    <a:pt x="1482" y="3612"/>
                  </a:lnTo>
                  <a:lnTo>
                    <a:pt x="1484" y="3618"/>
                  </a:lnTo>
                  <a:lnTo>
                    <a:pt x="1486" y="3620"/>
                  </a:lnTo>
                  <a:lnTo>
                    <a:pt x="1490" y="3620"/>
                  </a:lnTo>
                  <a:lnTo>
                    <a:pt x="1494" y="3624"/>
                  </a:lnTo>
                  <a:lnTo>
                    <a:pt x="1494" y="3624"/>
                  </a:lnTo>
                  <a:lnTo>
                    <a:pt x="1496" y="3628"/>
                  </a:lnTo>
                  <a:lnTo>
                    <a:pt x="1500" y="3626"/>
                  </a:lnTo>
                  <a:lnTo>
                    <a:pt x="1506" y="3626"/>
                  </a:lnTo>
                  <a:lnTo>
                    <a:pt x="1510" y="3626"/>
                  </a:lnTo>
                  <a:lnTo>
                    <a:pt x="1510" y="3626"/>
                  </a:lnTo>
                  <a:lnTo>
                    <a:pt x="1514" y="3628"/>
                  </a:lnTo>
                  <a:lnTo>
                    <a:pt x="1516" y="3626"/>
                  </a:lnTo>
                  <a:lnTo>
                    <a:pt x="1520" y="3620"/>
                  </a:lnTo>
                  <a:lnTo>
                    <a:pt x="1526" y="3612"/>
                  </a:lnTo>
                  <a:lnTo>
                    <a:pt x="1532" y="3610"/>
                  </a:lnTo>
                  <a:lnTo>
                    <a:pt x="1540" y="3608"/>
                  </a:lnTo>
                  <a:lnTo>
                    <a:pt x="1540" y="3608"/>
                  </a:lnTo>
                  <a:lnTo>
                    <a:pt x="1552" y="3606"/>
                  </a:lnTo>
                  <a:lnTo>
                    <a:pt x="1558" y="3608"/>
                  </a:lnTo>
                  <a:lnTo>
                    <a:pt x="1564" y="3608"/>
                  </a:lnTo>
                  <a:lnTo>
                    <a:pt x="1576" y="3604"/>
                  </a:lnTo>
                  <a:lnTo>
                    <a:pt x="1576" y="3604"/>
                  </a:lnTo>
                  <a:lnTo>
                    <a:pt x="1584" y="3602"/>
                  </a:lnTo>
                  <a:lnTo>
                    <a:pt x="1590" y="3598"/>
                  </a:lnTo>
                  <a:lnTo>
                    <a:pt x="1594" y="3592"/>
                  </a:lnTo>
                  <a:lnTo>
                    <a:pt x="1600" y="3586"/>
                  </a:lnTo>
                  <a:lnTo>
                    <a:pt x="1602" y="3586"/>
                  </a:lnTo>
                  <a:lnTo>
                    <a:pt x="1608" y="3584"/>
                  </a:lnTo>
                  <a:lnTo>
                    <a:pt x="1608" y="3584"/>
                  </a:lnTo>
                  <a:lnTo>
                    <a:pt x="1620" y="3584"/>
                  </a:lnTo>
                  <a:lnTo>
                    <a:pt x="1632" y="3588"/>
                  </a:lnTo>
                  <a:lnTo>
                    <a:pt x="1642" y="3590"/>
                  </a:lnTo>
                  <a:lnTo>
                    <a:pt x="1648" y="3590"/>
                  </a:lnTo>
                  <a:lnTo>
                    <a:pt x="1652" y="3586"/>
                  </a:lnTo>
                  <a:lnTo>
                    <a:pt x="1652" y="3586"/>
                  </a:lnTo>
                  <a:lnTo>
                    <a:pt x="1656" y="3586"/>
                  </a:lnTo>
                  <a:lnTo>
                    <a:pt x="1664" y="3586"/>
                  </a:lnTo>
                  <a:lnTo>
                    <a:pt x="1678" y="3592"/>
                  </a:lnTo>
                  <a:lnTo>
                    <a:pt x="1686" y="3594"/>
                  </a:lnTo>
                  <a:lnTo>
                    <a:pt x="1694" y="3594"/>
                  </a:lnTo>
                  <a:lnTo>
                    <a:pt x="1702" y="3594"/>
                  </a:lnTo>
                  <a:lnTo>
                    <a:pt x="1706" y="3590"/>
                  </a:lnTo>
                  <a:lnTo>
                    <a:pt x="1706" y="3590"/>
                  </a:lnTo>
                  <a:lnTo>
                    <a:pt x="1712" y="3584"/>
                  </a:lnTo>
                  <a:lnTo>
                    <a:pt x="1718" y="3582"/>
                  </a:lnTo>
                  <a:lnTo>
                    <a:pt x="1724" y="3584"/>
                  </a:lnTo>
                  <a:lnTo>
                    <a:pt x="1730" y="3584"/>
                  </a:lnTo>
                  <a:lnTo>
                    <a:pt x="1738" y="3586"/>
                  </a:lnTo>
                  <a:lnTo>
                    <a:pt x="1740" y="3584"/>
                  </a:lnTo>
                  <a:lnTo>
                    <a:pt x="1740" y="3580"/>
                  </a:lnTo>
                  <a:lnTo>
                    <a:pt x="1740" y="3580"/>
                  </a:lnTo>
                  <a:lnTo>
                    <a:pt x="1740" y="3574"/>
                  </a:lnTo>
                  <a:lnTo>
                    <a:pt x="1742" y="3572"/>
                  </a:lnTo>
                  <a:lnTo>
                    <a:pt x="1748" y="3572"/>
                  </a:lnTo>
                  <a:lnTo>
                    <a:pt x="1756" y="3572"/>
                  </a:lnTo>
                  <a:lnTo>
                    <a:pt x="1764" y="3572"/>
                  </a:lnTo>
                  <a:lnTo>
                    <a:pt x="1774" y="3570"/>
                  </a:lnTo>
                  <a:lnTo>
                    <a:pt x="1782" y="3568"/>
                  </a:lnTo>
                  <a:lnTo>
                    <a:pt x="1792" y="3562"/>
                  </a:lnTo>
                  <a:lnTo>
                    <a:pt x="1792" y="3562"/>
                  </a:lnTo>
                  <a:lnTo>
                    <a:pt x="1810" y="3550"/>
                  </a:lnTo>
                  <a:lnTo>
                    <a:pt x="1832" y="3532"/>
                  </a:lnTo>
                  <a:lnTo>
                    <a:pt x="1858" y="3506"/>
                  </a:lnTo>
                  <a:lnTo>
                    <a:pt x="1870" y="3490"/>
                  </a:lnTo>
                  <a:lnTo>
                    <a:pt x="1884" y="3472"/>
                  </a:lnTo>
                  <a:lnTo>
                    <a:pt x="1884" y="3472"/>
                  </a:lnTo>
                  <a:lnTo>
                    <a:pt x="1892" y="3462"/>
                  </a:lnTo>
                  <a:lnTo>
                    <a:pt x="1898" y="3456"/>
                  </a:lnTo>
                  <a:lnTo>
                    <a:pt x="1912" y="3442"/>
                  </a:lnTo>
                  <a:lnTo>
                    <a:pt x="1920" y="3432"/>
                  </a:lnTo>
                  <a:lnTo>
                    <a:pt x="1930" y="3418"/>
                  </a:lnTo>
                  <a:lnTo>
                    <a:pt x="1940" y="3398"/>
                  </a:lnTo>
                  <a:lnTo>
                    <a:pt x="1952" y="3372"/>
                  </a:lnTo>
                  <a:lnTo>
                    <a:pt x="1952" y="3372"/>
                  </a:lnTo>
                  <a:lnTo>
                    <a:pt x="1968" y="3344"/>
                  </a:lnTo>
                  <a:lnTo>
                    <a:pt x="1980" y="3324"/>
                  </a:lnTo>
                  <a:lnTo>
                    <a:pt x="1992" y="3314"/>
                  </a:lnTo>
                  <a:lnTo>
                    <a:pt x="2002" y="3304"/>
                  </a:lnTo>
                  <a:lnTo>
                    <a:pt x="2010" y="3294"/>
                  </a:lnTo>
                  <a:lnTo>
                    <a:pt x="2018" y="3276"/>
                  </a:lnTo>
                  <a:lnTo>
                    <a:pt x="2026" y="3250"/>
                  </a:lnTo>
                  <a:lnTo>
                    <a:pt x="2030" y="3210"/>
                  </a:lnTo>
                  <a:lnTo>
                    <a:pt x="2030" y="3210"/>
                  </a:lnTo>
                  <a:lnTo>
                    <a:pt x="2034" y="3182"/>
                  </a:lnTo>
                  <a:lnTo>
                    <a:pt x="2032" y="3176"/>
                  </a:lnTo>
                  <a:lnTo>
                    <a:pt x="2030" y="3176"/>
                  </a:lnTo>
                  <a:lnTo>
                    <a:pt x="2026" y="3176"/>
                  </a:lnTo>
                  <a:lnTo>
                    <a:pt x="2024" y="3176"/>
                  </a:lnTo>
                  <a:lnTo>
                    <a:pt x="2022" y="3170"/>
                  </a:lnTo>
                  <a:lnTo>
                    <a:pt x="2022" y="3170"/>
                  </a:lnTo>
                  <a:lnTo>
                    <a:pt x="2020" y="3164"/>
                  </a:lnTo>
                  <a:lnTo>
                    <a:pt x="2024" y="3156"/>
                  </a:lnTo>
                  <a:lnTo>
                    <a:pt x="2028" y="3148"/>
                  </a:lnTo>
                  <a:lnTo>
                    <a:pt x="2036" y="3140"/>
                  </a:lnTo>
                  <a:lnTo>
                    <a:pt x="2046" y="3132"/>
                  </a:lnTo>
                  <a:lnTo>
                    <a:pt x="2056" y="3126"/>
                  </a:lnTo>
                  <a:lnTo>
                    <a:pt x="2070" y="3118"/>
                  </a:lnTo>
                  <a:lnTo>
                    <a:pt x="2084" y="3114"/>
                  </a:lnTo>
                  <a:lnTo>
                    <a:pt x="2084" y="3114"/>
                  </a:lnTo>
                  <a:lnTo>
                    <a:pt x="2096" y="3108"/>
                  </a:lnTo>
                  <a:lnTo>
                    <a:pt x="2108" y="3100"/>
                  </a:lnTo>
                  <a:lnTo>
                    <a:pt x="2118" y="3094"/>
                  </a:lnTo>
                  <a:lnTo>
                    <a:pt x="2126" y="3086"/>
                  </a:lnTo>
                  <a:lnTo>
                    <a:pt x="2132" y="3078"/>
                  </a:lnTo>
                  <a:lnTo>
                    <a:pt x="2136" y="3070"/>
                  </a:lnTo>
                  <a:lnTo>
                    <a:pt x="2136" y="3062"/>
                  </a:lnTo>
                  <a:lnTo>
                    <a:pt x="2134" y="3056"/>
                  </a:lnTo>
                  <a:lnTo>
                    <a:pt x="2134" y="3056"/>
                  </a:lnTo>
                  <a:lnTo>
                    <a:pt x="2130" y="3050"/>
                  </a:lnTo>
                  <a:lnTo>
                    <a:pt x="2130" y="3044"/>
                  </a:lnTo>
                  <a:lnTo>
                    <a:pt x="2132" y="3034"/>
                  </a:lnTo>
                  <a:lnTo>
                    <a:pt x="2136" y="3016"/>
                  </a:lnTo>
                  <a:lnTo>
                    <a:pt x="2138" y="3006"/>
                  </a:lnTo>
                  <a:lnTo>
                    <a:pt x="2138" y="2990"/>
                  </a:lnTo>
                  <a:lnTo>
                    <a:pt x="2138" y="2990"/>
                  </a:lnTo>
                  <a:lnTo>
                    <a:pt x="2136" y="2972"/>
                  </a:lnTo>
                  <a:lnTo>
                    <a:pt x="2136" y="2970"/>
                  </a:lnTo>
                  <a:lnTo>
                    <a:pt x="2134" y="2972"/>
                  </a:lnTo>
                  <a:lnTo>
                    <a:pt x="2132" y="2974"/>
                  </a:lnTo>
                  <a:lnTo>
                    <a:pt x="2130" y="2974"/>
                  </a:lnTo>
                  <a:lnTo>
                    <a:pt x="2128" y="2972"/>
                  </a:lnTo>
                  <a:lnTo>
                    <a:pt x="2126" y="2962"/>
                  </a:lnTo>
                  <a:lnTo>
                    <a:pt x="2126" y="2962"/>
                  </a:lnTo>
                  <a:lnTo>
                    <a:pt x="2120" y="2934"/>
                  </a:lnTo>
                  <a:lnTo>
                    <a:pt x="2120" y="2920"/>
                  </a:lnTo>
                  <a:lnTo>
                    <a:pt x="2118" y="2910"/>
                  </a:lnTo>
                  <a:lnTo>
                    <a:pt x="2108" y="2896"/>
                  </a:lnTo>
                  <a:lnTo>
                    <a:pt x="2108" y="2896"/>
                  </a:lnTo>
                  <a:lnTo>
                    <a:pt x="2104" y="2890"/>
                  </a:lnTo>
                  <a:lnTo>
                    <a:pt x="2102" y="2886"/>
                  </a:lnTo>
                  <a:lnTo>
                    <a:pt x="2102" y="2878"/>
                  </a:lnTo>
                  <a:lnTo>
                    <a:pt x="2104" y="2870"/>
                  </a:lnTo>
                  <a:lnTo>
                    <a:pt x="2104" y="2860"/>
                  </a:lnTo>
                  <a:lnTo>
                    <a:pt x="2104" y="2860"/>
                  </a:lnTo>
                  <a:lnTo>
                    <a:pt x="2104" y="2854"/>
                  </a:lnTo>
                  <a:lnTo>
                    <a:pt x="2108" y="2854"/>
                  </a:lnTo>
                  <a:lnTo>
                    <a:pt x="2114" y="2852"/>
                  </a:lnTo>
                  <a:lnTo>
                    <a:pt x="2120" y="2848"/>
                  </a:lnTo>
                  <a:lnTo>
                    <a:pt x="2126" y="2842"/>
                  </a:lnTo>
                  <a:lnTo>
                    <a:pt x="2136" y="2832"/>
                  </a:lnTo>
                  <a:lnTo>
                    <a:pt x="2136" y="2832"/>
                  </a:lnTo>
                  <a:lnTo>
                    <a:pt x="2144" y="2822"/>
                  </a:lnTo>
                  <a:lnTo>
                    <a:pt x="2150" y="2816"/>
                  </a:lnTo>
                  <a:lnTo>
                    <a:pt x="2160" y="2812"/>
                  </a:lnTo>
                  <a:lnTo>
                    <a:pt x="2166" y="2808"/>
                  </a:lnTo>
                  <a:lnTo>
                    <a:pt x="2170" y="2804"/>
                  </a:lnTo>
                  <a:lnTo>
                    <a:pt x="2178" y="2794"/>
                  </a:lnTo>
                  <a:lnTo>
                    <a:pt x="2186" y="2780"/>
                  </a:lnTo>
                  <a:lnTo>
                    <a:pt x="2186" y="2780"/>
                  </a:lnTo>
                  <a:lnTo>
                    <a:pt x="2196" y="2764"/>
                  </a:lnTo>
                  <a:lnTo>
                    <a:pt x="2206" y="2750"/>
                  </a:lnTo>
                  <a:lnTo>
                    <a:pt x="2216" y="2740"/>
                  </a:lnTo>
                  <a:lnTo>
                    <a:pt x="2226" y="2734"/>
                  </a:lnTo>
                  <a:lnTo>
                    <a:pt x="2236" y="2728"/>
                  </a:lnTo>
                  <a:lnTo>
                    <a:pt x="2246" y="2724"/>
                  </a:lnTo>
                  <a:lnTo>
                    <a:pt x="2266" y="2718"/>
                  </a:lnTo>
                  <a:lnTo>
                    <a:pt x="2266" y="2718"/>
                  </a:lnTo>
                  <a:lnTo>
                    <a:pt x="2276" y="2714"/>
                  </a:lnTo>
                  <a:lnTo>
                    <a:pt x="2284" y="2708"/>
                  </a:lnTo>
                  <a:lnTo>
                    <a:pt x="2294" y="2700"/>
                  </a:lnTo>
                  <a:lnTo>
                    <a:pt x="2302" y="2690"/>
                  </a:lnTo>
                  <a:lnTo>
                    <a:pt x="2320" y="2666"/>
                  </a:lnTo>
                  <a:lnTo>
                    <a:pt x="2336" y="2636"/>
                  </a:lnTo>
                  <a:lnTo>
                    <a:pt x="2336" y="2636"/>
                  </a:lnTo>
                  <a:lnTo>
                    <a:pt x="2344" y="2622"/>
                  </a:lnTo>
                  <a:lnTo>
                    <a:pt x="2344" y="2620"/>
                  </a:lnTo>
                  <a:lnTo>
                    <a:pt x="2344" y="2616"/>
                  </a:lnTo>
                  <a:lnTo>
                    <a:pt x="2348" y="2606"/>
                  </a:lnTo>
                  <a:lnTo>
                    <a:pt x="2348" y="2606"/>
                  </a:lnTo>
                  <a:lnTo>
                    <a:pt x="2350" y="2598"/>
                  </a:lnTo>
                  <a:lnTo>
                    <a:pt x="2352" y="2594"/>
                  </a:lnTo>
                  <a:lnTo>
                    <a:pt x="2350" y="2590"/>
                  </a:lnTo>
                  <a:lnTo>
                    <a:pt x="2348" y="2586"/>
                  </a:lnTo>
                  <a:lnTo>
                    <a:pt x="2344" y="2582"/>
                  </a:lnTo>
                  <a:lnTo>
                    <a:pt x="2340" y="2576"/>
                  </a:lnTo>
                  <a:lnTo>
                    <a:pt x="2338" y="2566"/>
                  </a:lnTo>
                  <a:lnTo>
                    <a:pt x="2338" y="2552"/>
                  </a:lnTo>
                  <a:lnTo>
                    <a:pt x="2338" y="2552"/>
                  </a:lnTo>
                  <a:lnTo>
                    <a:pt x="2338" y="2500"/>
                  </a:lnTo>
                  <a:lnTo>
                    <a:pt x="2338" y="2478"/>
                  </a:lnTo>
                  <a:lnTo>
                    <a:pt x="2334" y="2454"/>
                  </a:lnTo>
                  <a:lnTo>
                    <a:pt x="2334" y="2454"/>
                  </a:lnTo>
                  <a:lnTo>
                    <a:pt x="2334" y="2440"/>
                  </a:lnTo>
                  <a:lnTo>
                    <a:pt x="2334" y="2432"/>
                  </a:lnTo>
                  <a:lnTo>
                    <a:pt x="2338" y="2426"/>
                  </a:lnTo>
                  <a:lnTo>
                    <a:pt x="2342" y="2424"/>
                  </a:lnTo>
                  <a:lnTo>
                    <a:pt x="2344" y="2420"/>
                  </a:lnTo>
                  <a:lnTo>
                    <a:pt x="2344" y="2414"/>
                  </a:lnTo>
                  <a:lnTo>
                    <a:pt x="2340" y="2406"/>
                  </a:lnTo>
                  <a:lnTo>
                    <a:pt x="2334" y="2394"/>
                  </a:lnTo>
                  <a:lnTo>
                    <a:pt x="2334" y="2394"/>
                  </a:lnTo>
                  <a:lnTo>
                    <a:pt x="2324" y="2384"/>
                  </a:lnTo>
                  <a:lnTo>
                    <a:pt x="2318" y="2380"/>
                  </a:lnTo>
                  <a:lnTo>
                    <a:pt x="2312" y="2376"/>
                  </a:lnTo>
                  <a:lnTo>
                    <a:pt x="2308" y="2368"/>
                  </a:lnTo>
                  <a:lnTo>
                    <a:pt x="2308" y="2368"/>
                  </a:lnTo>
                  <a:lnTo>
                    <a:pt x="2304" y="2358"/>
                  </a:lnTo>
                  <a:lnTo>
                    <a:pt x="2302" y="2348"/>
                  </a:lnTo>
                  <a:lnTo>
                    <a:pt x="2300" y="2334"/>
                  </a:lnTo>
                  <a:lnTo>
                    <a:pt x="2292" y="2310"/>
                  </a:lnTo>
                  <a:lnTo>
                    <a:pt x="2292" y="2310"/>
                  </a:lnTo>
                  <a:lnTo>
                    <a:pt x="2288" y="2298"/>
                  </a:lnTo>
                  <a:lnTo>
                    <a:pt x="2288" y="2290"/>
                  </a:lnTo>
                  <a:lnTo>
                    <a:pt x="2288" y="2286"/>
                  </a:lnTo>
                  <a:lnTo>
                    <a:pt x="2290" y="2280"/>
                  </a:lnTo>
                  <a:lnTo>
                    <a:pt x="2292" y="2278"/>
                  </a:lnTo>
                  <a:lnTo>
                    <a:pt x="2294" y="2274"/>
                  </a:lnTo>
                  <a:lnTo>
                    <a:pt x="2294" y="2268"/>
                  </a:lnTo>
                  <a:lnTo>
                    <a:pt x="2292" y="2258"/>
                  </a:lnTo>
                  <a:lnTo>
                    <a:pt x="2292" y="2258"/>
                  </a:lnTo>
                  <a:lnTo>
                    <a:pt x="2288" y="2248"/>
                  </a:lnTo>
                  <a:lnTo>
                    <a:pt x="2288" y="2240"/>
                  </a:lnTo>
                  <a:lnTo>
                    <a:pt x="2290" y="2236"/>
                  </a:lnTo>
                  <a:lnTo>
                    <a:pt x="2292" y="2232"/>
                  </a:lnTo>
                  <a:lnTo>
                    <a:pt x="2294" y="2230"/>
                  </a:lnTo>
                  <a:lnTo>
                    <a:pt x="2296" y="2228"/>
                  </a:lnTo>
                  <a:lnTo>
                    <a:pt x="2296" y="2226"/>
                  </a:lnTo>
                  <a:lnTo>
                    <a:pt x="2294" y="2220"/>
                  </a:lnTo>
                  <a:lnTo>
                    <a:pt x="2294" y="2220"/>
                  </a:lnTo>
                  <a:lnTo>
                    <a:pt x="2282" y="2206"/>
                  </a:lnTo>
                  <a:lnTo>
                    <a:pt x="2272" y="2192"/>
                  </a:lnTo>
                  <a:lnTo>
                    <a:pt x="2268" y="2184"/>
                  </a:lnTo>
                  <a:lnTo>
                    <a:pt x="2266" y="2174"/>
                  </a:lnTo>
                  <a:lnTo>
                    <a:pt x="2268" y="2164"/>
                  </a:lnTo>
                  <a:lnTo>
                    <a:pt x="2272" y="2150"/>
                  </a:lnTo>
                  <a:lnTo>
                    <a:pt x="2272" y="2150"/>
                  </a:lnTo>
                  <a:lnTo>
                    <a:pt x="2276" y="2138"/>
                  </a:lnTo>
                  <a:lnTo>
                    <a:pt x="2278" y="2130"/>
                  </a:lnTo>
                  <a:lnTo>
                    <a:pt x="2282" y="2122"/>
                  </a:lnTo>
                  <a:lnTo>
                    <a:pt x="2288" y="2108"/>
                  </a:lnTo>
                  <a:lnTo>
                    <a:pt x="2288" y="2108"/>
                  </a:lnTo>
                  <a:lnTo>
                    <a:pt x="2304" y="2084"/>
                  </a:lnTo>
                  <a:lnTo>
                    <a:pt x="2308" y="2074"/>
                  </a:lnTo>
                  <a:lnTo>
                    <a:pt x="2310" y="2058"/>
                  </a:lnTo>
                  <a:lnTo>
                    <a:pt x="2310" y="2058"/>
                  </a:lnTo>
                  <a:lnTo>
                    <a:pt x="2312" y="2052"/>
                  </a:lnTo>
                  <a:lnTo>
                    <a:pt x="2314" y="2048"/>
                  </a:lnTo>
                  <a:lnTo>
                    <a:pt x="2320" y="2046"/>
                  </a:lnTo>
                  <a:lnTo>
                    <a:pt x="2322" y="2044"/>
                  </a:lnTo>
                  <a:lnTo>
                    <a:pt x="2324" y="2042"/>
                  </a:lnTo>
                  <a:lnTo>
                    <a:pt x="2324" y="2036"/>
                  </a:lnTo>
                  <a:lnTo>
                    <a:pt x="2322" y="2026"/>
                  </a:lnTo>
                  <a:lnTo>
                    <a:pt x="2322" y="2026"/>
                  </a:lnTo>
                  <a:lnTo>
                    <a:pt x="2324" y="2016"/>
                  </a:lnTo>
                  <a:lnTo>
                    <a:pt x="2326" y="2008"/>
                  </a:lnTo>
                  <a:lnTo>
                    <a:pt x="2332" y="2004"/>
                  </a:lnTo>
                  <a:lnTo>
                    <a:pt x="2338" y="2002"/>
                  </a:lnTo>
                  <a:lnTo>
                    <a:pt x="2350" y="1998"/>
                  </a:lnTo>
                  <a:lnTo>
                    <a:pt x="2354" y="1994"/>
                  </a:lnTo>
                  <a:lnTo>
                    <a:pt x="2354" y="1988"/>
                  </a:lnTo>
                  <a:lnTo>
                    <a:pt x="2354" y="1988"/>
                  </a:lnTo>
                  <a:lnTo>
                    <a:pt x="2352" y="1980"/>
                  </a:lnTo>
                  <a:lnTo>
                    <a:pt x="2356" y="1980"/>
                  </a:lnTo>
                  <a:lnTo>
                    <a:pt x="2360" y="1980"/>
                  </a:lnTo>
                  <a:lnTo>
                    <a:pt x="2366" y="1978"/>
                  </a:lnTo>
                  <a:lnTo>
                    <a:pt x="2372" y="1972"/>
                  </a:lnTo>
                  <a:lnTo>
                    <a:pt x="2380" y="1962"/>
                  </a:lnTo>
                  <a:lnTo>
                    <a:pt x="2380" y="1962"/>
                  </a:lnTo>
                  <a:lnTo>
                    <a:pt x="2388" y="1950"/>
                  </a:lnTo>
                  <a:lnTo>
                    <a:pt x="2390" y="1944"/>
                  </a:lnTo>
                  <a:lnTo>
                    <a:pt x="2394" y="1932"/>
                  </a:lnTo>
                  <a:lnTo>
                    <a:pt x="2396" y="1926"/>
                  </a:lnTo>
                  <a:lnTo>
                    <a:pt x="2400" y="1918"/>
                  </a:lnTo>
                  <a:lnTo>
                    <a:pt x="2408" y="1908"/>
                  </a:lnTo>
                  <a:lnTo>
                    <a:pt x="2422" y="1892"/>
                  </a:lnTo>
                  <a:lnTo>
                    <a:pt x="2422" y="1892"/>
                  </a:lnTo>
                  <a:lnTo>
                    <a:pt x="2450" y="1860"/>
                  </a:lnTo>
                  <a:lnTo>
                    <a:pt x="2470" y="1836"/>
                  </a:lnTo>
                  <a:lnTo>
                    <a:pt x="2494" y="1812"/>
                  </a:lnTo>
                  <a:lnTo>
                    <a:pt x="2532" y="1780"/>
                  </a:lnTo>
                  <a:lnTo>
                    <a:pt x="2532" y="1780"/>
                  </a:lnTo>
                  <a:lnTo>
                    <a:pt x="2556" y="1760"/>
                  </a:lnTo>
                  <a:lnTo>
                    <a:pt x="2580" y="1736"/>
                  </a:lnTo>
                  <a:lnTo>
                    <a:pt x="2604" y="1710"/>
                  </a:lnTo>
                  <a:lnTo>
                    <a:pt x="2626" y="1680"/>
                  </a:lnTo>
                  <a:lnTo>
                    <a:pt x="2646" y="1646"/>
                  </a:lnTo>
                  <a:lnTo>
                    <a:pt x="2666" y="1610"/>
                  </a:lnTo>
                  <a:lnTo>
                    <a:pt x="2686" y="1570"/>
                  </a:lnTo>
                  <a:lnTo>
                    <a:pt x="2702" y="1526"/>
                  </a:lnTo>
                  <a:lnTo>
                    <a:pt x="2702" y="1526"/>
                  </a:lnTo>
                  <a:lnTo>
                    <a:pt x="2712" y="1502"/>
                  </a:lnTo>
                  <a:lnTo>
                    <a:pt x="2722" y="1482"/>
                  </a:lnTo>
                  <a:lnTo>
                    <a:pt x="2738" y="1452"/>
                  </a:lnTo>
                  <a:lnTo>
                    <a:pt x="2750" y="1426"/>
                  </a:lnTo>
                  <a:lnTo>
                    <a:pt x="2752" y="1416"/>
                  </a:lnTo>
                  <a:lnTo>
                    <a:pt x="2754" y="1404"/>
                  </a:lnTo>
                  <a:lnTo>
                    <a:pt x="2754" y="1404"/>
                  </a:lnTo>
                  <a:lnTo>
                    <a:pt x="2758" y="1388"/>
                  </a:lnTo>
                  <a:lnTo>
                    <a:pt x="2762" y="1378"/>
                  </a:lnTo>
                  <a:lnTo>
                    <a:pt x="2768" y="1376"/>
                  </a:lnTo>
                  <a:lnTo>
                    <a:pt x="2772" y="1376"/>
                  </a:lnTo>
                  <a:lnTo>
                    <a:pt x="2776" y="1376"/>
                  </a:lnTo>
                  <a:lnTo>
                    <a:pt x="2776" y="1376"/>
                  </a:lnTo>
                  <a:lnTo>
                    <a:pt x="2770" y="1364"/>
                  </a:lnTo>
                  <a:lnTo>
                    <a:pt x="2770" y="136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da-DK">
                <a:cs typeface="Arial" charset="0"/>
              </a:endParaRPr>
            </a:p>
          </p:txBody>
        </p:sp>
        <p:sp>
          <p:nvSpPr>
            <p:cNvPr id="54" name="Freeform 6004"/>
            <p:cNvSpPr>
              <a:spLocks/>
            </p:cNvSpPr>
            <p:nvPr/>
          </p:nvSpPr>
          <p:spPr bwMode="auto">
            <a:xfrm>
              <a:off x="3694114" y="4237038"/>
              <a:ext cx="4761" cy="4761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6" y="8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8" h="10">
                  <a:moveTo>
                    <a:pt x="0" y="6"/>
                  </a:moveTo>
                  <a:lnTo>
                    <a:pt x="0" y="6"/>
                  </a:lnTo>
                  <a:lnTo>
                    <a:pt x="2" y="8"/>
                  </a:lnTo>
                  <a:lnTo>
                    <a:pt x="4" y="10"/>
                  </a:lnTo>
                  <a:lnTo>
                    <a:pt x="6" y="8"/>
                  </a:lnTo>
                  <a:lnTo>
                    <a:pt x="8" y="4"/>
                  </a:lnTo>
                  <a:lnTo>
                    <a:pt x="8" y="4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da-DK">
                <a:cs typeface="Arial" charset="0"/>
              </a:endParaRPr>
            </a:p>
          </p:txBody>
        </p:sp>
        <p:sp>
          <p:nvSpPr>
            <p:cNvPr id="55" name="Freeform 6134"/>
            <p:cNvSpPr>
              <a:spLocks/>
            </p:cNvSpPr>
            <p:nvPr/>
          </p:nvSpPr>
          <p:spPr bwMode="auto">
            <a:xfrm>
              <a:off x="3703639" y="4232274"/>
              <a:ext cx="4761" cy="4764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2" y="8"/>
                </a:cxn>
                <a:cxn ang="0">
                  <a:pos x="4" y="8"/>
                </a:cxn>
                <a:cxn ang="0">
                  <a:pos x="6" y="4"/>
                </a:cxn>
                <a:cxn ang="0">
                  <a:pos x="6" y="2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2" y="8"/>
                </a:cxn>
              </a:cxnLst>
              <a:rect l="0" t="0" r="r" b="b"/>
              <a:pathLst>
                <a:path w="6" h="8">
                  <a:moveTo>
                    <a:pt x="2" y="8"/>
                  </a:moveTo>
                  <a:lnTo>
                    <a:pt x="2" y="8"/>
                  </a:lnTo>
                  <a:lnTo>
                    <a:pt x="4" y="8"/>
                  </a:lnTo>
                  <a:lnTo>
                    <a:pt x="6" y="4"/>
                  </a:lnTo>
                  <a:lnTo>
                    <a:pt x="6" y="2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2" y="8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da-DK">
                <a:cs typeface="Arial" charset="0"/>
              </a:endParaRPr>
            </a:p>
          </p:txBody>
        </p:sp>
        <p:sp>
          <p:nvSpPr>
            <p:cNvPr id="60" name="Freeform 6135"/>
            <p:cNvSpPr>
              <a:spLocks/>
            </p:cNvSpPr>
            <p:nvPr/>
          </p:nvSpPr>
          <p:spPr bwMode="auto">
            <a:xfrm>
              <a:off x="3708400" y="4222749"/>
              <a:ext cx="4764" cy="476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4"/>
                </a:cxn>
                <a:cxn ang="0">
                  <a:pos x="2" y="4"/>
                </a:cxn>
                <a:cxn ang="0">
                  <a:pos x="4" y="2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4"/>
                </a:cxn>
              </a:cxnLst>
              <a:rect l="0" t="0" r="r" b="b"/>
              <a:pathLst>
                <a:path w="4" h="4">
                  <a:moveTo>
                    <a:pt x="0" y="4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da-DK">
                <a:cs typeface="Arial" charset="0"/>
              </a:endParaRPr>
            </a:p>
          </p:txBody>
        </p:sp>
        <p:sp>
          <p:nvSpPr>
            <p:cNvPr id="61" name="Freeform 6136"/>
            <p:cNvSpPr>
              <a:spLocks/>
            </p:cNvSpPr>
            <p:nvPr/>
          </p:nvSpPr>
          <p:spPr bwMode="auto">
            <a:xfrm>
              <a:off x="3698875" y="4222749"/>
              <a:ext cx="4764" cy="4764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6" y="2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4" y="6"/>
                </a:cxn>
                <a:cxn ang="0">
                  <a:pos x="6" y="4"/>
                </a:cxn>
                <a:cxn ang="0">
                  <a:pos x="6" y="2"/>
                </a:cxn>
                <a:cxn ang="0">
                  <a:pos x="6" y="2"/>
                </a:cxn>
              </a:cxnLst>
              <a:rect l="0" t="0" r="r" b="b"/>
              <a:pathLst>
                <a:path w="6" h="8">
                  <a:moveTo>
                    <a:pt x="6" y="2"/>
                  </a:moveTo>
                  <a:lnTo>
                    <a:pt x="6" y="2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6"/>
                  </a:lnTo>
                  <a:lnTo>
                    <a:pt x="6" y="4"/>
                  </a:lnTo>
                  <a:lnTo>
                    <a:pt x="6" y="2"/>
                  </a:lnTo>
                  <a:lnTo>
                    <a:pt x="6" y="2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da-DK">
                <a:cs typeface="Arial" charset="0"/>
              </a:endParaRPr>
            </a:p>
          </p:txBody>
        </p:sp>
        <p:sp>
          <p:nvSpPr>
            <p:cNvPr id="65" name="Freeform 6138"/>
            <p:cNvSpPr>
              <a:spLocks/>
            </p:cNvSpPr>
            <p:nvPr/>
          </p:nvSpPr>
          <p:spPr bwMode="auto">
            <a:xfrm>
              <a:off x="3698875" y="4237038"/>
              <a:ext cx="4764" cy="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2" y="6"/>
                </a:cxn>
                <a:cxn ang="0">
                  <a:pos x="2" y="6"/>
                </a:cxn>
                <a:cxn ang="0">
                  <a:pos x="4" y="6"/>
                </a:cxn>
                <a:cxn ang="0">
                  <a:pos x="4" y="4"/>
                </a:cxn>
                <a:cxn ang="0">
                  <a:pos x="4" y="2"/>
                </a:cxn>
                <a:cxn ang="0">
                  <a:pos x="2" y="0"/>
                </a:cxn>
                <a:cxn ang="0">
                  <a:pos x="2" y="0"/>
                </a:cxn>
              </a:cxnLst>
              <a:rect l="0" t="0" r="r" b="b"/>
              <a:pathLst>
                <a:path w="4" h="6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6"/>
                  </a:lnTo>
                  <a:lnTo>
                    <a:pt x="2" y="6"/>
                  </a:lnTo>
                  <a:lnTo>
                    <a:pt x="4" y="6"/>
                  </a:lnTo>
                  <a:lnTo>
                    <a:pt x="4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da-DK">
                <a:cs typeface="Arial" charset="0"/>
              </a:endParaRPr>
            </a:p>
          </p:txBody>
        </p:sp>
        <p:sp>
          <p:nvSpPr>
            <p:cNvPr id="66" name="Freeform 6144"/>
            <p:cNvSpPr>
              <a:spLocks/>
            </p:cNvSpPr>
            <p:nvPr/>
          </p:nvSpPr>
          <p:spPr bwMode="auto">
            <a:xfrm>
              <a:off x="3698875" y="4217988"/>
              <a:ext cx="0" cy="0"/>
            </a:xfrm>
            <a:custGeom>
              <a:avLst/>
              <a:gdLst/>
              <a:ahLst/>
              <a:cxnLst>
                <a:cxn ang="0">
                  <a:pos x="8" y="2"/>
                </a:cxn>
                <a:cxn ang="0">
                  <a:pos x="8" y="2"/>
                </a:cxn>
                <a:cxn ang="0">
                  <a:pos x="8" y="0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4" y="6"/>
                </a:cxn>
                <a:cxn ang="0">
                  <a:pos x="8" y="2"/>
                </a:cxn>
                <a:cxn ang="0">
                  <a:pos x="8" y="2"/>
                </a:cxn>
              </a:cxnLst>
              <a:rect l="0" t="0" r="r" b="b"/>
              <a:pathLst>
                <a:path w="8" h="6">
                  <a:moveTo>
                    <a:pt x="8" y="2"/>
                  </a:moveTo>
                  <a:lnTo>
                    <a:pt x="8" y="2"/>
                  </a:ln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6"/>
                  </a:lnTo>
                  <a:lnTo>
                    <a:pt x="4" y="6"/>
                  </a:lnTo>
                  <a:lnTo>
                    <a:pt x="8" y="2"/>
                  </a:lnTo>
                  <a:lnTo>
                    <a:pt x="8" y="2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da-DK">
                <a:cs typeface="Arial" charset="0"/>
              </a:endParaRPr>
            </a:p>
          </p:txBody>
        </p:sp>
        <p:sp>
          <p:nvSpPr>
            <p:cNvPr id="67" name="Freeform 6150"/>
            <p:cNvSpPr>
              <a:spLocks/>
            </p:cNvSpPr>
            <p:nvPr/>
          </p:nvSpPr>
          <p:spPr bwMode="auto">
            <a:xfrm>
              <a:off x="3694114" y="4232274"/>
              <a:ext cx="4761" cy="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" y="0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2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4" y="0"/>
                </a:cxn>
                <a:cxn ang="0">
                  <a:pos x="4" y="0"/>
                </a:cxn>
              </a:cxnLst>
              <a:rect l="0" t="0" r="r" b="b"/>
              <a:pathLst>
                <a:path w="6" h="4">
                  <a:moveTo>
                    <a:pt x="4" y="0"/>
                  </a:moveTo>
                  <a:lnTo>
                    <a:pt x="4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6" y="2"/>
                  </a:lnTo>
                  <a:lnTo>
                    <a:pt x="6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da-DK">
                <a:cs typeface="Arial" charset="0"/>
              </a:endParaRPr>
            </a:p>
          </p:txBody>
        </p:sp>
        <p:sp>
          <p:nvSpPr>
            <p:cNvPr id="68" name="Freeform 5963"/>
            <p:cNvSpPr>
              <a:spLocks/>
            </p:cNvSpPr>
            <p:nvPr/>
          </p:nvSpPr>
          <p:spPr bwMode="auto">
            <a:xfrm>
              <a:off x="4332289" y="2498724"/>
              <a:ext cx="9525" cy="4764"/>
            </a:xfrm>
            <a:custGeom>
              <a:avLst/>
              <a:gdLst>
                <a:gd name="T0" fmla="*/ 1588 w 8"/>
                <a:gd name="T1" fmla="*/ 3175 h 6"/>
                <a:gd name="T2" fmla="*/ 1588 w 8"/>
                <a:gd name="T3" fmla="*/ 3175 h 6"/>
                <a:gd name="T4" fmla="*/ 3175 w 8"/>
                <a:gd name="T5" fmla="*/ 3175 h 6"/>
                <a:gd name="T6" fmla="*/ 4762 w 8"/>
                <a:gd name="T7" fmla="*/ 2117 h 6"/>
                <a:gd name="T8" fmla="*/ 6350 w 8"/>
                <a:gd name="T9" fmla="*/ 1058 h 6"/>
                <a:gd name="T10" fmla="*/ 6350 w 8"/>
                <a:gd name="T11" fmla="*/ 0 h 6"/>
                <a:gd name="T12" fmla="*/ 6350 w 8"/>
                <a:gd name="T13" fmla="*/ 0 h 6"/>
                <a:gd name="T14" fmla="*/ 3175 w 8"/>
                <a:gd name="T15" fmla="*/ 0 h 6"/>
                <a:gd name="T16" fmla="*/ 1588 w 8"/>
                <a:gd name="T17" fmla="*/ 1058 h 6"/>
                <a:gd name="T18" fmla="*/ 0 w 8"/>
                <a:gd name="T19" fmla="*/ 2117 h 6"/>
                <a:gd name="T20" fmla="*/ 1588 w 8"/>
                <a:gd name="T21" fmla="*/ 3175 h 6"/>
                <a:gd name="T22" fmla="*/ 1588 w 8"/>
                <a:gd name="T23" fmla="*/ 3175 h 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"/>
                <a:gd name="T37" fmla="*/ 0 h 6"/>
                <a:gd name="T38" fmla="*/ 8 w 8"/>
                <a:gd name="T39" fmla="*/ 6 h 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" h="6">
                  <a:moveTo>
                    <a:pt x="2" y="6"/>
                  </a:moveTo>
                  <a:lnTo>
                    <a:pt x="2" y="6"/>
                  </a:lnTo>
                  <a:lnTo>
                    <a:pt x="4" y="6"/>
                  </a:lnTo>
                  <a:lnTo>
                    <a:pt x="6" y="4"/>
                  </a:lnTo>
                  <a:lnTo>
                    <a:pt x="8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4"/>
                  </a:lnTo>
                  <a:lnTo>
                    <a:pt x="2" y="6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69" name="Freeform 5964"/>
            <p:cNvSpPr>
              <a:spLocks/>
            </p:cNvSpPr>
            <p:nvPr/>
          </p:nvSpPr>
          <p:spPr bwMode="auto">
            <a:xfrm>
              <a:off x="4313239" y="2522538"/>
              <a:ext cx="4761" cy="4761"/>
            </a:xfrm>
            <a:custGeom>
              <a:avLst/>
              <a:gdLst>
                <a:gd name="T0" fmla="*/ 6350 w 10"/>
                <a:gd name="T1" fmla="*/ 1191 h 8"/>
                <a:gd name="T2" fmla="*/ 6350 w 10"/>
                <a:gd name="T3" fmla="*/ 1191 h 8"/>
                <a:gd name="T4" fmla="*/ 5080 w 10"/>
                <a:gd name="T5" fmla="*/ 0 h 8"/>
                <a:gd name="T6" fmla="*/ 2540 w 10"/>
                <a:gd name="T7" fmla="*/ 0 h 8"/>
                <a:gd name="T8" fmla="*/ 0 w 10"/>
                <a:gd name="T9" fmla="*/ 2382 h 8"/>
                <a:gd name="T10" fmla="*/ 0 w 10"/>
                <a:gd name="T11" fmla="*/ 3572 h 8"/>
                <a:gd name="T12" fmla="*/ 0 w 10"/>
                <a:gd name="T13" fmla="*/ 3572 h 8"/>
                <a:gd name="T14" fmla="*/ 1270 w 10"/>
                <a:gd name="T15" fmla="*/ 4763 h 8"/>
                <a:gd name="T16" fmla="*/ 3810 w 10"/>
                <a:gd name="T17" fmla="*/ 3572 h 8"/>
                <a:gd name="T18" fmla="*/ 6350 w 10"/>
                <a:gd name="T19" fmla="*/ 2382 h 8"/>
                <a:gd name="T20" fmla="*/ 6350 w 10"/>
                <a:gd name="T21" fmla="*/ 1191 h 8"/>
                <a:gd name="T22" fmla="*/ 6350 w 10"/>
                <a:gd name="T23" fmla="*/ 1191 h 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"/>
                <a:gd name="T37" fmla="*/ 0 h 8"/>
                <a:gd name="T38" fmla="*/ 10 w 10"/>
                <a:gd name="T39" fmla="*/ 8 h 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" h="8">
                  <a:moveTo>
                    <a:pt x="10" y="2"/>
                  </a:moveTo>
                  <a:lnTo>
                    <a:pt x="10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6"/>
                  </a:lnTo>
                  <a:lnTo>
                    <a:pt x="10" y="4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70" name="Freeform 5965"/>
            <p:cNvSpPr>
              <a:spLocks/>
            </p:cNvSpPr>
            <p:nvPr/>
          </p:nvSpPr>
          <p:spPr bwMode="auto">
            <a:xfrm>
              <a:off x="4327525" y="2508249"/>
              <a:ext cx="9525" cy="4764"/>
            </a:xfrm>
            <a:custGeom>
              <a:avLst/>
              <a:gdLst>
                <a:gd name="T0" fmla="*/ 0 w 14"/>
                <a:gd name="T1" fmla="*/ 3572 h 8"/>
                <a:gd name="T2" fmla="*/ 0 w 14"/>
                <a:gd name="T3" fmla="*/ 3572 h 8"/>
                <a:gd name="T4" fmla="*/ 0 w 14"/>
                <a:gd name="T5" fmla="*/ 4763 h 8"/>
                <a:gd name="T6" fmla="*/ 0 w 14"/>
                <a:gd name="T7" fmla="*/ 4763 h 8"/>
                <a:gd name="T8" fmla="*/ 5443 w 14"/>
                <a:gd name="T9" fmla="*/ 3572 h 8"/>
                <a:gd name="T10" fmla="*/ 5443 w 14"/>
                <a:gd name="T11" fmla="*/ 3572 h 8"/>
                <a:gd name="T12" fmla="*/ 9525 w 14"/>
                <a:gd name="T13" fmla="*/ 1191 h 8"/>
                <a:gd name="T14" fmla="*/ 8164 w 14"/>
                <a:gd name="T15" fmla="*/ 0 h 8"/>
                <a:gd name="T16" fmla="*/ 8164 w 14"/>
                <a:gd name="T17" fmla="*/ 0 h 8"/>
                <a:gd name="T18" fmla="*/ 2721 w 14"/>
                <a:gd name="T19" fmla="*/ 0 h 8"/>
                <a:gd name="T20" fmla="*/ 1361 w 14"/>
                <a:gd name="T21" fmla="*/ 1191 h 8"/>
                <a:gd name="T22" fmla="*/ 0 w 14"/>
                <a:gd name="T23" fmla="*/ 3572 h 8"/>
                <a:gd name="T24" fmla="*/ 0 w 14"/>
                <a:gd name="T25" fmla="*/ 3572 h 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4"/>
                <a:gd name="T40" fmla="*/ 0 h 8"/>
                <a:gd name="T41" fmla="*/ 14 w 14"/>
                <a:gd name="T42" fmla="*/ 8 h 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4" h="8">
                  <a:moveTo>
                    <a:pt x="0" y="6"/>
                  </a:moveTo>
                  <a:lnTo>
                    <a:pt x="0" y="6"/>
                  </a:lnTo>
                  <a:lnTo>
                    <a:pt x="0" y="8"/>
                  </a:lnTo>
                  <a:lnTo>
                    <a:pt x="8" y="6"/>
                  </a:lnTo>
                  <a:lnTo>
                    <a:pt x="14" y="2"/>
                  </a:lnTo>
                  <a:lnTo>
                    <a:pt x="12" y="0"/>
                  </a:lnTo>
                  <a:lnTo>
                    <a:pt x="4" y="0"/>
                  </a:lnTo>
                  <a:lnTo>
                    <a:pt x="2" y="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71" name="Freeform 5966"/>
            <p:cNvSpPr>
              <a:spLocks/>
            </p:cNvSpPr>
            <p:nvPr/>
          </p:nvSpPr>
          <p:spPr bwMode="auto">
            <a:xfrm>
              <a:off x="4318000" y="2541588"/>
              <a:ext cx="9525" cy="4761"/>
            </a:xfrm>
            <a:custGeom>
              <a:avLst/>
              <a:gdLst>
                <a:gd name="T0" fmla="*/ 8164 w 14"/>
                <a:gd name="T1" fmla="*/ 3572 h 8"/>
                <a:gd name="T2" fmla="*/ 8164 w 14"/>
                <a:gd name="T3" fmla="*/ 3572 h 8"/>
                <a:gd name="T4" fmla="*/ 9525 w 14"/>
                <a:gd name="T5" fmla="*/ 2382 h 8"/>
                <a:gd name="T6" fmla="*/ 9525 w 14"/>
                <a:gd name="T7" fmla="*/ 1191 h 8"/>
                <a:gd name="T8" fmla="*/ 6804 w 14"/>
                <a:gd name="T9" fmla="*/ 0 h 8"/>
                <a:gd name="T10" fmla="*/ 4082 w 14"/>
                <a:gd name="T11" fmla="*/ 1191 h 8"/>
                <a:gd name="T12" fmla="*/ 4082 w 14"/>
                <a:gd name="T13" fmla="*/ 1191 h 8"/>
                <a:gd name="T14" fmla="*/ 4082 w 14"/>
                <a:gd name="T15" fmla="*/ 2382 h 8"/>
                <a:gd name="T16" fmla="*/ 1361 w 14"/>
                <a:gd name="T17" fmla="*/ 3572 h 8"/>
                <a:gd name="T18" fmla="*/ 1361 w 14"/>
                <a:gd name="T19" fmla="*/ 3572 h 8"/>
                <a:gd name="T20" fmla="*/ 0 w 14"/>
                <a:gd name="T21" fmla="*/ 4763 h 8"/>
                <a:gd name="T22" fmla="*/ 2721 w 14"/>
                <a:gd name="T23" fmla="*/ 4763 h 8"/>
                <a:gd name="T24" fmla="*/ 5443 w 14"/>
                <a:gd name="T25" fmla="*/ 4763 h 8"/>
                <a:gd name="T26" fmla="*/ 8164 w 14"/>
                <a:gd name="T27" fmla="*/ 3572 h 8"/>
                <a:gd name="T28" fmla="*/ 8164 w 14"/>
                <a:gd name="T29" fmla="*/ 3572 h 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"/>
                <a:gd name="T46" fmla="*/ 0 h 8"/>
                <a:gd name="T47" fmla="*/ 14 w 14"/>
                <a:gd name="T48" fmla="*/ 8 h 8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" h="8">
                  <a:moveTo>
                    <a:pt x="12" y="6"/>
                  </a:moveTo>
                  <a:lnTo>
                    <a:pt x="12" y="6"/>
                  </a:lnTo>
                  <a:lnTo>
                    <a:pt x="14" y="4"/>
                  </a:lnTo>
                  <a:lnTo>
                    <a:pt x="14" y="2"/>
                  </a:lnTo>
                  <a:lnTo>
                    <a:pt x="10" y="0"/>
                  </a:lnTo>
                  <a:lnTo>
                    <a:pt x="6" y="2"/>
                  </a:lnTo>
                  <a:lnTo>
                    <a:pt x="6" y="4"/>
                  </a:lnTo>
                  <a:lnTo>
                    <a:pt x="2" y="6"/>
                  </a:lnTo>
                  <a:lnTo>
                    <a:pt x="0" y="8"/>
                  </a:lnTo>
                  <a:lnTo>
                    <a:pt x="4" y="8"/>
                  </a:lnTo>
                  <a:lnTo>
                    <a:pt x="8" y="8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72" name="Freeform 5967"/>
            <p:cNvSpPr>
              <a:spLocks/>
            </p:cNvSpPr>
            <p:nvPr/>
          </p:nvSpPr>
          <p:spPr bwMode="auto">
            <a:xfrm>
              <a:off x="4318000" y="2527299"/>
              <a:ext cx="9525" cy="9525"/>
            </a:xfrm>
            <a:custGeom>
              <a:avLst/>
              <a:gdLst>
                <a:gd name="T0" fmla="*/ 8334 w 16"/>
                <a:gd name="T1" fmla="*/ 3464 h 22"/>
                <a:gd name="T2" fmla="*/ 8334 w 16"/>
                <a:gd name="T3" fmla="*/ 3464 h 22"/>
                <a:gd name="T4" fmla="*/ 5953 w 16"/>
                <a:gd name="T5" fmla="*/ 0 h 22"/>
                <a:gd name="T6" fmla="*/ 4763 w 16"/>
                <a:gd name="T7" fmla="*/ 0 h 22"/>
                <a:gd name="T8" fmla="*/ 4763 w 16"/>
                <a:gd name="T9" fmla="*/ 2309 h 22"/>
                <a:gd name="T10" fmla="*/ 4763 w 16"/>
                <a:gd name="T11" fmla="*/ 2309 h 22"/>
                <a:gd name="T12" fmla="*/ 3572 w 16"/>
                <a:gd name="T13" fmla="*/ 4618 h 22"/>
                <a:gd name="T14" fmla="*/ 3572 w 16"/>
                <a:gd name="T15" fmla="*/ 4618 h 22"/>
                <a:gd name="T16" fmla="*/ 2381 w 16"/>
                <a:gd name="T17" fmla="*/ 5773 h 22"/>
                <a:gd name="T18" fmla="*/ 1191 w 16"/>
                <a:gd name="T19" fmla="*/ 8082 h 22"/>
                <a:gd name="T20" fmla="*/ 1191 w 16"/>
                <a:gd name="T21" fmla="*/ 8082 h 22"/>
                <a:gd name="T22" fmla="*/ 1191 w 16"/>
                <a:gd name="T23" fmla="*/ 10391 h 22"/>
                <a:gd name="T24" fmla="*/ 0 w 16"/>
                <a:gd name="T25" fmla="*/ 11545 h 22"/>
                <a:gd name="T26" fmla="*/ 0 w 16"/>
                <a:gd name="T27" fmla="*/ 12700 h 22"/>
                <a:gd name="T28" fmla="*/ 1191 w 16"/>
                <a:gd name="T29" fmla="*/ 12700 h 22"/>
                <a:gd name="T30" fmla="*/ 1191 w 16"/>
                <a:gd name="T31" fmla="*/ 12700 h 22"/>
                <a:gd name="T32" fmla="*/ 3572 w 16"/>
                <a:gd name="T33" fmla="*/ 12700 h 22"/>
                <a:gd name="T34" fmla="*/ 3572 w 16"/>
                <a:gd name="T35" fmla="*/ 10391 h 22"/>
                <a:gd name="T36" fmla="*/ 4763 w 16"/>
                <a:gd name="T37" fmla="*/ 9236 h 22"/>
                <a:gd name="T38" fmla="*/ 5953 w 16"/>
                <a:gd name="T39" fmla="*/ 8082 h 22"/>
                <a:gd name="T40" fmla="*/ 5953 w 16"/>
                <a:gd name="T41" fmla="*/ 8082 h 22"/>
                <a:gd name="T42" fmla="*/ 8334 w 16"/>
                <a:gd name="T43" fmla="*/ 6927 h 22"/>
                <a:gd name="T44" fmla="*/ 9525 w 16"/>
                <a:gd name="T45" fmla="*/ 5773 h 22"/>
                <a:gd name="T46" fmla="*/ 8334 w 16"/>
                <a:gd name="T47" fmla="*/ 3464 h 22"/>
                <a:gd name="T48" fmla="*/ 8334 w 16"/>
                <a:gd name="T49" fmla="*/ 3464 h 2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"/>
                <a:gd name="T76" fmla="*/ 0 h 22"/>
                <a:gd name="T77" fmla="*/ 16 w 16"/>
                <a:gd name="T78" fmla="*/ 22 h 2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" h="22">
                  <a:moveTo>
                    <a:pt x="14" y="6"/>
                  </a:moveTo>
                  <a:lnTo>
                    <a:pt x="14" y="6"/>
                  </a:lnTo>
                  <a:lnTo>
                    <a:pt x="10" y="0"/>
                  </a:lnTo>
                  <a:lnTo>
                    <a:pt x="8" y="0"/>
                  </a:lnTo>
                  <a:lnTo>
                    <a:pt x="8" y="4"/>
                  </a:lnTo>
                  <a:lnTo>
                    <a:pt x="6" y="8"/>
                  </a:lnTo>
                  <a:lnTo>
                    <a:pt x="4" y="10"/>
                  </a:lnTo>
                  <a:lnTo>
                    <a:pt x="2" y="14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2" y="22"/>
                  </a:lnTo>
                  <a:lnTo>
                    <a:pt x="6" y="22"/>
                  </a:lnTo>
                  <a:lnTo>
                    <a:pt x="6" y="18"/>
                  </a:lnTo>
                  <a:lnTo>
                    <a:pt x="8" y="16"/>
                  </a:lnTo>
                  <a:lnTo>
                    <a:pt x="10" y="14"/>
                  </a:lnTo>
                  <a:lnTo>
                    <a:pt x="14" y="12"/>
                  </a:lnTo>
                  <a:lnTo>
                    <a:pt x="16" y="10"/>
                  </a:lnTo>
                  <a:lnTo>
                    <a:pt x="14" y="6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73" name="Freeform 5968"/>
            <p:cNvSpPr>
              <a:spLocks/>
            </p:cNvSpPr>
            <p:nvPr/>
          </p:nvSpPr>
          <p:spPr bwMode="auto">
            <a:xfrm>
              <a:off x="4308475" y="2541588"/>
              <a:ext cx="9525" cy="4761"/>
            </a:xfrm>
            <a:custGeom>
              <a:avLst/>
              <a:gdLst>
                <a:gd name="T0" fmla="*/ 0 w 12"/>
                <a:gd name="T1" fmla="*/ 2117 h 6"/>
                <a:gd name="T2" fmla="*/ 0 w 12"/>
                <a:gd name="T3" fmla="*/ 2117 h 6"/>
                <a:gd name="T4" fmla="*/ 0 w 12"/>
                <a:gd name="T5" fmla="*/ 3175 h 6"/>
                <a:gd name="T6" fmla="*/ 1323 w 12"/>
                <a:gd name="T7" fmla="*/ 3175 h 6"/>
                <a:gd name="T8" fmla="*/ 6615 w 12"/>
                <a:gd name="T9" fmla="*/ 2117 h 6"/>
                <a:gd name="T10" fmla="*/ 6615 w 12"/>
                <a:gd name="T11" fmla="*/ 2117 h 6"/>
                <a:gd name="T12" fmla="*/ 7938 w 12"/>
                <a:gd name="T13" fmla="*/ 1058 h 6"/>
                <a:gd name="T14" fmla="*/ 5292 w 12"/>
                <a:gd name="T15" fmla="*/ 0 h 6"/>
                <a:gd name="T16" fmla="*/ 2646 w 12"/>
                <a:gd name="T17" fmla="*/ 1058 h 6"/>
                <a:gd name="T18" fmla="*/ 0 w 12"/>
                <a:gd name="T19" fmla="*/ 2117 h 6"/>
                <a:gd name="T20" fmla="*/ 0 w 12"/>
                <a:gd name="T21" fmla="*/ 2117 h 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2"/>
                <a:gd name="T34" fmla="*/ 0 h 6"/>
                <a:gd name="T35" fmla="*/ 12 w 12"/>
                <a:gd name="T36" fmla="*/ 6 h 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2" h="6">
                  <a:moveTo>
                    <a:pt x="0" y="4"/>
                  </a:moveTo>
                  <a:lnTo>
                    <a:pt x="0" y="4"/>
                  </a:lnTo>
                  <a:lnTo>
                    <a:pt x="0" y="6"/>
                  </a:lnTo>
                  <a:lnTo>
                    <a:pt x="2" y="6"/>
                  </a:lnTo>
                  <a:lnTo>
                    <a:pt x="10" y="4"/>
                  </a:lnTo>
                  <a:lnTo>
                    <a:pt x="12" y="2"/>
                  </a:lnTo>
                  <a:lnTo>
                    <a:pt x="8" y="0"/>
                  </a:lnTo>
                  <a:lnTo>
                    <a:pt x="4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74" name="Freeform 5969"/>
            <p:cNvSpPr>
              <a:spLocks/>
            </p:cNvSpPr>
            <p:nvPr/>
          </p:nvSpPr>
          <p:spPr bwMode="auto">
            <a:xfrm>
              <a:off x="4327525" y="2503488"/>
              <a:ext cx="4764" cy="4761"/>
            </a:xfrm>
            <a:custGeom>
              <a:avLst/>
              <a:gdLst>
                <a:gd name="T0" fmla="*/ 2646 w 12"/>
                <a:gd name="T1" fmla="*/ 1323 h 12"/>
                <a:gd name="T2" fmla="*/ 2646 w 12"/>
                <a:gd name="T3" fmla="*/ 1323 h 12"/>
                <a:gd name="T4" fmla="*/ 2646 w 12"/>
                <a:gd name="T5" fmla="*/ 3969 h 12"/>
                <a:gd name="T6" fmla="*/ 1323 w 12"/>
                <a:gd name="T7" fmla="*/ 6615 h 12"/>
                <a:gd name="T8" fmla="*/ 0 w 12"/>
                <a:gd name="T9" fmla="*/ 7938 h 12"/>
                <a:gd name="T10" fmla="*/ 1323 w 12"/>
                <a:gd name="T11" fmla="*/ 7938 h 12"/>
                <a:gd name="T12" fmla="*/ 1323 w 12"/>
                <a:gd name="T13" fmla="*/ 7938 h 12"/>
                <a:gd name="T14" fmla="*/ 5291 w 12"/>
                <a:gd name="T15" fmla="*/ 6615 h 12"/>
                <a:gd name="T16" fmla="*/ 6614 w 12"/>
                <a:gd name="T17" fmla="*/ 5292 h 12"/>
                <a:gd name="T18" fmla="*/ 7937 w 12"/>
                <a:gd name="T19" fmla="*/ 2646 h 12"/>
                <a:gd name="T20" fmla="*/ 7937 w 12"/>
                <a:gd name="T21" fmla="*/ 2646 h 12"/>
                <a:gd name="T22" fmla="*/ 7937 w 12"/>
                <a:gd name="T23" fmla="*/ 1323 h 12"/>
                <a:gd name="T24" fmla="*/ 5291 w 12"/>
                <a:gd name="T25" fmla="*/ 0 h 12"/>
                <a:gd name="T26" fmla="*/ 3969 w 12"/>
                <a:gd name="T27" fmla="*/ 1323 h 12"/>
                <a:gd name="T28" fmla="*/ 2646 w 12"/>
                <a:gd name="T29" fmla="*/ 1323 h 12"/>
                <a:gd name="T30" fmla="*/ 2646 w 12"/>
                <a:gd name="T31" fmla="*/ 1323 h 1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2"/>
                <a:gd name="T49" fmla="*/ 0 h 12"/>
                <a:gd name="T50" fmla="*/ 12 w 12"/>
                <a:gd name="T51" fmla="*/ 12 h 1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2" h="12">
                  <a:moveTo>
                    <a:pt x="4" y="2"/>
                  </a:moveTo>
                  <a:lnTo>
                    <a:pt x="4" y="2"/>
                  </a:lnTo>
                  <a:lnTo>
                    <a:pt x="4" y="6"/>
                  </a:lnTo>
                  <a:lnTo>
                    <a:pt x="2" y="10"/>
                  </a:lnTo>
                  <a:lnTo>
                    <a:pt x="0" y="12"/>
                  </a:lnTo>
                  <a:lnTo>
                    <a:pt x="2" y="12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4"/>
                  </a:lnTo>
                  <a:lnTo>
                    <a:pt x="12" y="2"/>
                  </a:lnTo>
                  <a:lnTo>
                    <a:pt x="8" y="0"/>
                  </a:lnTo>
                  <a:lnTo>
                    <a:pt x="6" y="2"/>
                  </a:lnTo>
                  <a:lnTo>
                    <a:pt x="4" y="2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75" name="Freeform 5971"/>
            <p:cNvSpPr>
              <a:spLocks/>
            </p:cNvSpPr>
            <p:nvPr/>
          </p:nvSpPr>
          <p:spPr bwMode="auto">
            <a:xfrm>
              <a:off x="4370389" y="3241674"/>
              <a:ext cx="4761" cy="14289"/>
            </a:xfrm>
            <a:custGeom>
              <a:avLst/>
              <a:gdLst>
                <a:gd name="T0" fmla="*/ 0 w 10"/>
                <a:gd name="T1" fmla="*/ 8334 h 32"/>
                <a:gd name="T2" fmla="*/ 0 w 10"/>
                <a:gd name="T3" fmla="*/ 8334 h 32"/>
                <a:gd name="T4" fmla="*/ 0 w 10"/>
                <a:gd name="T5" fmla="*/ 10716 h 32"/>
                <a:gd name="T6" fmla="*/ 1270 w 10"/>
                <a:gd name="T7" fmla="*/ 13097 h 32"/>
                <a:gd name="T8" fmla="*/ 5080 w 10"/>
                <a:gd name="T9" fmla="*/ 19050 h 32"/>
                <a:gd name="T10" fmla="*/ 5080 w 10"/>
                <a:gd name="T11" fmla="*/ 19050 h 32"/>
                <a:gd name="T12" fmla="*/ 6350 w 10"/>
                <a:gd name="T13" fmla="*/ 17859 h 32"/>
                <a:gd name="T14" fmla="*/ 6350 w 10"/>
                <a:gd name="T15" fmla="*/ 16669 h 32"/>
                <a:gd name="T16" fmla="*/ 5080 w 10"/>
                <a:gd name="T17" fmla="*/ 11906 h 32"/>
                <a:gd name="T18" fmla="*/ 2540 w 10"/>
                <a:gd name="T19" fmla="*/ 1191 h 32"/>
                <a:gd name="T20" fmla="*/ 2540 w 10"/>
                <a:gd name="T21" fmla="*/ 1191 h 32"/>
                <a:gd name="T22" fmla="*/ 1270 w 10"/>
                <a:gd name="T23" fmla="*/ 0 h 32"/>
                <a:gd name="T24" fmla="*/ 0 w 10"/>
                <a:gd name="T25" fmla="*/ 0 h 32"/>
                <a:gd name="T26" fmla="*/ 0 w 10"/>
                <a:gd name="T27" fmla="*/ 2381 h 32"/>
                <a:gd name="T28" fmla="*/ 1270 w 10"/>
                <a:gd name="T29" fmla="*/ 5953 h 32"/>
                <a:gd name="T30" fmla="*/ 1270 w 10"/>
                <a:gd name="T31" fmla="*/ 5953 h 32"/>
                <a:gd name="T32" fmla="*/ 1270 w 10"/>
                <a:gd name="T33" fmla="*/ 8334 h 32"/>
                <a:gd name="T34" fmla="*/ 1270 w 10"/>
                <a:gd name="T35" fmla="*/ 8334 h 32"/>
                <a:gd name="T36" fmla="*/ 0 w 10"/>
                <a:gd name="T37" fmla="*/ 8334 h 32"/>
                <a:gd name="T38" fmla="*/ 0 w 10"/>
                <a:gd name="T39" fmla="*/ 8334 h 3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0"/>
                <a:gd name="T61" fmla="*/ 0 h 32"/>
                <a:gd name="T62" fmla="*/ 10 w 10"/>
                <a:gd name="T63" fmla="*/ 32 h 3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0" h="32">
                  <a:moveTo>
                    <a:pt x="0" y="14"/>
                  </a:moveTo>
                  <a:lnTo>
                    <a:pt x="0" y="14"/>
                  </a:lnTo>
                  <a:lnTo>
                    <a:pt x="0" y="18"/>
                  </a:lnTo>
                  <a:lnTo>
                    <a:pt x="2" y="22"/>
                  </a:lnTo>
                  <a:lnTo>
                    <a:pt x="8" y="32"/>
                  </a:lnTo>
                  <a:lnTo>
                    <a:pt x="10" y="30"/>
                  </a:lnTo>
                  <a:lnTo>
                    <a:pt x="10" y="28"/>
                  </a:lnTo>
                  <a:lnTo>
                    <a:pt x="8" y="20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2" y="10"/>
                  </a:lnTo>
                  <a:lnTo>
                    <a:pt x="2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76" name="Freeform 5972"/>
            <p:cNvSpPr>
              <a:spLocks/>
            </p:cNvSpPr>
            <p:nvPr/>
          </p:nvSpPr>
          <p:spPr bwMode="auto">
            <a:xfrm>
              <a:off x="4375150" y="3241674"/>
              <a:ext cx="4764" cy="4764"/>
            </a:xfrm>
            <a:custGeom>
              <a:avLst/>
              <a:gdLst>
                <a:gd name="T0" fmla="*/ 5291 w 12"/>
                <a:gd name="T1" fmla="*/ 4536 h 14"/>
                <a:gd name="T2" fmla="*/ 5291 w 12"/>
                <a:gd name="T3" fmla="*/ 4536 h 14"/>
                <a:gd name="T4" fmla="*/ 2646 w 12"/>
                <a:gd name="T5" fmla="*/ 2268 h 14"/>
                <a:gd name="T6" fmla="*/ 2646 w 12"/>
                <a:gd name="T7" fmla="*/ 1134 h 14"/>
                <a:gd name="T8" fmla="*/ 1323 w 12"/>
                <a:gd name="T9" fmla="*/ 0 h 14"/>
                <a:gd name="T10" fmla="*/ 1323 w 12"/>
                <a:gd name="T11" fmla="*/ 0 h 14"/>
                <a:gd name="T12" fmla="*/ 0 w 12"/>
                <a:gd name="T13" fmla="*/ 0 h 14"/>
                <a:gd name="T14" fmla="*/ 0 w 12"/>
                <a:gd name="T15" fmla="*/ 1134 h 14"/>
                <a:gd name="T16" fmla="*/ 0 w 12"/>
                <a:gd name="T17" fmla="*/ 2268 h 14"/>
                <a:gd name="T18" fmla="*/ 0 w 12"/>
                <a:gd name="T19" fmla="*/ 3402 h 14"/>
                <a:gd name="T20" fmla="*/ 0 w 12"/>
                <a:gd name="T21" fmla="*/ 3402 h 14"/>
                <a:gd name="T22" fmla="*/ 0 w 12"/>
                <a:gd name="T23" fmla="*/ 4536 h 14"/>
                <a:gd name="T24" fmla="*/ 1323 w 12"/>
                <a:gd name="T25" fmla="*/ 6804 h 14"/>
                <a:gd name="T26" fmla="*/ 3969 w 12"/>
                <a:gd name="T27" fmla="*/ 7938 h 14"/>
                <a:gd name="T28" fmla="*/ 7937 w 12"/>
                <a:gd name="T29" fmla="*/ 7938 h 14"/>
                <a:gd name="T30" fmla="*/ 7937 w 12"/>
                <a:gd name="T31" fmla="*/ 7938 h 14"/>
                <a:gd name="T32" fmla="*/ 7937 w 12"/>
                <a:gd name="T33" fmla="*/ 6804 h 14"/>
                <a:gd name="T34" fmla="*/ 5291 w 12"/>
                <a:gd name="T35" fmla="*/ 4536 h 14"/>
                <a:gd name="T36" fmla="*/ 5291 w 12"/>
                <a:gd name="T37" fmla="*/ 4536 h 1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"/>
                <a:gd name="T58" fmla="*/ 0 h 14"/>
                <a:gd name="T59" fmla="*/ 12 w 12"/>
                <a:gd name="T60" fmla="*/ 14 h 1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" h="14">
                  <a:moveTo>
                    <a:pt x="8" y="8"/>
                  </a:moveTo>
                  <a:lnTo>
                    <a:pt x="8" y="8"/>
                  </a:lnTo>
                  <a:lnTo>
                    <a:pt x="4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12"/>
                  </a:lnTo>
                  <a:lnTo>
                    <a:pt x="6" y="14"/>
                  </a:lnTo>
                  <a:lnTo>
                    <a:pt x="12" y="14"/>
                  </a:lnTo>
                  <a:lnTo>
                    <a:pt x="12" y="12"/>
                  </a:lnTo>
                  <a:lnTo>
                    <a:pt x="8" y="8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77" name="Freeform 5973"/>
            <p:cNvSpPr>
              <a:spLocks/>
            </p:cNvSpPr>
            <p:nvPr/>
          </p:nvSpPr>
          <p:spPr bwMode="auto">
            <a:xfrm>
              <a:off x="4379914" y="3255963"/>
              <a:ext cx="9525" cy="9525"/>
            </a:xfrm>
            <a:custGeom>
              <a:avLst/>
              <a:gdLst>
                <a:gd name="T0" fmla="*/ 11289 w 18"/>
                <a:gd name="T1" fmla="*/ 12700 h 20"/>
                <a:gd name="T2" fmla="*/ 11289 w 18"/>
                <a:gd name="T3" fmla="*/ 12700 h 20"/>
                <a:gd name="T4" fmla="*/ 12700 w 18"/>
                <a:gd name="T5" fmla="*/ 12700 h 20"/>
                <a:gd name="T6" fmla="*/ 11289 w 18"/>
                <a:gd name="T7" fmla="*/ 10160 h 20"/>
                <a:gd name="T8" fmla="*/ 5644 w 18"/>
                <a:gd name="T9" fmla="*/ 3810 h 20"/>
                <a:gd name="T10" fmla="*/ 5644 w 18"/>
                <a:gd name="T11" fmla="*/ 3810 h 20"/>
                <a:gd name="T12" fmla="*/ 0 w 18"/>
                <a:gd name="T13" fmla="*/ 0 h 20"/>
                <a:gd name="T14" fmla="*/ 0 w 18"/>
                <a:gd name="T15" fmla="*/ 0 h 20"/>
                <a:gd name="T16" fmla="*/ 0 w 18"/>
                <a:gd name="T17" fmla="*/ 1270 h 20"/>
                <a:gd name="T18" fmla="*/ 0 w 18"/>
                <a:gd name="T19" fmla="*/ 1270 h 20"/>
                <a:gd name="T20" fmla="*/ 4233 w 18"/>
                <a:gd name="T21" fmla="*/ 6350 h 20"/>
                <a:gd name="T22" fmla="*/ 11289 w 18"/>
                <a:gd name="T23" fmla="*/ 12700 h 20"/>
                <a:gd name="T24" fmla="*/ 11289 w 18"/>
                <a:gd name="T25" fmla="*/ 12700 h 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20"/>
                <a:gd name="T41" fmla="*/ 18 w 18"/>
                <a:gd name="T42" fmla="*/ 20 h 2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20">
                  <a:moveTo>
                    <a:pt x="16" y="20"/>
                  </a:moveTo>
                  <a:lnTo>
                    <a:pt x="16" y="20"/>
                  </a:lnTo>
                  <a:lnTo>
                    <a:pt x="18" y="20"/>
                  </a:lnTo>
                  <a:lnTo>
                    <a:pt x="16" y="16"/>
                  </a:lnTo>
                  <a:lnTo>
                    <a:pt x="8" y="6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10"/>
                  </a:lnTo>
                  <a:lnTo>
                    <a:pt x="16" y="2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78" name="Freeform 5974"/>
            <p:cNvSpPr>
              <a:spLocks/>
            </p:cNvSpPr>
            <p:nvPr/>
          </p:nvSpPr>
          <p:spPr bwMode="auto">
            <a:xfrm>
              <a:off x="4460875" y="2717799"/>
              <a:ext cx="9525" cy="4764"/>
            </a:xfrm>
            <a:custGeom>
              <a:avLst/>
              <a:gdLst>
                <a:gd name="T0" fmla="*/ 6350 w 8"/>
                <a:gd name="T1" fmla="*/ 7937 h 12"/>
                <a:gd name="T2" fmla="*/ 6350 w 8"/>
                <a:gd name="T3" fmla="*/ 7937 h 12"/>
                <a:gd name="T4" fmla="*/ 6350 w 8"/>
                <a:gd name="T5" fmla="*/ 6614 h 12"/>
                <a:gd name="T6" fmla="*/ 4762 w 8"/>
                <a:gd name="T7" fmla="*/ 3969 h 12"/>
                <a:gd name="T8" fmla="*/ 1588 w 8"/>
                <a:gd name="T9" fmla="*/ 1323 h 12"/>
                <a:gd name="T10" fmla="*/ 0 w 8"/>
                <a:gd name="T11" fmla="*/ 0 h 12"/>
                <a:gd name="T12" fmla="*/ 0 w 8"/>
                <a:gd name="T13" fmla="*/ 0 h 12"/>
                <a:gd name="T14" fmla="*/ 0 w 8"/>
                <a:gd name="T15" fmla="*/ 1323 h 12"/>
                <a:gd name="T16" fmla="*/ 0 w 8"/>
                <a:gd name="T17" fmla="*/ 3969 h 12"/>
                <a:gd name="T18" fmla="*/ 3175 w 8"/>
                <a:gd name="T19" fmla="*/ 6614 h 12"/>
                <a:gd name="T20" fmla="*/ 6350 w 8"/>
                <a:gd name="T21" fmla="*/ 7937 h 12"/>
                <a:gd name="T22" fmla="*/ 6350 w 8"/>
                <a:gd name="T23" fmla="*/ 7937 h 1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"/>
                <a:gd name="T37" fmla="*/ 0 h 12"/>
                <a:gd name="T38" fmla="*/ 8 w 8"/>
                <a:gd name="T39" fmla="*/ 12 h 1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" h="12">
                  <a:moveTo>
                    <a:pt x="8" y="12"/>
                  </a:moveTo>
                  <a:lnTo>
                    <a:pt x="8" y="12"/>
                  </a:lnTo>
                  <a:lnTo>
                    <a:pt x="8" y="10"/>
                  </a:lnTo>
                  <a:lnTo>
                    <a:pt x="6" y="6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4" y="10"/>
                  </a:lnTo>
                  <a:lnTo>
                    <a:pt x="8" y="12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80" name="Freeform 5975"/>
            <p:cNvSpPr>
              <a:spLocks/>
            </p:cNvSpPr>
            <p:nvPr/>
          </p:nvSpPr>
          <p:spPr bwMode="auto">
            <a:xfrm>
              <a:off x="4298950" y="2560638"/>
              <a:ext cx="4764" cy="4761"/>
            </a:xfrm>
            <a:custGeom>
              <a:avLst/>
              <a:gdLst>
                <a:gd name="T0" fmla="*/ 3175 w 12"/>
                <a:gd name="T1" fmla="*/ 4763 h 8"/>
                <a:gd name="T2" fmla="*/ 3175 w 12"/>
                <a:gd name="T3" fmla="*/ 4763 h 8"/>
                <a:gd name="T4" fmla="*/ 5292 w 12"/>
                <a:gd name="T5" fmla="*/ 4763 h 8"/>
                <a:gd name="T6" fmla="*/ 6350 w 12"/>
                <a:gd name="T7" fmla="*/ 3572 h 8"/>
                <a:gd name="T8" fmla="*/ 5292 w 12"/>
                <a:gd name="T9" fmla="*/ 3572 h 8"/>
                <a:gd name="T10" fmla="*/ 4233 w 12"/>
                <a:gd name="T11" fmla="*/ 2382 h 8"/>
                <a:gd name="T12" fmla="*/ 4233 w 12"/>
                <a:gd name="T13" fmla="*/ 2382 h 8"/>
                <a:gd name="T14" fmla="*/ 2117 w 12"/>
                <a:gd name="T15" fmla="*/ 2382 h 8"/>
                <a:gd name="T16" fmla="*/ 2117 w 12"/>
                <a:gd name="T17" fmla="*/ 1191 h 8"/>
                <a:gd name="T18" fmla="*/ 1058 w 12"/>
                <a:gd name="T19" fmla="*/ 0 h 8"/>
                <a:gd name="T20" fmla="*/ 0 w 12"/>
                <a:gd name="T21" fmla="*/ 1191 h 8"/>
                <a:gd name="T22" fmla="*/ 0 w 12"/>
                <a:gd name="T23" fmla="*/ 1191 h 8"/>
                <a:gd name="T24" fmla="*/ 0 w 12"/>
                <a:gd name="T25" fmla="*/ 2382 h 8"/>
                <a:gd name="T26" fmla="*/ 0 w 12"/>
                <a:gd name="T27" fmla="*/ 3572 h 8"/>
                <a:gd name="T28" fmla="*/ 1058 w 12"/>
                <a:gd name="T29" fmla="*/ 4763 h 8"/>
                <a:gd name="T30" fmla="*/ 3175 w 12"/>
                <a:gd name="T31" fmla="*/ 4763 h 8"/>
                <a:gd name="T32" fmla="*/ 3175 w 12"/>
                <a:gd name="T33" fmla="*/ 4763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"/>
                <a:gd name="T52" fmla="*/ 0 h 8"/>
                <a:gd name="T53" fmla="*/ 12 w 12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" h="8">
                  <a:moveTo>
                    <a:pt x="6" y="8"/>
                  </a:moveTo>
                  <a:lnTo>
                    <a:pt x="6" y="8"/>
                  </a:lnTo>
                  <a:lnTo>
                    <a:pt x="10" y="8"/>
                  </a:lnTo>
                  <a:lnTo>
                    <a:pt x="12" y="6"/>
                  </a:lnTo>
                  <a:lnTo>
                    <a:pt x="10" y="6"/>
                  </a:lnTo>
                  <a:lnTo>
                    <a:pt x="8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2" y="8"/>
                  </a:lnTo>
                  <a:lnTo>
                    <a:pt x="6" y="8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81" name="Freeform 5976"/>
            <p:cNvSpPr>
              <a:spLocks/>
            </p:cNvSpPr>
            <p:nvPr/>
          </p:nvSpPr>
          <p:spPr bwMode="auto">
            <a:xfrm>
              <a:off x="4537075" y="2727324"/>
              <a:ext cx="4764" cy="4764"/>
            </a:xfrm>
            <a:custGeom>
              <a:avLst/>
              <a:gdLst>
                <a:gd name="T0" fmla="*/ 0 w 6"/>
                <a:gd name="T1" fmla="*/ 794 h 4"/>
                <a:gd name="T2" fmla="*/ 0 w 6"/>
                <a:gd name="T3" fmla="*/ 794 h 4"/>
                <a:gd name="T4" fmla="*/ 0 w 6"/>
                <a:gd name="T5" fmla="*/ 1588 h 4"/>
                <a:gd name="T6" fmla="*/ 1058 w 6"/>
                <a:gd name="T7" fmla="*/ 1588 h 4"/>
                <a:gd name="T8" fmla="*/ 2117 w 6"/>
                <a:gd name="T9" fmla="*/ 794 h 4"/>
                <a:gd name="T10" fmla="*/ 3175 w 6"/>
                <a:gd name="T11" fmla="*/ 0 h 4"/>
                <a:gd name="T12" fmla="*/ 3175 w 6"/>
                <a:gd name="T13" fmla="*/ 0 h 4"/>
                <a:gd name="T14" fmla="*/ 2117 w 6"/>
                <a:gd name="T15" fmla="*/ 0 h 4"/>
                <a:gd name="T16" fmla="*/ 1058 w 6"/>
                <a:gd name="T17" fmla="*/ 0 h 4"/>
                <a:gd name="T18" fmla="*/ 0 w 6"/>
                <a:gd name="T19" fmla="*/ 794 h 4"/>
                <a:gd name="T20" fmla="*/ 0 w 6"/>
                <a:gd name="T21" fmla="*/ 794 h 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"/>
                <a:gd name="T34" fmla="*/ 0 h 4"/>
                <a:gd name="T35" fmla="*/ 6 w 6"/>
                <a:gd name="T36" fmla="*/ 4 h 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" h="4">
                  <a:moveTo>
                    <a:pt x="0" y="2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82" name="Freeform 5977"/>
            <p:cNvSpPr>
              <a:spLocks/>
            </p:cNvSpPr>
            <p:nvPr/>
          </p:nvSpPr>
          <p:spPr bwMode="auto">
            <a:xfrm>
              <a:off x="4541839" y="2717799"/>
              <a:ext cx="4761" cy="4764"/>
            </a:xfrm>
            <a:custGeom>
              <a:avLst/>
              <a:gdLst>
                <a:gd name="T0" fmla="*/ 1191 w 8"/>
                <a:gd name="T1" fmla="*/ 0 h 8"/>
                <a:gd name="T2" fmla="*/ 1191 w 8"/>
                <a:gd name="T3" fmla="*/ 0 h 8"/>
                <a:gd name="T4" fmla="*/ 0 w 8"/>
                <a:gd name="T5" fmla="*/ 0 h 8"/>
                <a:gd name="T6" fmla="*/ 0 w 8"/>
                <a:gd name="T7" fmla="*/ 3175 h 8"/>
                <a:gd name="T8" fmla="*/ 1191 w 8"/>
                <a:gd name="T9" fmla="*/ 6350 h 8"/>
                <a:gd name="T10" fmla="*/ 3571 w 8"/>
                <a:gd name="T11" fmla="*/ 6350 h 8"/>
                <a:gd name="T12" fmla="*/ 3571 w 8"/>
                <a:gd name="T13" fmla="*/ 6350 h 8"/>
                <a:gd name="T14" fmla="*/ 4762 w 8"/>
                <a:gd name="T15" fmla="*/ 6350 h 8"/>
                <a:gd name="T16" fmla="*/ 3571 w 8"/>
                <a:gd name="T17" fmla="*/ 3175 h 8"/>
                <a:gd name="T18" fmla="*/ 3571 w 8"/>
                <a:gd name="T19" fmla="*/ 1588 h 8"/>
                <a:gd name="T20" fmla="*/ 1191 w 8"/>
                <a:gd name="T21" fmla="*/ 0 h 8"/>
                <a:gd name="T22" fmla="*/ 1191 w 8"/>
                <a:gd name="T23" fmla="*/ 0 h 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"/>
                <a:gd name="T37" fmla="*/ 0 h 8"/>
                <a:gd name="T38" fmla="*/ 8 w 8"/>
                <a:gd name="T39" fmla="*/ 8 h 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" h="8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2" y="8"/>
                  </a:lnTo>
                  <a:lnTo>
                    <a:pt x="6" y="8"/>
                  </a:lnTo>
                  <a:lnTo>
                    <a:pt x="8" y="8"/>
                  </a:lnTo>
                  <a:lnTo>
                    <a:pt x="6" y="4"/>
                  </a:lnTo>
                  <a:lnTo>
                    <a:pt x="6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83" name="Freeform 5978"/>
            <p:cNvSpPr>
              <a:spLocks/>
            </p:cNvSpPr>
            <p:nvPr/>
          </p:nvSpPr>
          <p:spPr bwMode="auto">
            <a:xfrm>
              <a:off x="4527550" y="2613024"/>
              <a:ext cx="4764" cy="4764"/>
            </a:xfrm>
            <a:custGeom>
              <a:avLst/>
              <a:gdLst>
                <a:gd name="T0" fmla="*/ 7937 w 12"/>
                <a:gd name="T1" fmla="*/ 2382 h 8"/>
                <a:gd name="T2" fmla="*/ 7937 w 12"/>
                <a:gd name="T3" fmla="*/ 2382 h 8"/>
                <a:gd name="T4" fmla="*/ 7937 w 12"/>
                <a:gd name="T5" fmla="*/ 0 h 8"/>
                <a:gd name="T6" fmla="*/ 6614 w 12"/>
                <a:gd name="T7" fmla="*/ 0 h 8"/>
                <a:gd name="T8" fmla="*/ 2646 w 12"/>
                <a:gd name="T9" fmla="*/ 1191 h 8"/>
                <a:gd name="T10" fmla="*/ 2646 w 12"/>
                <a:gd name="T11" fmla="*/ 1191 h 8"/>
                <a:gd name="T12" fmla="*/ 1323 w 12"/>
                <a:gd name="T13" fmla="*/ 1191 h 8"/>
                <a:gd name="T14" fmla="*/ 0 w 12"/>
                <a:gd name="T15" fmla="*/ 1191 h 8"/>
                <a:gd name="T16" fmla="*/ 0 w 12"/>
                <a:gd name="T17" fmla="*/ 2382 h 8"/>
                <a:gd name="T18" fmla="*/ 2646 w 12"/>
                <a:gd name="T19" fmla="*/ 4763 h 8"/>
                <a:gd name="T20" fmla="*/ 2646 w 12"/>
                <a:gd name="T21" fmla="*/ 4763 h 8"/>
                <a:gd name="T22" fmla="*/ 3969 w 12"/>
                <a:gd name="T23" fmla="*/ 4763 h 8"/>
                <a:gd name="T24" fmla="*/ 5291 w 12"/>
                <a:gd name="T25" fmla="*/ 4763 h 8"/>
                <a:gd name="T26" fmla="*/ 7937 w 12"/>
                <a:gd name="T27" fmla="*/ 2382 h 8"/>
                <a:gd name="T28" fmla="*/ 7937 w 12"/>
                <a:gd name="T29" fmla="*/ 2382 h 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2"/>
                <a:gd name="T46" fmla="*/ 0 h 8"/>
                <a:gd name="T47" fmla="*/ 12 w 12"/>
                <a:gd name="T48" fmla="*/ 8 h 8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2" h="8">
                  <a:moveTo>
                    <a:pt x="12" y="4"/>
                  </a:moveTo>
                  <a:lnTo>
                    <a:pt x="12" y="4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4" y="8"/>
                  </a:lnTo>
                  <a:lnTo>
                    <a:pt x="6" y="8"/>
                  </a:lnTo>
                  <a:lnTo>
                    <a:pt x="8" y="8"/>
                  </a:lnTo>
                  <a:lnTo>
                    <a:pt x="12" y="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84" name="Freeform 5979"/>
            <p:cNvSpPr>
              <a:spLocks/>
            </p:cNvSpPr>
            <p:nvPr/>
          </p:nvSpPr>
          <p:spPr bwMode="auto">
            <a:xfrm>
              <a:off x="4298950" y="2560638"/>
              <a:ext cx="4764" cy="0"/>
            </a:xfrm>
            <a:custGeom>
              <a:avLst/>
              <a:gdLst>
                <a:gd name="T0" fmla="*/ 4763 w 6"/>
                <a:gd name="T1" fmla="*/ 3175 h 6"/>
                <a:gd name="T2" fmla="*/ 4763 w 6"/>
                <a:gd name="T3" fmla="*/ 3175 h 6"/>
                <a:gd name="T4" fmla="*/ 4763 w 6"/>
                <a:gd name="T5" fmla="*/ 2117 h 6"/>
                <a:gd name="T6" fmla="*/ 4763 w 6"/>
                <a:gd name="T7" fmla="*/ 1058 h 6"/>
                <a:gd name="T8" fmla="*/ 1588 w 6"/>
                <a:gd name="T9" fmla="*/ 0 h 6"/>
                <a:gd name="T10" fmla="*/ 1588 w 6"/>
                <a:gd name="T11" fmla="*/ 0 h 6"/>
                <a:gd name="T12" fmla="*/ 0 w 6"/>
                <a:gd name="T13" fmla="*/ 1058 h 6"/>
                <a:gd name="T14" fmla="*/ 0 w 6"/>
                <a:gd name="T15" fmla="*/ 2117 h 6"/>
                <a:gd name="T16" fmla="*/ 1588 w 6"/>
                <a:gd name="T17" fmla="*/ 3175 h 6"/>
                <a:gd name="T18" fmla="*/ 4763 w 6"/>
                <a:gd name="T19" fmla="*/ 3175 h 6"/>
                <a:gd name="T20" fmla="*/ 4763 w 6"/>
                <a:gd name="T21" fmla="*/ 3175 h 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"/>
                <a:gd name="T34" fmla="*/ 0 h 6"/>
                <a:gd name="T35" fmla="*/ 6 w 6"/>
                <a:gd name="T36" fmla="*/ 6 h 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" h="6">
                  <a:moveTo>
                    <a:pt x="6" y="6"/>
                  </a:moveTo>
                  <a:lnTo>
                    <a:pt x="6" y="6"/>
                  </a:lnTo>
                  <a:lnTo>
                    <a:pt x="6" y="4"/>
                  </a:lnTo>
                  <a:lnTo>
                    <a:pt x="6" y="2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85" name="Freeform 5980"/>
            <p:cNvSpPr>
              <a:spLocks/>
            </p:cNvSpPr>
            <p:nvPr/>
          </p:nvSpPr>
          <p:spPr bwMode="auto">
            <a:xfrm>
              <a:off x="4294189" y="2560638"/>
              <a:ext cx="4761" cy="0"/>
            </a:xfrm>
            <a:custGeom>
              <a:avLst/>
              <a:gdLst>
                <a:gd name="T0" fmla="*/ 0 w 6"/>
                <a:gd name="T1" fmla="*/ 0 h 4"/>
                <a:gd name="T2" fmla="*/ 0 w 6"/>
                <a:gd name="T3" fmla="*/ 0 h 4"/>
                <a:gd name="T4" fmla="*/ 0 w 6"/>
                <a:gd name="T5" fmla="*/ 794 h 4"/>
                <a:gd name="T6" fmla="*/ 0 w 6"/>
                <a:gd name="T7" fmla="*/ 1587 h 4"/>
                <a:gd name="T8" fmla="*/ 3175 w 6"/>
                <a:gd name="T9" fmla="*/ 794 h 4"/>
                <a:gd name="T10" fmla="*/ 3175 w 6"/>
                <a:gd name="T11" fmla="*/ 794 h 4"/>
                <a:gd name="T12" fmla="*/ 4762 w 6"/>
                <a:gd name="T13" fmla="*/ 794 h 4"/>
                <a:gd name="T14" fmla="*/ 3175 w 6"/>
                <a:gd name="T15" fmla="*/ 0 h 4"/>
                <a:gd name="T16" fmla="*/ 1587 w 6"/>
                <a:gd name="T17" fmla="*/ 0 h 4"/>
                <a:gd name="T18" fmla="*/ 0 w 6"/>
                <a:gd name="T19" fmla="*/ 0 h 4"/>
                <a:gd name="T20" fmla="*/ 0 w 6"/>
                <a:gd name="T21" fmla="*/ 0 h 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"/>
                <a:gd name="T34" fmla="*/ 0 h 4"/>
                <a:gd name="T35" fmla="*/ 6 w 6"/>
                <a:gd name="T36" fmla="*/ 4 h 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" h="4">
                  <a:moveTo>
                    <a:pt x="0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4" y="2"/>
                  </a:lnTo>
                  <a:lnTo>
                    <a:pt x="6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86" name="Freeform 5981"/>
            <p:cNvSpPr>
              <a:spLocks/>
            </p:cNvSpPr>
            <p:nvPr/>
          </p:nvSpPr>
          <p:spPr bwMode="auto">
            <a:xfrm>
              <a:off x="4603750" y="2546349"/>
              <a:ext cx="14289" cy="4764"/>
            </a:xfrm>
            <a:custGeom>
              <a:avLst/>
              <a:gdLst>
                <a:gd name="T0" fmla="*/ 11430 w 20"/>
                <a:gd name="T1" fmla="*/ 2540 h 10"/>
                <a:gd name="T2" fmla="*/ 11430 w 20"/>
                <a:gd name="T3" fmla="*/ 2540 h 10"/>
                <a:gd name="T4" fmla="*/ 12700 w 20"/>
                <a:gd name="T5" fmla="*/ 2540 h 10"/>
                <a:gd name="T6" fmla="*/ 11430 w 20"/>
                <a:gd name="T7" fmla="*/ 2540 h 10"/>
                <a:gd name="T8" fmla="*/ 5080 w 20"/>
                <a:gd name="T9" fmla="*/ 0 h 10"/>
                <a:gd name="T10" fmla="*/ 5080 w 20"/>
                <a:gd name="T11" fmla="*/ 0 h 10"/>
                <a:gd name="T12" fmla="*/ 2540 w 20"/>
                <a:gd name="T13" fmla="*/ 0 h 10"/>
                <a:gd name="T14" fmla="*/ 1270 w 20"/>
                <a:gd name="T15" fmla="*/ 0 h 10"/>
                <a:gd name="T16" fmla="*/ 0 w 20"/>
                <a:gd name="T17" fmla="*/ 2540 h 10"/>
                <a:gd name="T18" fmla="*/ 0 w 20"/>
                <a:gd name="T19" fmla="*/ 5080 h 10"/>
                <a:gd name="T20" fmla="*/ 2540 w 20"/>
                <a:gd name="T21" fmla="*/ 6350 h 10"/>
                <a:gd name="T22" fmla="*/ 2540 w 20"/>
                <a:gd name="T23" fmla="*/ 6350 h 10"/>
                <a:gd name="T24" fmla="*/ 5080 w 20"/>
                <a:gd name="T25" fmla="*/ 6350 h 10"/>
                <a:gd name="T26" fmla="*/ 6350 w 20"/>
                <a:gd name="T27" fmla="*/ 5080 h 10"/>
                <a:gd name="T28" fmla="*/ 7620 w 20"/>
                <a:gd name="T29" fmla="*/ 3810 h 10"/>
                <a:gd name="T30" fmla="*/ 11430 w 20"/>
                <a:gd name="T31" fmla="*/ 2540 h 10"/>
                <a:gd name="T32" fmla="*/ 11430 w 20"/>
                <a:gd name="T33" fmla="*/ 2540 h 1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0"/>
                <a:gd name="T52" fmla="*/ 0 h 10"/>
                <a:gd name="T53" fmla="*/ 20 w 20"/>
                <a:gd name="T54" fmla="*/ 10 h 1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0" h="10">
                  <a:moveTo>
                    <a:pt x="18" y="4"/>
                  </a:moveTo>
                  <a:lnTo>
                    <a:pt x="18" y="4"/>
                  </a:lnTo>
                  <a:lnTo>
                    <a:pt x="20" y="4"/>
                  </a:lnTo>
                  <a:lnTo>
                    <a:pt x="1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10"/>
                  </a:lnTo>
                  <a:lnTo>
                    <a:pt x="10" y="8"/>
                  </a:lnTo>
                  <a:lnTo>
                    <a:pt x="12" y="6"/>
                  </a:lnTo>
                  <a:lnTo>
                    <a:pt x="18" y="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87" name="Freeform 5982"/>
            <p:cNvSpPr>
              <a:spLocks/>
            </p:cNvSpPr>
            <p:nvPr/>
          </p:nvSpPr>
          <p:spPr bwMode="auto">
            <a:xfrm>
              <a:off x="4532314" y="2732088"/>
              <a:ext cx="4761" cy="0"/>
            </a:xfrm>
            <a:custGeom>
              <a:avLst/>
              <a:gdLst>
                <a:gd name="T0" fmla="*/ 3175 w 6"/>
                <a:gd name="T1" fmla="*/ 0 h 4"/>
                <a:gd name="T2" fmla="*/ 3175 w 6"/>
                <a:gd name="T3" fmla="*/ 0 h 4"/>
                <a:gd name="T4" fmla="*/ 2117 w 6"/>
                <a:gd name="T5" fmla="*/ 0 h 4"/>
                <a:gd name="T6" fmla="*/ 1058 w 6"/>
                <a:gd name="T7" fmla="*/ 0 h 4"/>
                <a:gd name="T8" fmla="*/ 0 w 6"/>
                <a:gd name="T9" fmla="*/ 794 h 4"/>
                <a:gd name="T10" fmla="*/ 0 w 6"/>
                <a:gd name="T11" fmla="*/ 794 h 4"/>
                <a:gd name="T12" fmla="*/ 0 w 6"/>
                <a:gd name="T13" fmla="*/ 1587 h 4"/>
                <a:gd name="T14" fmla="*/ 1058 w 6"/>
                <a:gd name="T15" fmla="*/ 1587 h 4"/>
                <a:gd name="T16" fmla="*/ 2117 w 6"/>
                <a:gd name="T17" fmla="*/ 794 h 4"/>
                <a:gd name="T18" fmla="*/ 3175 w 6"/>
                <a:gd name="T19" fmla="*/ 0 h 4"/>
                <a:gd name="T20" fmla="*/ 3175 w 6"/>
                <a:gd name="T21" fmla="*/ 0 h 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"/>
                <a:gd name="T34" fmla="*/ 0 h 4"/>
                <a:gd name="T35" fmla="*/ 6 w 6"/>
                <a:gd name="T36" fmla="*/ 4 h 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" h="4">
                  <a:moveTo>
                    <a:pt x="6" y="0"/>
                  </a:moveTo>
                  <a:lnTo>
                    <a:pt x="6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6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88" name="Freeform 5983"/>
            <p:cNvSpPr>
              <a:spLocks/>
            </p:cNvSpPr>
            <p:nvPr/>
          </p:nvSpPr>
          <p:spPr bwMode="auto">
            <a:xfrm>
              <a:off x="4498975" y="2732088"/>
              <a:ext cx="4764" cy="4761"/>
            </a:xfrm>
            <a:custGeom>
              <a:avLst/>
              <a:gdLst>
                <a:gd name="T0" fmla="*/ 0 w 8"/>
                <a:gd name="T1" fmla="*/ 0 h 6"/>
                <a:gd name="T2" fmla="*/ 0 w 8"/>
                <a:gd name="T3" fmla="*/ 0 h 6"/>
                <a:gd name="T4" fmla="*/ 0 w 8"/>
                <a:gd name="T5" fmla="*/ 1058 h 6"/>
                <a:gd name="T6" fmla="*/ 1191 w 8"/>
                <a:gd name="T7" fmla="*/ 2117 h 6"/>
                <a:gd name="T8" fmla="*/ 3571 w 8"/>
                <a:gd name="T9" fmla="*/ 3175 h 6"/>
                <a:gd name="T10" fmla="*/ 4762 w 8"/>
                <a:gd name="T11" fmla="*/ 2117 h 6"/>
                <a:gd name="T12" fmla="*/ 4762 w 8"/>
                <a:gd name="T13" fmla="*/ 2117 h 6"/>
                <a:gd name="T14" fmla="*/ 4762 w 8"/>
                <a:gd name="T15" fmla="*/ 1058 h 6"/>
                <a:gd name="T16" fmla="*/ 3571 w 8"/>
                <a:gd name="T17" fmla="*/ 0 h 6"/>
                <a:gd name="T18" fmla="*/ 1191 w 8"/>
                <a:gd name="T19" fmla="*/ 0 h 6"/>
                <a:gd name="T20" fmla="*/ 0 w 8"/>
                <a:gd name="T21" fmla="*/ 0 h 6"/>
                <a:gd name="T22" fmla="*/ 0 w 8"/>
                <a:gd name="T23" fmla="*/ 0 h 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"/>
                <a:gd name="T37" fmla="*/ 0 h 6"/>
                <a:gd name="T38" fmla="*/ 8 w 8"/>
                <a:gd name="T39" fmla="*/ 6 h 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" h="6">
                  <a:moveTo>
                    <a:pt x="0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6" y="6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90" name="Freeform 5984"/>
            <p:cNvSpPr>
              <a:spLocks/>
            </p:cNvSpPr>
            <p:nvPr/>
          </p:nvSpPr>
          <p:spPr bwMode="auto">
            <a:xfrm>
              <a:off x="4489450" y="2717799"/>
              <a:ext cx="19050" cy="14289"/>
            </a:xfrm>
            <a:custGeom>
              <a:avLst/>
              <a:gdLst>
                <a:gd name="T0" fmla="*/ 5159 w 32"/>
                <a:gd name="T1" fmla="*/ 5196 h 22"/>
                <a:gd name="T2" fmla="*/ 5159 w 32"/>
                <a:gd name="T3" fmla="*/ 5196 h 22"/>
                <a:gd name="T4" fmla="*/ 2580 w 32"/>
                <a:gd name="T5" fmla="*/ 6495 h 22"/>
                <a:gd name="T6" fmla="*/ 0 w 32"/>
                <a:gd name="T7" fmla="*/ 7793 h 22"/>
                <a:gd name="T8" fmla="*/ 0 w 32"/>
                <a:gd name="T9" fmla="*/ 10391 h 22"/>
                <a:gd name="T10" fmla="*/ 0 w 32"/>
                <a:gd name="T11" fmla="*/ 10391 h 22"/>
                <a:gd name="T12" fmla="*/ 0 w 32"/>
                <a:gd name="T13" fmla="*/ 11690 h 22"/>
                <a:gd name="T14" fmla="*/ 0 w 32"/>
                <a:gd name="T15" fmla="*/ 11690 h 22"/>
                <a:gd name="T16" fmla="*/ 2580 w 32"/>
                <a:gd name="T17" fmla="*/ 10391 h 22"/>
                <a:gd name="T18" fmla="*/ 2580 w 32"/>
                <a:gd name="T19" fmla="*/ 10391 h 22"/>
                <a:gd name="T20" fmla="*/ 5159 w 32"/>
                <a:gd name="T21" fmla="*/ 11690 h 22"/>
                <a:gd name="T22" fmla="*/ 5159 w 32"/>
                <a:gd name="T23" fmla="*/ 12989 h 22"/>
                <a:gd name="T24" fmla="*/ 7739 w 32"/>
                <a:gd name="T25" fmla="*/ 14288 h 22"/>
                <a:gd name="T26" fmla="*/ 7739 w 32"/>
                <a:gd name="T27" fmla="*/ 14288 h 22"/>
                <a:gd name="T28" fmla="*/ 10319 w 32"/>
                <a:gd name="T29" fmla="*/ 14288 h 22"/>
                <a:gd name="T30" fmla="*/ 11608 w 32"/>
                <a:gd name="T31" fmla="*/ 14288 h 22"/>
                <a:gd name="T32" fmla="*/ 11608 w 32"/>
                <a:gd name="T33" fmla="*/ 14288 h 22"/>
                <a:gd name="T34" fmla="*/ 12898 w 32"/>
                <a:gd name="T35" fmla="*/ 12989 h 22"/>
                <a:gd name="T36" fmla="*/ 12898 w 32"/>
                <a:gd name="T37" fmla="*/ 11690 h 22"/>
                <a:gd name="T38" fmla="*/ 12898 w 32"/>
                <a:gd name="T39" fmla="*/ 10391 h 22"/>
                <a:gd name="T40" fmla="*/ 12898 w 32"/>
                <a:gd name="T41" fmla="*/ 9092 h 22"/>
                <a:gd name="T42" fmla="*/ 12898 w 32"/>
                <a:gd name="T43" fmla="*/ 9092 h 22"/>
                <a:gd name="T44" fmla="*/ 14188 w 32"/>
                <a:gd name="T45" fmla="*/ 9092 h 22"/>
                <a:gd name="T46" fmla="*/ 15478 w 32"/>
                <a:gd name="T47" fmla="*/ 9092 h 22"/>
                <a:gd name="T48" fmla="*/ 16768 w 32"/>
                <a:gd name="T49" fmla="*/ 9092 h 22"/>
                <a:gd name="T50" fmla="*/ 19347 w 32"/>
                <a:gd name="T51" fmla="*/ 7793 h 22"/>
                <a:gd name="T52" fmla="*/ 19347 w 32"/>
                <a:gd name="T53" fmla="*/ 7793 h 22"/>
                <a:gd name="T54" fmla="*/ 20637 w 32"/>
                <a:gd name="T55" fmla="*/ 5196 h 22"/>
                <a:gd name="T56" fmla="*/ 19347 w 32"/>
                <a:gd name="T57" fmla="*/ 3897 h 22"/>
                <a:gd name="T58" fmla="*/ 10319 w 32"/>
                <a:gd name="T59" fmla="*/ 1299 h 22"/>
                <a:gd name="T60" fmla="*/ 10319 w 32"/>
                <a:gd name="T61" fmla="*/ 1299 h 22"/>
                <a:gd name="T62" fmla="*/ 6449 w 32"/>
                <a:gd name="T63" fmla="*/ 0 h 22"/>
                <a:gd name="T64" fmla="*/ 6449 w 32"/>
                <a:gd name="T65" fmla="*/ 1299 h 22"/>
                <a:gd name="T66" fmla="*/ 9029 w 32"/>
                <a:gd name="T67" fmla="*/ 3897 h 22"/>
                <a:gd name="T68" fmla="*/ 9029 w 32"/>
                <a:gd name="T69" fmla="*/ 5196 h 22"/>
                <a:gd name="T70" fmla="*/ 9029 w 32"/>
                <a:gd name="T71" fmla="*/ 6495 h 22"/>
                <a:gd name="T72" fmla="*/ 9029 w 32"/>
                <a:gd name="T73" fmla="*/ 6495 h 22"/>
                <a:gd name="T74" fmla="*/ 7739 w 32"/>
                <a:gd name="T75" fmla="*/ 7793 h 22"/>
                <a:gd name="T76" fmla="*/ 6449 w 32"/>
                <a:gd name="T77" fmla="*/ 6495 h 22"/>
                <a:gd name="T78" fmla="*/ 6449 w 32"/>
                <a:gd name="T79" fmla="*/ 5196 h 22"/>
                <a:gd name="T80" fmla="*/ 5159 w 32"/>
                <a:gd name="T81" fmla="*/ 5196 h 22"/>
                <a:gd name="T82" fmla="*/ 5159 w 32"/>
                <a:gd name="T83" fmla="*/ 5196 h 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2"/>
                <a:gd name="T127" fmla="*/ 0 h 22"/>
                <a:gd name="T128" fmla="*/ 32 w 32"/>
                <a:gd name="T129" fmla="*/ 22 h 2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2" h="22">
                  <a:moveTo>
                    <a:pt x="8" y="8"/>
                  </a:moveTo>
                  <a:lnTo>
                    <a:pt x="8" y="8"/>
                  </a:lnTo>
                  <a:lnTo>
                    <a:pt x="4" y="10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0" y="18"/>
                  </a:lnTo>
                  <a:lnTo>
                    <a:pt x="4" y="16"/>
                  </a:lnTo>
                  <a:lnTo>
                    <a:pt x="8" y="18"/>
                  </a:lnTo>
                  <a:lnTo>
                    <a:pt x="8" y="20"/>
                  </a:lnTo>
                  <a:lnTo>
                    <a:pt x="12" y="22"/>
                  </a:lnTo>
                  <a:lnTo>
                    <a:pt x="16" y="22"/>
                  </a:lnTo>
                  <a:lnTo>
                    <a:pt x="18" y="22"/>
                  </a:lnTo>
                  <a:lnTo>
                    <a:pt x="20" y="20"/>
                  </a:lnTo>
                  <a:lnTo>
                    <a:pt x="20" y="18"/>
                  </a:lnTo>
                  <a:lnTo>
                    <a:pt x="20" y="16"/>
                  </a:lnTo>
                  <a:lnTo>
                    <a:pt x="20" y="14"/>
                  </a:lnTo>
                  <a:lnTo>
                    <a:pt x="22" y="14"/>
                  </a:lnTo>
                  <a:lnTo>
                    <a:pt x="24" y="14"/>
                  </a:lnTo>
                  <a:lnTo>
                    <a:pt x="26" y="14"/>
                  </a:lnTo>
                  <a:lnTo>
                    <a:pt x="30" y="12"/>
                  </a:lnTo>
                  <a:lnTo>
                    <a:pt x="32" y="8"/>
                  </a:lnTo>
                  <a:lnTo>
                    <a:pt x="30" y="6"/>
                  </a:lnTo>
                  <a:lnTo>
                    <a:pt x="16" y="2"/>
                  </a:lnTo>
                  <a:lnTo>
                    <a:pt x="10" y="0"/>
                  </a:lnTo>
                  <a:lnTo>
                    <a:pt x="10" y="2"/>
                  </a:lnTo>
                  <a:lnTo>
                    <a:pt x="14" y="6"/>
                  </a:lnTo>
                  <a:lnTo>
                    <a:pt x="14" y="8"/>
                  </a:lnTo>
                  <a:lnTo>
                    <a:pt x="14" y="10"/>
                  </a:lnTo>
                  <a:lnTo>
                    <a:pt x="12" y="12"/>
                  </a:lnTo>
                  <a:lnTo>
                    <a:pt x="10" y="10"/>
                  </a:lnTo>
                  <a:lnTo>
                    <a:pt x="10" y="8"/>
                  </a:lnTo>
                  <a:lnTo>
                    <a:pt x="8" y="8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91" name="Freeform 5985"/>
            <p:cNvSpPr>
              <a:spLocks/>
            </p:cNvSpPr>
            <p:nvPr/>
          </p:nvSpPr>
          <p:spPr bwMode="auto">
            <a:xfrm>
              <a:off x="4546600" y="2722563"/>
              <a:ext cx="4764" cy="4761"/>
            </a:xfrm>
            <a:custGeom>
              <a:avLst/>
              <a:gdLst>
                <a:gd name="T0" fmla="*/ 6350 w 10"/>
                <a:gd name="T1" fmla="*/ 794 h 4"/>
                <a:gd name="T2" fmla="*/ 6350 w 10"/>
                <a:gd name="T3" fmla="*/ 794 h 4"/>
                <a:gd name="T4" fmla="*/ 6350 w 10"/>
                <a:gd name="T5" fmla="*/ 0 h 4"/>
                <a:gd name="T6" fmla="*/ 3810 w 10"/>
                <a:gd name="T7" fmla="*/ 0 h 4"/>
                <a:gd name="T8" fmla="*/ 1270 w 10"/>
                <a:gd name="T9" fmla="*/ 0 h 4"/>
                <a:gd name="T10" fmla="*/ 0 w 10"/>
                <a:gd name="T11" fmla="*/ 794 h 4"/>
                <a:gd name="T12" fmla="*/ 0 w 10"/>
                <a:gd name="T13" fmla="*/ 794 h 4"/>
                <a:gd name="T14" fmla="*/ 1270 w 10"/>
                <a:gd name="T15" fmla="*/ 1587 h 4"/>
                <a:gd name="T16" fmla="*/ 3810 w 10"/>
                <a:gd name="T17" fmla="*/ 1587 h 4"/>
                <a:gd name="T18" fmla="*/ 5080 w 10"/>
                <a:gd name="T19" fmla="*/ 1587 h 4"/>
                <a:gd name="T20" fmla="*/ 6350 w 10"/>
                <a:gd name="T21" fmla="*/ 794 h 4"/>
                <a:gd name="T22" fmla="*/ 6350 w 10"/>
                <a:gd name="T23" fmla="*/ 794 h 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"/>
                <a:gd name="T37" fmla="*/ 0 h 4"/>
                <a:gd name="T38" fmla="*/ 10 w 10"/>
                <a:gd name="T39" fmla="*/ 4 h 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" h="4">
                  <a:moveTo>
                    <a:pt x="10" y="2"/>
                  </a:moveTo>
                  <a:lnTo>
                    <a:pt x="10" y="2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6" y="4"/>
                  </a:lnTo>
                  <a:lnTo>
                    <a:pt x="8" y="4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92" name="Freeform 5986"/>
            <p:cNvSpPr>
              <a:spLocks/>
            </p:cNvSpPr>
            <p:nvPr/>
          </p:nvSpPr>
          <p:spPr bwMode="auto">
            <a:xfrm>
              <a:off x="4546600" y="2727324"/>
              <a:ext cx="0" cy="4764"/>
            </a:xfrm>
            <a:custGeom>
              <a:avLst/>
              <a:gdLst>
                <a:gd name="T0" fmla="*/ 0 w 4"/>
                <a:gd name="T1" fmla="*/ 1588 h 4"/>
                <a:gd name="T2" fmla="*/ 0 w 4"/>
                <a:gd name="T3" fmla="*/ 1588 h 4"/>
                <a:gd name="T4" fmla="*/ 0 w 4"/>
                <a:gd name="T5" fmla="*/ 1588 h 4"/>
                <a:gd name="T6" fmla="*/ 1588 w 4"/>
                <a:gd name="T7" fmla="*/ 1588 h 4"/>
                <a:gd name="T8" fmla="*/ 3175 w 4"/>
                <a:gd name="T9" fmla="*/ 794 h 4"/>
                <a:gd name="T10" fmla="*/ 3175 w 4"/>
                <a:gd name="T11" fmla="*/ 0 h 4"/>
                <a:gd name="T12" fmla="*/ 3175 w 4"/>
                <a:gd name="T13" fmla="*/ 0 h 4"/>
                <a:gd name="T14" fmla="*/ 1588 w 4"/>
                <a:gd name="T15" fmla="*/ 0 h 4"/>
                <a:gd name="T16" fmla="*/ 0 w 4"/>
                <a:gd name="T17" fmla="*/ 0 h 4"/>
                <a:gd name="T18" fmla="*/ 0 w 4"/>
                <a:gd name="T19" fmla="*/ 794 h 4"/>
                <a:gd name="T20" fmla="*/ 0 w 4"/>
                <a:gd name="T21" fmla="*/ 1588 h 4"/>
                <a:gd name="T22" fmla="*/ 0 w 4"/>
                <a:gd name="T23" fmla="*/ 1588 h 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"/>
                <a:gd name="T37" fmla="*/ 0 h 4"/>
                <a:gd name="T38" fmla="*/ 4 w 4"/>
                <a:gd name="T39" fmla="*/ 4 h 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" h="4">
                  <a:moveTo>
                    <a:pt x="0" y="4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93" name="Freeform 5987"/>
            <p:cNvSpPr>
              <a:spLocks/>
            </p:cNvSpPr>
            <p:nvPr/>
          </p:nvSpPr>
          <p:spPr bwMode="auto">
            <a:xfrm>
              <a:off x="4370389" y="3527424"/>
              <a:ext cx="4761" cy="4764"/>
            </a:xfrm>
            <a:custGeom>
              <a:avLst/>
              <a:gdLst>
                <a:gd name="T0" fmla="*/ 0 w 8"/>
                <a:gd name="T1" fmla="*/ 0 h 10"/>
                <a:gd name="T2" fmla="*/ 0 w 8"/>
                <a:gd name="T3" fmla="*/ 0 h 10"/>
                <a:gd name="T4" fmla="*/ 0 w 8"/>
                <a:gd name="T5" fmla="*/ 2540 h 10"/>
                <a:gd name="T6" fmla="*/ 0 w 8"/>
                <a:gd name="T7" fmla="*/ 5080 h 10"/>
                <a:gd name="T8" fmla="*/ 2381 w 8"/>
                <a:gd name="T9" fmla="*/ 6350 h 10"/>
                <a:gd name="T10" fmla="*/ 4762 w 8"/>
                <a:gd name="T11" fmla="*/ 6350 h 10"/>
                <a:gd name="T12" fmla="*/ 4762 w 8"/>
                <a:gd name="T13" fmla="*/ 6350 h 10"/>
                <a:gd name="T14" fmla="*/ 4762 w 8"/>
                <a:gd name="T15" fmla="*/ 5080 h 10"/>
                <a:gd name="T16" fmla="*/ 3571 w 8"/>
                <a:gd name="T17" fmla="*/ 2540 h 10"/>
                <a:gd name="T18" fmla="*/ 2381 w 8"/>
                <a:gd name="T19" fmla="*/ 0 h 10"/>
                <a:gd name="T20" fmla="*/ 0 w 8"/>
                <a:gd name="T21" fmla="*/ 0 h 10"/>
                <a:gd name="T22" fmla="*/ 0 w 8"/>
                <a:gd name="T23" fmla="*/ 0 h 1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"/>
                <a:gd name="T37" fmla="*/ 0 h 10"/>
                <a:gd name="T38" fmla="*/ 8 w 8"/>
                <a:gd name="T39" fmla="*/ 10 h 1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" h="10">
                  <a:moveTo>
                    <a:pt x="0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4" y="10"/>
                  </a:lnTo>
                  <a:lnTo>
                    <a:pt x="8" y="10"/>
                  </a:lnTo>
                  <a:lnTo>
                    <a:pt x="8" y="8"/>
                  </a:lnTo>
                  <a:lnTo>
                    <a:pt x="6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99" name="Freeform 5988"/>
            <p:cNvSpPr>
              <a:spLocks/>
            </p:cNvSpPr>
            <p:nvPr/>
          </p:nvSpPr>
          <p:spPr bwMode="auto">
            <a:xfrm>
              <a:off x="4937125" y="4698999"/>
              <a:ext cx="9525" cy="19050"/>
            </a:xfrm>
            <a:custGeom>
              <a:avLst/>
              <a:gdLst>
                <a:gd name="T0" fmla="*/ 1389 w 16"/>
                <a:gd name="T1" fmla="*/ 3704 h 36"/>
                <a:gd name="T2" fmla="*/ 1389 w 16"/>
                <a:gd name="T3" fmla="*/ 3704 h 36"/>
                <a:gd name="T4" fmla="*/ 0 w 16"/>
                <a:gd name="T5" fmla="*/ 7408 h 36"/>
                <a:gd name="T6" fmla="*/ 0 w 16"/>
                <a:gd name="T7" fmla="*/ 11113 h 36"/>
                <a:gd name="T8" fmla="*/ 2778 w 16"/>
                <a:gd name="T9" fmla="*/ 14817 h 36"/>
                <a:gd name="T10" fmla="*/ 5557 w 16"/>
                <a:gd name="T11" fmla="*/ 18521 h 36"/>
                <a:gd name="T12" fmla="*/ 5557 w 16"/>
                <a:gd name="T13" fmla="*/ 18521 h 36"/>
                <a:gd name="T14" fmla="*/ 8335 w 16"/>
                <a:gd name="T15" fmla="*/ 22225 h 36"/>
                <a:gd name="T16" fmla="*/ 11113 w 16"/>
                <a:gd name="T17" fmla="*/ 22225 h 36"/>
                <a:gd name="T18" fmla="*/ 11113 w 16"/>
                <a:gd name="T19" fmla="*/ 19756 h 36"/>
                <a:gd name="T20" fmla="*/ 9724 w 16"/>
                <a:gd name="T21" fmla="*/ 16051 h 36"/>
                <a:gd name="T22" fmla="*/ 9724 w 16"/>
                <a:gd name="T23" fmla="*/ 16051 h 36"/>
                <a:gd name="T24" fmla="*/ 9724 w 16"/>
                <a:gd name="T25" fmla="*/ 12347 h 36"/>
                <a:gd name="T26" fmla="*/ 8335 w 16"/>
                <a:gd name="T27" fmla="*/ 11113 h 36"/>
                <a:gd name="T28" fmla="*/ 6946 w 16"/>
                <a:gd name="T29" fmla="*/ 8643 h 36"/>
                <a:gd name="T30" fmla="*/ 5557 w 16"/>
                <a:gd name="T31" fmla="*/ 4939 h 36"/>
                <a:gd name="T32" fmla="*/ 5557 w 16"/>
                <a:gd name="T33" fmla="*/ 4939 h 36"/>
                <a:gd name="T34" fmla="*/ 4167 w 16"/>
                <a:gd name="T35" fmla="*/ 0 h 36"/>
                <a:gd name="T36" fmla="*/ 2778 w 16"/>
                <a:gd name="T37" fmla="*/ 0 h 36"/>
                <a:gd name="T38" fmla="*/ 1389 w 16"/>
                <a:gd name="T39" fmla="*/ 3704 h 36"/>
                <a:gd name="T40" fmla="*/ 1389 w 16"/>
                <a:gd name="T41" fmla="*/ 3704 h 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6"/>
                <a:gd name="T64" fmla="*/ 0 h 36"/>
                <a:gd name="T65" fmla="*/ 16 w 16"/>
                <a:gd name="T66" fmla="*/ 36 h 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6" h="36">
                  <a:moveTo>
                    <a:pt x="2" y="6"/>
                  </a:moveTo>
                  <a:lnTo>
                    <a:pt x="2" y="6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4" y="24"/>
                  </a:lnTo>
                  <a:lnTo>
                    <a:pt x="8" y="30"/>
                  </a:lnTo>
                  <a:lnTo>
                    <a:pt x="12" y="36"/>
                  </a:lnTo>
                  <a:lnTo>
                    <a:pt x="16" y="36"/>
                  </a:lnTo>
                  <a:lnTo>
                    <a:pt x="16" y="32"/>
                  </a:lnTo>
                  <a:lnTo>
                    <a:pt x="14" y="26"/>
                  </a:lnTo>
                  <a:lnTo>
                    <a:pt x="14" y="20"/>
                  </a:lnTo>
                  <a:lnTo>
                    <a:pt x="12" y="18"/>
                  </a:lnTo>
                  <a:lnTo>
                    <a:pt x="10" y="14"/>
                  </a:lnTo>
                  <a:lnTo>
                    <a:pt x="8" y="8"/>
                  </a:lnTo>
                  <a:lnTo>
                    <a:pt x="6" y="0"/>
                  </a:lnTo>
                  <a:lnTo>
                    <a:pt x="4" y="0"/>
                  </a:lnTo>
                  <a:lnTo>
                    <a:pt x="2" y="6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00" name="Freeform 5989"/>
            <p:cNvSpPr>
              <a:spLocks/>
            </p:cNvSpPr>
            <p:nvPr/>
          </p:nvSpPr>
          <p:spPr bwMode="auto">
            <a:xfrm>
              <a:off x="4946650" y="4675188"/>
              <a:ext cx="4764" cy="14286"/>
            </a:xfrm>
            <a:custGeom>
              <a:avLst/>
              <a:gdLst>
                <a:gd name="T0" fmla="*/ 1270 w 10"/>
                <a:gd name="T1" fmla="*/ 17462 h 28"/>
                <a:gd name="T2" fmla="*/ 1270 w 10"/>
                <a:gd name="T3" fmla="*/ 17462 h 28"/>
                <a:gd name="T4" fmla="*/ 2540 w 10"/>
                <a:gd name="T5" fmla="*/ 17462 h 28"/>
                <a:gd name="T6" fmla="*/ 3810 w 10"/>
                <a:gd name="T7" fmla="*/ 16215 h 28"/>
                <a:gd name="T8" fmla="*/ 5080 w 10"/>
                <a:gd name="T9" fmla="*/ 9978 h 28"/>
                <a:gd name="T10" fmla="*/ 5080 w 10"/>
                <a:gd name="T11" fmla="*/ 9978 h 28"/>
                <a:gd name="T12" fmla="*/ 6350 w 10"/>
                <a:gd name="T13" fmla="*/ 3742 h 28"/>
                <a:gd name="T14" fmla="*/ 5080 w 10"/>
                <a:gd name="T15" fmla="*/ 2495 h 28"/>
                <a:gd name="T16" fmla="*/ 3810 w 10"/>
                <a:gd name="T17" fmla="*/ 1247 h 28"/>
                <a:gd name="T18" fmla="*/ 3810 w 10"/>
                <a:gd name="T19" fmla="*/ 1247 h 28"/>
                <a:gd name="T20" fmla="*/ 1270 w 10"/>
                <a:gd name="T21" fmla="*/ 0 h 28"/>
                <a:gd name="T22" fmla="*/ 1270 w 10"/>
                <a:gd name="T23" fmla="*/ 1247 h 28"/>
                <a:gd name="T24" fmla="*/ 1270 w 10"/>
                <a:gd name="T25" fmla="*/ 7484 h 28"/>
                <a:gd name="T26" fmla="*/ 1270 w 10"/>
                <a:gd name="T27" fmla="*/ 7484 h 28"/>
                <a:gd name="T28" fmla="*/ 1270 w 10"/>
                <a:gd name="T29" fmla="*/ 11226 h 28"/>
                <a:gd name="T30" fmla="*/ 1270 w 10"/>
                <a:gd name="T31" fmla="*/ 13720 h 28"/>
                <a:gd name="T32" fmla="*/ 0 w 10"/>
                <a:gd name="T33" fmla="*/ 14967 h 28"/>
                <a:gd name="T34" fmla="*/ 1270 w 10"/>
                <a:gd name="T35" fmla="*/ 17462 h 28"/>
                <a:gd name="T36" fmla="*/ 1270 w 10"/>
                <a:gd name="T37" fmla="*/ 17462 h 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0"/>
                <a:gd name="T58" fmla="*/ 0 h 28"/>
                <a:gd name="T59" fmla="*/ 10 w 10"/>
                <a:gd name="T60" fmla="*/ 28 h 2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0" h="28">
                  <a:moveTo>
                    <a:pt x="2" y="28"/>
                  </a:moveTo>
                  <a:lnTo>
                    <a:pt x="2" y="28"/>
                  </a:lnTo>
                  <a:lnTo>
                    <a:pt x="4" y="28"/>
                  </a:lnTo>
                  <a:lnTo>
                    <a:pt x="6" y="26"/>
                  </a:lnTo>
                  <a:lnTo>
                    <a:pt x="8" y="16"/>
                  </a:lnTo>
                  <a:lnTo>
                    <a:pt x="10" y="6"/>
                  </a:lnTo>
                  <a:lnTo>
                    <a:pt x="8" y="4"/>
                  </a:lnTo>
                  <a:lnTo>
                    <a:pt x="6" y="2"/>
                  </a:lnTo>
                  <a:lnTo>
                    <a:pt x="2" y="0"/>
                  </a:lnTo>
                  <a:lnTo>
                    <a:pt x="2" y="2"/>
                  </a:lnTo>
                  <a:lnTo>
                    <a:pt x="2" y="12"/>
                  </a:lnTo>
                  <a:lnTo>
                    <a:pt x="2" y="18"/>
                  </a:lnTo>
                  <a:lnTo>
                    <a:pt x="2" y="22"/>
                  </a:lnTo>
                  <a:lnTo>
                    <a:pt x="0" y="24"/>
                  </a:lnTo>
                  <a:lnTo>
                    <a:pt x="2" y="28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01" name="Freeform 5990"/>
            <p:cNvSpPr>
              <a:spLocks/>
            </p:cNvSpPr>
            <p:nvPr/>
          </p:nvSpPr>
          <p:spPr bwMode="auto">
            <a:xfrm>
              <a:off x="4946650" y="4751388"/>
              <a:ext cx="4764" cy="9525"/>
            </a:xfrm>
            <a:custGeom>
              <a:avLst/>
              <a:gdLst>
                <a:gd name="T0" fmla="*/ 2117 w 12"/>
                <a:gd name="T1" fmla="*/ 11112 h 18"/>
                <a:gd name="T2" fmla="*/ 2117 w 12"/>
                <a:gd name="T3" fmla="*/ 11112 h 18"/>
                <a:gd name="T4" fmla="*/ 3175 w 12"/>
                <a:gd name="T5" fmla="*/ 9877 h 18"/>
                <a:gd name="T6" fmla="*/ 5292 w 12"/>
                <a:gd name="T7" fmla="*/ 7408 h 18"/>
                <a:gd name="T8" fmla="*/ 6350 w 12"/>
                <a:gd name="T9" fmla="*/ 1235 h 18"/>
                <a:gd name="T10" fmla="*/ 6350 w 12"/>
                <a:gd name="T11" fmla="*/ 1235 h 18"/>
                <a:gd name="T12" fmla="*/ 6350 w 12"/>
                <a:gd name="T13" fmla="*/ 0 h 18"/>
                <a:gd name="T14" fmla="*/ 5292 w 12"/>
                <a:gd name="T15" fmla="*/ 1235 h 18"/>
                <a:gd name="T16" fmla="*/ 2117 w 12"/>
                <a:gd name="T17" fmla="*/ 4939 h 18"/>
                <a:gd name="T18" fmla="*/ 0 w 12"/>
                <a:gd name="T19" fmla="*/ 8643 h 18"/>
                <a:gd name="T20" fmla="*/ 0 w 12"/>
                <a:gd name="T21" fmla="*/ 11112 h 18"/>
                <a:gd name="T22" fmla="*/ 2117 w 12"/>
                <a:gd name="T23" fmla="*/ 11112 h 18"/>
                <a:gd name="T24" fmla="*/ 2117 w 12"/>
                <a:gd name="T25" fmla="*/ 11112 h 1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"/>
                <a:gd name="T40" fmla="*/ 0 h 18"/>
                <a:gd name="T41" fmla="*/ 12 w 12"/>
                <a:gd name="T42" fmla="*/ 18 h 1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" h="18">
                  <a:moveTo>
                    <a:pt x="4" y="18"/>
                  </a:moveTo>
                  <a:lnTo>
                    <a:pt x="4" y="18"/>
                  </a:lnTo>
                  <a:lnTo>
                    <a:pt x="6" y="16"/>
                  </a:lnTo>
                  <a:lnTo>
                    <a:pt x="10" y="12"/>
                  </a:lnTo>
                  <a:lnTo>
                    <a:pt x="12" y="2"/>
                  </a:lnTo>
                  <a:lnTo>
                    <a:pt x="12" y="0"/>
                  </a:lnTo>
                  <a:lnTo>
                    <a:pt x="10" y="2"/>
                  </a:lnTo>
                  <a:lnTo>
                    <a:pt x="4" y="8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4" y="18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02" name="Freeform 5991"/>
            <p:cNvSpPr>
              <a:spLocks/>
            </p:cNvSpPr>
            <p:nvPr/>
          </p:nvSpPr>
          <p:spPr bwMode="auto">
            <a:xfrm>
              <a:off x="4598989" y="3484563"/>
              <a:ext cx="0" cy="0"/>
            </a:xfrm>
            <a:custGeom>
              <a:avLst/>
              <a:gdLst>
                <a:gd name="T0" fmla="*/ 1588 w 4"/>
                <a:gd name="T1" fmla="*/ 4762 h 8"/>
                <a:gd name="T2" fmla="*/ 1588 w 4"/>
                <a:gd name="T3" fmla="*/ 4762 h 8"/>
                <a:gd name="T4" fmla="*/ 3175 w 4"/>
                <a:gd name="T5" fmla="*/ 3571 h 8"/>
                <a:gd name="T6" fmla="*/ 3175 w 4"/>
                <a:gd name="T7" fmla="*/ 0 h 8"/>
                <a:gd name="T8" fmla="*/ 3175 w 4"/>
                <a:gd name="T9" fmla="*/ 0 h 8"/>
                <a:gd name="T10" fmla="*/ 3175 w 4"/>
                <a:gd name="T11" fmla="*/ 0 h 8"/>
                <a:gd name="T12" fmla="*/ 1588 w 4"/>
                <a:gd name="T13" fmla="*/ 0 h 8"/>
                <a:gd name="T14" fmla="*/ 0 w 4"/>
                <a:gd name="T15" fmla="*/ 1191 h 8"/>
                <a:gd name="T16" fmla="*/ 0 w 4"/>
                <a:gd name="T17" fmla="*/ 3571 h 8"/>
                <a:gd name="T18" fmla="*/ 0 w 4"/>
                <a:gd name="T19" fmla="*/ 4762 h 8"/>
                <a:gd name="T20" fmla="*/ 1588 w 4"/>
                <a:gd name="T21" fmla="*/ 4762 h 8"/>
                <a:gd name="T22" fmla="*/ 1588 w 4"/>
                <a:gd name="T23" fmla="*/ 4762 h 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"/>
                <a:gd name="T37" fmla="*/ 0 h 8"/>
                <a:gd name="T38" fmla="*/ 4 w 4"/>
                <a:gd name="T39" fmla="*/ 8 h 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" h="8">
                  <a:moveTo>
                    <a:pt x="2" y="8"/>
                  </a:moveTo>
                  <a:lnTo>
                    <a:pt x="2" y="8"/>
                  </a:lnTo>
                  <a:lnTo>
                    <a:pt x="4" y="6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8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03" name="Freeform 5992"/>
            <p:cNvSpPr>
              <a:spLocks/>
            </p:cNvSpPr>
            <p:nvPr/>
          </p:nvSpPr>
          <p:spPr bwMode="auto">
            <a:xfrm>
              <a:off x="4603750" y="3436938"/>
              <a:ext cx="4764" cy="4761"/>
            </a:xfrm>
            <a:custGeom>
              <a:avLst/>
              <a:gdLst>
                <a:gd name="T0" fmla="*/ 0 w 8"/>
                <a:gd name="T1" fmla="*/ 0 h 12"/>
                <a:gd name="T2" fmla="*/ 0 w 8"/>
                <a:gd name="T3" fmla="*/ 0 h 12"/>
                <a:gd name="T4" fmla="*/ 0 w 8"/>
                <a:gd name="T5" fmla="*/ 5291 h 12"/>
                <a:gd name="T6" fmla="*/ 1191 w 8"/>
                <a:gd name="T7" fmla="*/ 6614 h 12"/>
                <a:gd name="T8" fmla="*/ 3571 w 8"/>
                <a:gd name="T9" fmla="*/ 7937 h 12"/>
                <a:gd name="T10" fmla="*/ 3571 w 8"/>
                <a:gd name="T11" fmla="*/ 7937 h 12"/>
                <a:gd name="T12" fmla="*/ 4762 w 8"/>
                <a:gd name="T13" fmla="*/ 7937 h 12"/>
                <a:gd name="T14" fmla="*/ 3571 w 8"/>
                <a:gd name="T15" fmla="*/ 6614 h 12"/>
                <a:gd name="T16" fmla="*/ 2381 w 8"/>
                <a:gd name="T17" fmla="*/ 2646 h 12"/>
                <a:gd name="T18" fmla="*/ 0 w 8"/>
                <a:gd name="T19" fmla="*/ 0 h 12"/>
                <a:gd name="T20" fmla="*/ 0 w 8"/>
                <a:gd name="T21" fmla="*/ 0 h 12"/>
                <a:gd name="T22" fmla="*/ 0 w 8"/>
                <a:gd name="T23" fmla="*/ 0 h 12"/>
                <a:gd name="T24" fmla="*/ 0 w 8"/>
                <a:gd name="T25" fmla="*/ 0 h 1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"/>
                <a:gd name="T40" fmla="*/ 0 h 12"/>
                <a:gd name="T41" fmla="*/ 8 w 8"/>
                <a:gd name="T42" fmla="*/ 12 h 1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" h="12">
                  <a:moveTo>
                    <a:pt x="0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2" y="10"/>
                  </a:lnTo>
                  <a:lnTo>
                    <a:pt x="6" y="12"/>
                  </a:lnTo>
                  <a:lnTo>
                    <a:pt x="8" y="12"/>
                  </a:lnTo>
                  <a:lnTo>
                    <a:pt x="6" y="10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04" name="Freeform 5993"/>
            <p:cNvSpPr>
              <a:spLocks/>
            </p:cNvSpPr>
            <p:nvPr/>
          </p:nvSpPr>
          <p:spPr bwMode="auto">
            <a:xfrm>
              <a:off x="4565650" y="3436938"/>
              <a:ext cx="38100" cy="28575"/>
            </a:xfrm>
            <a:custGeom>
              <a:avLst/>
              <a:gdLst>
                <a:gd name="T0" fmla="*/ 39370 w 70"/>
                <a:gd name="T1" fmla="*/ 28688 h 56"/>
                <a:gd name="T2" fmla="*/ 39370 w 70"/>
                <a:gd name="T3" fmla="*/ 28688 h 56"/>
                <a:gd name="T4" fmla="*/ 36830 w 70"/>
                <a:gd name="T5" fmla="*/ 26194 h 56"/>
                <a:gd name="T6" fmla="*/ 35560 w 70"/>
                <a:gd name="T7" fmla="*/ 22452 h 56"/>
                <a:gd name="T8" fmla="*/ 33020 w 70"/>
                <a:gd name="T9" fmla="*/ 13721 h 56"/>
                <a:gd name="T10" fmla="*/ 33020 w 70"/>
                <a:gd name="T11" fmla="*/ 13721 h 56"/>
                <a:gd name="T12" fmla="*/ 33020 w 70"/>
                <a:gd name="T13" fmla="*/ 11226 h 56"/>
                <a:gd name="T14" fmla="*/ 31750 w 70"/>
                <a:gd name="T15" fmla="*/ 9979 h 56"/>
                <a:gd name="T16" fmla="*/ 27940 w 70"/>
                <a:gd name="T17" fmla="*/ 9979 h 56"/>
                <a:gd name="T18" fmla="*/ 22860 w 70"/>
                <a:gd name="T19" fmla="*/ 8731 h 56"/>
                <a:gd name="T20" fmla="*/ 19050 w 70"/>
                <a:gd name="T21" fmla="*/ 6237 h 56"/>
                <a:gd name="T22" fmla="*/ 13970 w 70"/>
                <a:gd name="T23" fmla="*/ 1247 h 56"/>
                <a:gd name="T24" fmla="*/ 13970 w 70"/>
                <a:gd name="T25" fmla="*/ 1247 h 56"/>
                <a:gd name="T26" fmla="*/ 12700 w 70"/>
                <a:gd name="T27" fmla="*/ 0 h 56"/>
                <a:gd name="T28" fmla="*/ 10160 w 70"/>
                <a:gd name="T29" fmla="*/ 0 h 56"/>
                <a:gd name="T30" fmla="*/ 5080 w 70"/>
                <a:gd name="T31" fmla="*/ 1247 h 56"/>
                <a:gd name="T32" fmla="*/ 1270 w 70"/>
                <a:gd name="T33" fmla="*/ 2495 h 56"/>
                <a:gd name="T34" fmla="*/ 0 w 70"/>
                <a:gd name="T35" fmla="*/ 3742 h 56"/>
                <a:gd name="T36" fmla="*/ 0 w 70"/>
                <a:gd name="T37" fmla="*/ 4989 h 56"/>
                <a:gd name="T38" fmla="*/ 0 w 70"/>
                <a:gd name="T39" fmla="*/ 4989 h 56"/>
                <a:gd name="T40" fmla="*/ 5080 w 70"/>
                <a:gd name="T41" fmla="*/ 4989 h 56"/>
                <a:gd name="T42" fmla="*/ 15240 w 70"/>
                <a:gd name="T43" fmla="*/ 9979 h 56"/>
                <a:gd name="T44" fmla="*/ 15240 w 70"/>
                <a:gd name="T45" fmla="*/ 9979 h 56"/>
                <a:gd name="T46" fmla="*/ 19050 w 70"/>
                <a:gd name="T47" fmla="*/ 13721 h 56"/>
                <a:gd name="T48" fmla="*/ 20320 w 70"/>
                <a:gd name="T49" fmla="*/ 17463 h 56"/>
                <a:gd name="T50" fmla="*/ 21590 w 70"/>
                <a:gd name="T51" fmla="*/ 18710 h 56"/>
                <a:gd name="T52" fmla="*/ 24130 w 70"/>
                <a:gd name="T53" fmla="*/ 19957 h 56"/>
                <a:gd name="T54" fmla="*/ 24130 w 70"/>
                <a:gd name="T55" fmla="*/ 19957 h 56"/>
                <a:gd name="T56" fmla="*/ 27940 w 70"/>
                <a:gd name="T57" fmla="*/ 19957 h 56"/>
                <a:gd name="T58" fmla="*/ 29210 w 70"/>
                <a:gd name="T59" fmla="*/ 22452 h 56"/>
                <a:gd name="T60" fmla="*/ 33020 w 70"/>
                <a:gd name="T61" fmla="*/ 26194 h 56"/>
                <a:gd name="T62" fmla="*/ 36830 w 70"/>
                <a:gd name="T63" fmla="*/ 31183 h 56"/>
                <a:gd name="T64" fmla="*/ 40640 w 70"/>
                <a:gd name="T65" fmla="*/ 34925 h 56"/>
                <a:gd name="T66" fmla="*/ 40640 w 70"/>
                <a:gd name="T67" fmla="*/ 34925 h 56"/>
                <a:gd name="T68" fmla="*/ 43180 w 70"/>
                <a:gd name="T69" fmla="*/ 34925 h 56"/>
                <a:gd name="T70" fmla="*/ 44450 w 70"/>
                <a:gd name="T71" fmla="*/ 33678 h 56"/>
                <a:gd name="T72" fmla="*/ 43180 w 70"/>
                <a:gd name="T73" fmla="*/ 31183 h 56"/>
                <a:gd name="T74" fmla="*/ 39370 w 70"/>
                <a:gd name="T75" fmla="*/ 28688 h 56"/>
                <a:gd name="T76" fmla="*/ 39370 w 70"/>
                <a:gd name="T77" fmla="*/ 28688 h 5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70"/>
                <a:gd name="T118" fmla="*/ 0 h 56"/>
                <a:gd name="T119" fmla="*/ 70 w 70"/>
                <a:gd name="T120" fmla="*/ 56 h 5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70" h="56">
                  <a:moveTo>
                    <a:pt x="62" y="46"/>
                  </a:moveTo>
                  <a:lnTo>
                    <a:pt x="62" y="46"/>
                  </a:lnTo>
                  <a:lnTo>
                    <a:pt x="58" y="42"/>
                  </a:lnTo>
                  <a:lnTo>
                    <a:pt x="56" y="36"/>
                  </a:lnTo>
                  <a:lnTo>
                    <a:pt x="52" y="22"/>
                  </a:lnTo>
                  <a:lnTo>
                    <a:pt x="52" y="18"/>
                  </a:lnTo>
                  <a:lnTo>
                    <a:pt x="50" y="16"/>
                  </a:lnTo>
                  <a:lnTo>
                    <a:pt x="44" y="16"/>
                  </a:lnTo>
                  <a:lnTo>
                    <a:pt x="36" y="14"/>
                  </a:lnTo>
                  <a:lnTo>
                    <a:pt x="30" y="10"/>
                  </a:lnTo>
                  <a:lnTo>
                    <a:pt x="22" y="2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8" y="2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8" y="8"/>
                  </a:lnTo>
                  <a:lnTo>
                    <a:pt x="24" y="16"/>
                  </a:lnTo>
                  <a:lnTo>
                    <a:pt x="30" y="22"/>
                  </a:lnTo>
                  <a:lnTo>
                    <a:pt x="32" y="28"/>
                  </a:lnTo>
                  <a:lnTo>
                    <a:pt x="34" y="30"/>
                  </a:lnTo>
                  <a:lnTo>
                    <a:pt x="38" y="32"/>
                  </a:lnTo>
                  <a:lnTo>
                    <a:pt x="44" y="32"/>
                  </a:lnTo>
                  <a:lnTo>
                    <a:pt x="46" y="36"/>
                  </a:lnTo>
                  <a:lnTo>
                    <a:pt x="52" y="42"/>
                  </a:lnTo>
                  <a:lnTo>
                    <a:pt x="58" y="50"/>
                  </a:lnTo>
                  <a:lnTo>
                    <a:pt x="64" y="56"/>
                  </a:lnTo>
                  <a:lnTo>
                    <a:pt x="68" y="56"/>
                  </a:lnTo>
                  <a:lnTo>
                    <a:pt x="70" y="54"/>
                  </a:lnTo>
                  <a:lnTo>
                    <a:pt x="68" y="50"/>
                  </a:lnTo>
                  <a:lnTo>
                    <a:pt x="62" y="46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05" name="Freeform 5994"/>
            <p:cNvSpPr>
              <a:spLocks/>
            </p:cNvSpPr>
            <p:nvPr/>
          </p:nvSpPr>
          <p:spPr bwMode="auto">
            <a:xfrm>
              <a:off x="4627564" y="3394074"/>
              <a:ext cx="9525" cy="4764"/>
            </a:xfrm>
            <a:custGeom>
              <a:avLst/>
              <a:gdLst>
                <a:gd name="T0" fmla="*/ 0 w 16"/>
                <a:gd name="T1" fmla="*/ 3571 h 8"/>
                <a:gd name="T2" fmla="*/ 0 w 16"/>
                <a:gd name="T3" fmla="*/ 3571 h 8"/>
                <a:gd name="T4" fmla="*/ 1389 w 16"/>
                <a:gd name="T5" fmla="*/ 4762 h 8"/>
                <a:gd name="T6" fmla="*/ 2778 w 16"/>
                <a:gd name="T7" fmla="*/ 4762 h 8"/>
                <a:gd name="T8" fmla="*/ 9723 w 16"/>
                <a:gd name="T9" fmla="*/ 3571 h 8"/>
                <a:gd name="T10" fmla="*/ 9723 w 16"/>
                <a:gd name="T11" fmla="*/ 3571 h 8"/>
                <a:gd name="T12" fmla="*/ 11112 w 16"/>
                <a:gd name="T13" fmla="*/ 3571 h 8"/>
                <a:gd name="T14" fmla="*/ 11112 w 16"/>
                <a:gd name="T15" fmla="*/ 2381 h 8"/>
                <a:gd name="T16" fmla="*/ 8334 w 16"/>
                <a:gd name="T17" fmla="*/ 1191 h 8"/>
                <a:gd name="T18" fmla="*/ 4167 w 16"/>
                <a:gd name="T19" fmla="*/ 0 h 8"/>
                <a:gd name="T20" fmla="*/ 1389 w 16"/>
                <a:gd name="T21" fmla="*/ 1191 h 8"/>
                <a:gd name="T22" fmla="*/ 0 w 16"/>
                <a:gd name="T23" fmla="*/ 3571 h 8"/>
                <a:gd name="T24" fmla="*/ 0 w 16"/>
                <a:gd name="T25" fmla="*/ 3571 h 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"/>
                <a:gd name="T40" fmla="*/ 0 h 8"/>
                <a:gd name="T41" fmla="*/ 16 w 16"/>
                <a:gd name="T42" fmla="*/ 8 h 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" h="8">
                  <a:moveTo>
                    <a:pt x="0" y="6"/>
                  </a:moveTo>
                  <a:lnTo>
                    <a:pt x="0" y="6"/>
                  </a:lnTo>
                  <a:lnTo>
                    <a:pt x="2" y="8"/>
                  </a:lnTo>
                  <a:lnTo>
                    <a:pt x="4" y="8"/>
                  </a:lnTo>
                  <a:lnTo>
                    <a:pt x="14" y="6"/>
                  </a:lnTo>
                  <a:lnTo>
                    <a:pt x="16" y="6"/>
                  </a:lnTo>
                  <a:lnTo>
                    <a:pt x="16" y="4"/>
                  </a:lnTo>
                  <a:lnTo>
                    <a:pt x="12" y="2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06" name="Freeform 5995"/>
            <p:cNvSpPr>
              <a:spLocks/>
            </p:cNvSpPr>
            <p:nvPr/>
          </p:nvSpPr>
          <p:spPr bwMode="auto">
            <a:xfrm>
              <a:off x="4637089" y="3475038"/>
              <a:ext cx="4761" cy="4761"/>
            </a:xfrm>
            <a:custGeom>
              <a:avLst/>
              <a:gdLst>
                <a:gd name="T0" fmla="*/ 7937 w 14"/>
                <a:gd name="T1" fmla="*/ 1270 h 10"/>
                <a:gd name="T2" fmla="*/ 7937 w 14"/>
                <a:gd name="T3" fmla="*/ 1270 h 10"/>
                <a:gd name="T4" fmla="*/ 7937 w 14"/>
                <a:gd name="T5" fmla="*/ 0 h 10"/>
                <a:gd name="T6" fmla="*/ 6803 w 14"/>
                <a:gd name="T7" fmla="*/ 0 h 10"/>
                <a:gd name="T8" fmla="*/ 4535 w 14"/>
                <a:gd name="T9" fmla="*/ 1270 h 10"/>
                <a:gd name="T10" fmla="*/ 1134 w 14"/>
                <a:gd name="T11" fmla="*/ 2540 h 10"/>
                <a:gd name="T12" fmla="*/ 0 w 14"/>
                <a:gd name="T13" fmla="*/ 5080 h 10"/>
                <a:gd name="T14" fmla="*/ 0 w 14"/>
                <a:gd name="T15" fmla="*/ 5080 h 10"/>
                <a:gd name="T16" fmla="*/ 0 w 14"/>
                <a:gd name="T17" fmla="*/ 6350 h 10"/>
                <a:gd name="T18" fmla="*/ 1134 w 14"/>
                <a:gd name="T19" fmla="*/ 6350 h 10"/>
                <a:gd name="T20" fmla="*/ 4535 w 14"/>
                <a:gd name="T21" fmla="*/ 5080 h 10"/>
                <a:gd name="T22" fmla="*/ 6803 w 14"/>
                <a:gd name="T23" fmla="*/ 2540 h 10"/>
                <a:gd name="T24" fmla="*/ 7937 w 14"/>
                <a:gd name="T25" fmla="*/ 1270 h 10"/>
                <a:gd name="T26" fmla="*/ 7937 w 14"/>
                <a:gd name="T27" fmla="*/ 1270 h 1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4"/>
                <a:gd name="T43" fmla="*/ 0 h 10"/>
                <a:gd name="T44" fmla="*/ 14 w 14"/>
                <a:gd name="T45" fmla="*/ 10 h 1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4" h="10">
                  <a:moveTo>
                    <a:pt x="14" y="2"/>
                  </a:moveTo>
                  <a:lnTo>
                    <a:pt x="14" y="2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8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8" y="8"/>
                  </a:lnTo>
                  <a:lnTo>
                    <a:pt x="12" y="4"/>
                  </a:lnTo>
                  <a:lnTo>
                    <a:pt x="14" y="2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07" name="Freeform 5996"/>
            <p:cNvSpPr>
              <a:spLocks/>
            </p:cNvSpPr>
            <p:nvPr/>
          </p:nvSpPr>
          <p:spPr bwMode="auto">
            <a:xfrm>
              <a:off x="4632325" y="3446463"/>
              <a:ext cx="4764" cy="14286"/>
            </a:xfrm>
            <a:custGeom>
              <a:avLst/>
              <a:gdLst>
                <a:gd name="T0" fmla="*/ 3969 w 12"/>
                <a:gd name="T1" fmla="*/ 14288 h 24"/>
                <a:gd name="T2" fmla="*/ 3969 w 12"/>
                <a:gd name="T3" fmla="*/ 14288 h 24"/>
                <a:gd name="T4" fmla="*/ 6615 w 12"/>
                <a:gd name="T5" fmla="*/ 11907 h 24"/>
                <a:gd name="T6" fmla="*/ 7938 w 12"/>
                <a:gd name="T7" fmla="*/ 9525 h 24"/>
                <a:gd name="T8" fmla="*/ 7938 w 12"/>
                <a:gd name="T9" fmla="*/ 7144 h 24"/>
                <a:gd name="T10" fmla="*/ 7938 w 12"/>
                <a:gd name="T11" fmla="*/ 4763 h 24"/>
                <a:gd name="T12" fmla="*/ 7938 w 12"/>
                <a:gd name="T13" fmla="*/ 2381 h 24"/>
                <a:gd name="T14" fmla="*/ 5292 w 12"/>
                <a:gd name="T15" fmla="*/ 0 h 24"/>
                <a:gd name="T16" fmla="*/ 3969 w 12"/>
                <a:gd name="T17" fmla="*/ 0 h 24"/>
                <a:gd name="T18" fmla="*/ 1323 w 12"/>
                <a:gd name="T19" fmla="*/ 0 h 24"/>
                <a:gd name="T20" fmla="*/ 1323 w 12"/>
                <a:gd name="T21" fmla="*/ 0 h 24"/>
                <a:gd name="T22" fmla="*/ 0 w 12"/>
                <a:gd name="T23" fmla="*/ 1191 h 24"/>
                <a:gd name="T24" fmla="*/ 0 w 12"/>
                <a:gd name="T25" fmla="*/ 2381 h 24"/>
                <a:gd name="T26" fmla="*/ 2646 w 12"/>
                <a:gd name="T27" fmla="*/ 4763 h 24"/>
                <a:gd name="T28" fmla="*/ 2646 w 12"/>
                <a:gd name="T29" fmla="*/ 4763 h 24"/>
                <a:gd name="T30" fmla="*/ 2646 w 12"/>
                <a:gd name="T31" fmla="*/ 7144 h 24"/>
                <a:gd name="T32" fmla="*/ 1323 w 12"/>
                <a:gd name="T33" fmla="*/ 10716 h 24"/>
                <a:gd name="T34" fmla="*/ 1323 w 12"/>
                <a:gd name="T35" fmla="*/ 14288 h 24"/>
                <a:gd name="T36" fmla="*/ 1323 w 12"/>
                <a:gd name="T37" fmla="*/ 14288 h 24"/>
                <a:gd name="T38" fmla="*/ 3969 w 12"/>
                <a:gd name="T39" fmla="*/ 14288 h 24"/>
                <a:gd name="T40" fmla="*/ 3969 w 12"/>
                <a:gd name="T41" fmla="*/ 14288 h 2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"/>
                <a:gd name="T64" fmla="*/ 0 h 24"/>
                <a:gd name="T65" fmla="*/ 12 w 12"/>
                <a:gd name="T66" fmla="*/ 24 h 2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" h="24">
                  <a:moveTo>
                    <a:pt x="6" y="24"/>
                  </a:moveTo>
                  <a:lnTo>
                    <a:pt x="6" y="24"/>
                  </a:lnTo>
                  <a:lnTo>
                    <a:pt x="10" y="20"/>
                  </a:lnTo>
                  <a:lnTo>
                    <a:pt x="12" y="16"/>
                  </a:lnTo>
                  <a:lnTo>
                    <a:pt x="12" y="12"/>
                  </a:lnTo>
                  <a:lnTo>
                    <a:pt x="12" y="8"/>
                  </a:lnTo>
                  <a:lnTo>
                    <a:pt x="12" y="4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12"/>
                  </a:lnTo>
                  <a:lnTo>
                    <a:pt x="2" y="18"/>
                  </a:lnTo>
                  <a:lnTo>
                    <a:pt x="2" y="24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08" name="Freeform 5997"/>
            <p:cNvSpPr>
              <a:spLocks/>
            </p:cNvSpPr>
            <p:nvPr/>
          </p:nvSpPr>
          <p:spPr bwMode="auto">
            <a:xfrm>
              <a:off x="4632325" y="3422649"/>
              <a:ext cx="14289" cy="14289"/>
            </a:xfrm>
            <a:custGeom>
              <a:avLst/>
              <a:gdLst>
                <a:gd name="T0" fmla="*/ 12700 w 30"/>
                <a:gd name="T1" fmla="*/ 0 h 22"/>
                <a:gd name="T2" fmla="*/ 12700 w 30"/>
                <a:gd name="T3" fmla="*/ 0 h 22"/>
                <a:gd name="T4" fmla="*/ 10160 w 30"/>
                <a:gd name="T5" fmla="*/ 0 h 22"/>
                <a:gd name="T6" fmla="*/ 8890 w 30"/>
                <a:gd name="T7" fmla="*/ 0 h 22"/>
                <a:gd name="T8" fmla="*/ 2540 w 30"/>
                <a:gd name="T9" fmla="*/ 3897 h 22"/>
                <a:gd name="T10" fmla="*/ 2540 w 30"/>
                <a:gd name="T11" fmla="*/ 3897 h 22"/>
                <a:gd name="T12" fmla="*/ 0 w 30"/>
                <a:gd name="T13" fmla="*/ 5196 h 22"/>
                <a:gd name="T14" fmla="*/ 0 w 30"/>
                <a:gd name="T15" fmla="*/ 6495 h 22"/>
                <a:gd name="T16" fmla="*/ 1270 w 30"/>
                <a:gd name="T17" fmla="*/ 9092 h 22"/>
                <a:gd name="T18" fmla="*/ 5080 w 30"/>
                <a:gd name="T19" fmla="*/ 11690 h 22"/>
                <a:gd name="T20" fmla="*/ 10160 w 30"/>
                <a:gd name="T21" fmla="*/ 14288 h 22"/>
                <a:gd name="T22" fmla="*/ 10160 w 30"/>
                <a:gd name="T23" fmla="*/ 14288 h 22"/>
                <a:gd name="T24" fmla="*/ 13970 w 30"/>
                <a:gd name="T25" fmla="*/ 14288 h 22"/>
                <a:gd name="T26" fmla="*/ 17780 w 30"/>
                <a:gd name="T27" fmla="*/ 12989 h 22"/>
                <a:gd name="T28" fmla="*/ 19050 w 30"/>
                <a:gd name="T29" fmla="*/ 12989 h 22"/>
                <a:gd name="T30" fmla="*/ 19050 w 30"/>
                <a:gd name="T31" fmla="*/ 10391 h 22"/>
                <a:gd name="T32" fmla="*/ 19050 w 30"/>
                <a:gd name="T33" fmla="*/ 9092 h 22"/>
                <a:gd name="T34" fmla="*/ 17780 w 30"/>
                <a:gd name="T35" fmla="*/ 7793 h 22"/>
                <a:gd name="T36" fmla="*/ 17780 w 30"/>
                <a:gd name="T37" fmla="*/ 7793 h 22"/>
                <a:gd name="T38" fmla="*/ 13970 w 30"/>
                <a:gd name="T39" fmla="*/ 5196 h 22"/>
                <a:gd name="T40" fmla="*/ 13970 w 30"/>
                <a:gd name="T41" fmla="*/ 2598 h 22"/>
                <a:gd name="T42" fmla="*/ 13970 w 30"/>
                <a:gd name="T43" fmla="*/ 1299 h 22"/>
                <a:gd name="T44" fmla="*/ 12700 w 30"/>
                <a:gd name="T45" fmla="*/ 0 h 22"/>
                <a:gd name="T46" fmla="*/ 12700 w 30"/>
                <a:gd name="T47" fmla="*/ 0 h 2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0"/>
                <a:gd name="T73" fmla="*/ 0 h 22"/>
                <a:gd name="T74" fmla="*/ 30 w 30"/>
                <a:gd name="T75" fmla="*/ 22 h 2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0" h="22">
                  <a:moveTo>
                    <a:pt x="20" y="0"/>
                  </a:moveTo>
                  <a:lnTo>
                    <a:pt x="20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4" y="6"/>
                  </a:lnTo>
                  <a:lnTo>
                    <a:pt x="0" y="8"/>
                  </a:lnTo>
                  <a:lnTo>
                    <a:pt x="0" y="10"/>
                  </a:lnTo>
                  <a:lnTo>
                    <a:pt x="2" y="14"/>
                  </a:lnTo>
                  <a:lnTo>
                    <a:pt x="8" y="18"/>
                  </a:lnTo>
                  <a:lnTo>
                    <a:pt x="16" y="22"/>
                  </a:lnTo>
                  <a:lnTo>
                    <a:pt x="22" y="22"/>
                  </a:lnTo>
                  <a:lnTo>
                    <a:pt x="28" y="20"/>
                  </a:lnTo>
                  <a:lnTo>
                    <a:pt x="30" y="20"/>
                  </a:lnTo>
                  <a:lnTo>
                    <a:pt x="30" y="16"/>
                  </a:lnTo>
                  <a:lnTo>
                    <a:pt x="30" y="14"/>
                  </a:lnTo>
                  <a:lnTo>
                    <a:pt x="28" y="12"/>
                  </a:lnTo>
                  <a:lnTo>
                    <a:pt x="22" y="8"/>
                  </a:lnTo>
                  <a:lnTo>
                    <a:pt x="22" y="4"/>
                  </a:lnTo>
                  <a:lnTo>
                    <a:pt x="22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09" name="Freeform 5998"/>
            <p:cNvSpPr>
              <a:spLocks/>
            </p:cNvSpPr>
            <p:nvPr/>
          </p:nvSpPr>
          <p:spPr bwMode="auto">
            <a:xfrm>
              <a:off x="4594225" y="3475038"/>
              <a:ext cx="4764" cy="4761"/>
            </a:xfrm>
            <a:custGeom>
              <a:avLst/>
              <a:gdLst>
                <a:gd name="T0" fmla="*/ 0 w 6"/>
                <a:gd name="T1" fmla="*/ 4762 h 8"/>
                <a:gd name="T2" fmla="*/ 0 w 6"/>
                <a:gd name="T3" fmla="*/ 4762 h 8"/>
                <a:gd name="T4" fmla="*/ 1058 w 6"/>
                <a:gd name="T5" fmla="*/ 4762 h 8"/>
                <a:gd name="T6" fmla="*/ 2117 w 6"/>
                <a:gd name="T7" fmla="*/ 3571 h 8"/>
                <a:gd name="T8" fmla="*/ 3175 w 6"/>
                <a:gd name="T9" fmla="*/ 2381 h 8"/>
                <a:gd name="T10" fmla="*/ 2117 w 6"/>
                <a:gd name="T11" fmla="*/ 1191 h 8"/>
                <a:gd name="T12" fmla="*/ 2117 w 6"/>
                <a:gd name="T13" fmla="*/ 1191 h 8"/>
                <a:gd name="T14" fmla="*/ 1058 w 6"/>
                <a:gd name="T15" fmla="*/ 0 h 8"/>
                <a:gd name="T16" fmla="*/ 1058 w 6"/>
                <a:gd name="T17" fmla="*/ 2381 h 8"/>
                <a:gd name="T18" fmla="*/ 0 w 6"/>
                <a:gd name="T19" fmla="*/ 3571 h 8"/>
                <a:gd name="T20" fmla="*/ 0 w 6"/>
                <a:gd name="T21" fmla="*/ 4762 h 8"/>
                <a:gd name="T22" fmla="*/ 0 w 6"/>
                <a:gd name="T23" fmla="*/ 4762 h 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"/>
                <a:gd name="T37" fmla="*/ 0 h 8"/>
                <a:gd name="T38" fmla="*/ 6 w 6"/>
                <a:gd name="T39" fmla="*/ 8 h 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" h="8">
                  <a:moveTo>
                    <a:pt x="0" y="8"/>
                  </a:moveTo>
                  <a:lnTo>
                    <a:pt x="0" y="8"/>
                  </a:lnTo>
                  <a:lnTo>
                    <a:pt x="2" y="8"/>
                  </a:lnTo>
                  <a:lnTo>
                    <a:pt x="4" y="6"/>
                  </a:lnTo>
                  <a:lnTo>
                    <a:pt x="6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10" name="Freeform 5999"/>
            <p:cNvSpPr>
              <a:spLocks/>
            </p:cNvSpPr>
            <p:nvPr/>
          </p:nvSpPr>
          <p:spPr bwMode="auto">
            <a:xfrm>
              <a:off x="4613275" y="3403599"/>
              <a:ext cx="9525" cy="4764"/>
            </a:xfrm>
            <a:custGeom>
              <a:avLst/>
              <a:gdLst>
                <a:gd name="T0" fmla="*/ 8334 w 16"/>
                <a:gd name="T1" fmla="*/ 0 h 12"/>
                <a:gd name="T2" fmla="*/ 8334 w 16"/>
                <a:gd name="T3" fmla="*/ 0 h 12"/>
                <a:gd name="T4" fmla="*/ 5953 w 16"/>
                <a:gd name="T5" fmla="*/ 0 h 12"/>
                <a:gd name="T6" fmla="*/ 3572 w 16"/>
                <a:gd name="T7" fmla="*/ 0 h 12"/>
                <a:gd name="T8" fmla="*/ 1191 w 16"/>
                <a:gd name="T9" fmla="*/ 0 h 12"/>
                <a:gd name="T10" fmla="*/ 0 w 16"/>
                <a:gd name="T11" fmla="*/ 1058 h 12"/>
                <a:gd name="T12" fmla="*/ 0 w 16"/>
                <a:gd name="T13" fmla="*/ 3175 h 12"/>
                <a:gd name="T14" fmla="*/ 0 w 16"/>
                <a:gd name="T15" fmla="*/ 3175 h 12"/>
                <a:gd name="T16" fmla="*/ 0 w 16"/>
                <a:gd name="T17" fmla="*/ 5292 h 12"/>
                <a:gd name="T18" fmla="*/ 1191 w 16"/>
                <a:gd name="T19" fmla="*/ 5292 h 12"/>
                <a:gd name="T20" fmla="*/ 2381 w 16"/>
                <a:gd name="T21" fmla="*/ 5292 h 12"/>
                <a:gd name="T22" fmla="*/ 3572 w 16"/>
                <a:gd name="T23" fmla="*/ 4233 h 12"/>
                <a:gd name="T24" fmla="*/ 3572 w 16"/>
                <a:gd name="T25" fmla="*/ 4233 h 12"/>
                <a:gd name="T26" fmla="*/ 4763 w 16"/>
                <a:gd name="T27" fmla="*/ 4233 h 12"/>
                <a:gd name="T28" fmla="*/ 5953 w 16"/>
                <a:gd name="T29" fmla="*/ 4233 h 12"/>
                <a:gd name="T30" fmla="*/ 7144 w 16"/>
                <a:gd name="T31" fmla="*/ 5292 h 12"/>
                <a:gd name="T32" fmla="*/ 8334 w 16"/>
                <a:gd name="T33" fmla="*/ 6350 h 12"/>
                <a:gd name="T34" fmla="*/ 8334 w 16"/>
                <a:gd name="T35" fmla="*/ 5292 h 12"/>
                <a:gd name="T36" fmla="*/ 8334 w 16"/>
                <a:gd name="T37" fmla="*/ 5292 h 12"/>
                <a:gd name="T38" fmla="*/ 9525 w 16"/>
                <a:gd name="T39" fmla="*/ 0 h 12"/>
                <a:gd name="T40" fmla="*/ 9525 w 16"/>
                <a:gd name="T41" fmla="*/ 0 h 12"/>
                <a:gd name="T42" fmla="*/ 8334 w 16"/>
                <a:gd name="T43" fmla="*/ 0 h 12"/>
                <a:gd name="T44" fmla="*/ 8334 w 16"/>
                <a:gd name="T45" fmla="*/ 0 h 1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"/>
                <a:gd name="T70" fmla="*/ 0 h 12"/>
                <a:gd name="T71" fmla="*/ 16 w 16"/>
                <a:gd name="T72" fmla="*/ 12 h 1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" h="12">
                  <a:moveTo>
                    <a:pt x="14" y="0"/>
                  </a:moveTo>
                  <a:lnTo>
                    <a:pt x="14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4" y="10"/>
                  </a:lnTo>
                  <a:lnTo>
                    <a:pt x="6" y="8"/>
                  </a:lnTo>
                  <a:lnTo>
                    <a:pt x="8" y="8"/>
                  </a:lnTo>
                  <a:lnTo>
                    <a:pt x="10" y="8"/>
                  </a:lnTo>
                  <a:lnTo>
                    <a:pt x="12" y="10"/>
                  </a:lnTo>
                  <a:lnTo>
                    <a:pt x="14" y="12"/>
                  </a:lnTo>
                  <a:lnTo>
                    <a:pt x="14" y="10"/>
                  </a:lnTo>
                  <a:lnTo>
                    <a:pt x="16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11" name="Freeform 6000"/>
            <p:cNvSpPr>
              <a:spLocks/>
            </p:cNvSpPr>
            <p:nvPr/>
          </p:nvSpPr>
          <p:spPr bwMode="auto">
            <a:xfrm>
              <a:off x="4608514" y="3465513"/>
              <a:ext cx="9525" cy="14286"/>
            </a:xfrm>
            <a:custGeom>
              <a:avLst/>
              <a:gdLst>
                <a:gd name="T0" fmla="*/ 0 w 22"/>
                <a:gd name="T1" fmla="*/ 1221 h 26"/>
                <a:gd name="T2" fmla="*/ 0 w 22"/>
                <a:gd name="T3" fmla="*/ 1221 h 26"/>
                <a:gd name="T4" fmla="*/ 0 w 22"/>
                <a:gd name="T5" fmla="*/ 2442 h 26"/>
                <a:gd name="T6" fmla="*/ 1299 w 22"/>
                <a:gd name="T7" fmla="*/ 4885 h 26"/>
                <a:gd name="T8" fmla="*/ 7793 w 22"/>
                <a:gd name="T9" fmla="*/ 12212 h 26"/>
                <a:gd name="T10" fmla="*/ 7793 w 22"/>
                <a:gd name="T11" fmla="*/ 12212 h 26"/>
                <a:gd name="T12" fmla="*/ 11690 w 22"/>
                <a:gd name="T13" fmla="*/ 15875 h 26"/>
                <a:gd name="T14" fmla="*/ 12989 w 22"/>
                <a:gd name="T15" fmla="*/ 15875 h 26"/>
                <a:gd name="T16" fmla="*/ 14288 w 22"/>
                <a:gd name="T17" fmla="*/ 14654 h 26"/>
                <a:gd name="T18" fmla="*/ 11690 w 22"/>
                <a:gd name="T19" fmla="*/ 12212 h 26"/>
                <a:gd name="T20" fmla="*/ 11690 w 22"/>
                <a:gd name="T21" fmla="*/ 12212 h 26"/>
                <a:gd name="T22" fmla="*/ 9092 w 22"/>
                <a:gd name="T23" fmla="*/ 8548 h 26"/>
                <a:gd name="T24" fmla="*/ 5196 w 22"/>
                <a:gd name="T25" fmla="*/ 3663 h 26"/>
                <a:gd name="T26" fmla="*/ 2598 w 22"/>
                <a:gd name="T27" fmla="*/ 0 h 26"/>
                <a:gd name="T28" fmla="*/ 1299 w 22"/>
                <a:gd name="T29" fmla="*/ 0 h 26"/>
                <a:gd name="T30" fmla="*/ 0 w 22"/>
                <a:gd name="T31" fmla="*/ 1221 h 26"/>
                <a:gd name="T32" fmla="*/ 0 w 22"/>
                <a:gd name="T33" fmla="*/ 1221 h 2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2"/>
                <a:gd name="T52" fmla="*/ 0 h 26"/>
                <a:gd name="T53" fmla="*/ 22 w 22"/>
                <a:gd name="T54" fmla="*/ 26 h 2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2" h="26">
                  <a:moveTo>
                    <a:pt x="0" y="2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8"/>
                  </a:lnTo>
                  <a:lnTo>
                    <a:pt x="12" y="20"/>
                  </a:lnTo>
                  <a:lnTo>
                    <a:pt x="18" y="26"/>
                  </a:lnTo>
                  <a:lnTo>
                    <a:pt x="20" y="26"/>
                  </a:lnTo>
                  <a:lnTo>
                    <a:pt x="22" y="24"/>
                  </a:lnTo>
                  <a:lnTo>
                    <a:pt x="18" y="20"/>
                  </a:lnTo>
                  <a:lnTo>
                    <a:pt x="14" y="14"/>
                  </a:lnTo>
                  <a:lnTo>
                    <a:pt x="8" y="6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12" name="Freeform 6001"/>
            <p:cNvSpPr>
              <a:spLocks/>
            </p:cNvSpPr>
            <p:nvPr/>
          </p:nvSpPr>
          <p:spPr bwMode="auto">
            <a:xfrm>
              <a:off x="4603750" y="3379788"/>
              <a:ext cx="4764" cy="4761"/>
            </a:xfrm>
            <a:custGeom>
              <a:avLst/>
              <a:gdLst>
                <a:gd name="T0" fmla="*/ 3810 w 10"/>
                <a:gd name="T1" fmla="*/ 0 h 12"/>
                <a:gd name="T2" fmla="*/ 3810 w 10"/>
                <a:gd name="T3" fmla="*/ 0 h 12"/>
                <a:gd name="T4" fmla="*/ 1270 w 10"/>
                <a:gd name="T5" fmla="*/ 1323 h 12"/>
                <a:gd name="T6" fmla="*/ 0 w 10"/>
                <a:gd name="T7" fmla="*/ 3969 h 12"/>
                <a:gd name="T8" fmla="*/ 0 w 10"/>
                <a:gd name="T9" fmla="*/ 6614 h 12"/>
                <a:gd name="T10" fmla="*/ 2540 w 10"/>
                <a:gd name="T11" fmla="*/ 7937 h 12"/>
                <a:gd name="T12" fmla="*/ 2540 w 10"/>
                <a:gd name="T13" fmla="*/ 7937 h 12"/>
                <a:gd name="T14" fmla="*/ 3810 w 10"/>
                <a:gd name="T15" fmla="*/ 7937 h 12"/>
                <a:gd name="T16" fmla="*/ 5080 w 10"/>
                <a:gd name="T17" fmla="*/ 6614 h 12"/>
                <a:gd name="T18" fmla="*/ 6350 w 10"/>
                <a:gd name="T19" fmla="*/ 3969 h 12"/>
                <a:gd name="T20" fmla="*/ 6350 w 10"/>
                <a:gd name="T21" fmla="*/ 1323 h 12"/>
                <a:gd name="T22" fmla="*/ 5080 w 10"/>
                <a:gd name="T23" fmla="*/ 0 h 12"/>
                <a:gd name="T24" fmla="*/ 3810 w 10"/>
                <a:gd name="T25" fmla="*/ 0 h 12"/>
                <a:gd name="T26" fmla="*/ 3810 w 10"/>
                <a:gd name="T27" fmla="*/ 0 h 1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"/>
                <a:gd name="T43" fmla="*/ 0 h 12"/>
                <a:gd name="T44" fmla="*/ 10 w 10"/>
                <a:gd name="T45" fmla="*/ 12 h 1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" h="12">
                  <a:moveTo>
                    <a:pt x="6" y="0"/>
                  </a:move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4" y="12"/>
                  </a:lnTo>
                  <a:lnTo>
                    <a:pt x="6" y="12"/>
                  </a:lnTo>
                  <a:lnTo>
                    <a:pt x="8" y="10"/>
                  </a:lnTo>
                  <a:lnTo>
                    <a:pt x="10" y="6"/>
                  </a:lnTo>
                  <a:lnTo>
                    <a:pt x="10" y="2"/>
                  </a:lnTo>
                  <a:lnTo>
                    <a:pt x="8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13" name="Freeform 6137"/>
            <p:cNvSpPr>
              <a:spLocks/>
            </p:cNvSpPr>
            <p:nvPr/>
          </p:nvSpPr>
          <p:spPr bwMode="auto">
            <a:xfrm>
              <a:off x="4194175" y="4532313"/>
              <a:ext cx="4764" cy="9525"/>
            </a:xfrm>
            <a:custGeom>
              <a:avLst/>
              <a:gdLst>
                <a:gd name="T0" fmla="*/ 5292 w 12"/>
                <a:gd name="T1" fmla="*/ 0 h 18"/>
                <a:gd name="T2" fmla="*/ 5292 w 12"/>
                <a:gd name="T3" fmla="*/ 0 h 18"/>
                <a:gd name="T4" fmla="*/ 3175 w 12"/>
                <a:gd name="T5" fmla="*/ 0 h 18"/>
                <a:gd name="T6" fmla="*/ 2117 w 12"/>
                <a:gd name="T7" fmla="*/ 0 h 18"/>
                <a:gd name="T8" fmla="*/ 0 w 12"/>
                <a:gd name="T9" fmla="*/ 3704 h 18"/>
                <a:gd name="T10" fmla="*/ 0 w 12"/>
                <a:gd name="T11" fmla="*/ 8643 h 18"/>
                <a:gd name="T12" fmla="*/ 1058 w 12"/>
                <a:gd name="T13" fmla="*/ 11112 h 18"/>
                <a:gd name="T14" fmla="*/ 1058 w 12"/>
                <a:gd name="T15" fmla="*/ 11112 h 18"/>
                <a:gd name="T16" fmla="*/ 2117 w 12"/>
                <a:gd name="T17" fmla="*/ 11112 h 18"/>
                <a:gd name="T18" fmla="*/ 3175 w 12"/>
                <a:gd name="T19" fmla="*/ 9877 h 18"/>
                <a:gd name="T20" fmla="*/ 5292 w 12"/>
                <a:gd name="T21" fmla="*/ 6173 h 18"/>
                <a:gd name="T22" fmla="*/ 6350 w 12"/>
                <a:gd name="T23" fmla="*/ 2469 h 18"/>
                <a:gd name="T24" fmla="*/ 6350 w 12"/>
                <a:gd name="T25" fmla="*/ 1235 h 18"/>
                <a:gd name="T26" fmla="*/ 5292 w 12"/>
                <a:gd name="T27" fmla="*/ 0 h 18"/>
                <a:gd name="T28" fmla="*/ 5292 w 12"/>
                <a:gd name="T29" fmla="*/ 0 h 1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2"/>
                <a:gd name="T46" fmla="*/ 0 h 18"/>
                <a:gd name="T47" fmla="*/ 12 w 12"/>
                <a:gd name="T48" fmla="*/ 18 h 18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2" h="18">
                  <a:moveTo>
                    <a:pt x="10" y="0"/>
                  </a:moveTo>
                  <a:lnTo>
                    <a:pt x="10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0" y="14"/>
                  </a:lnTo>
                  <a:lnTo>
                    <a:pt x="2" y="18"/>
                  </a:lnTo>
                  <a:lnTo>
                    <a:pt x="4" y="18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2" y="4"/>
                  </a:lnTo>
                  <a:lnTo>
                    <a:pt x="12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14" name="Freeform 6139"/>
            <p:cNvSpPr>
              <a:spLocks/>
            </p:cNvSpPr>
            <p:nvPr/>
          </p:nvSpPr>
          <p:spPr bwMode="auto">
            <a:xfrm>
              <a:off x="5022850" y="4856163"/>
              <a:ext cx="9525" cy="14286"/>
            </a:xfrm>
            <a:custGeom>
              <a:avLst/>
              <a:gdLst>
                <a:gd name="T0" fmla="*/ 5080 w 10"/>
                <a:gd name="T1" fmla="*/ 17463 h 28"/>
                <a:gd name="T2" fmla="*/ 5080 w 10"/>
                <a:gd name="T3" fmla="*/ 17463 h 28"/>
                <a:gd name="T4" fmla="*/ 6350 w 10"/>
                <a:gd name="T5" fmla="*/ 17463 h 28"/>
                <a:gd name="T6" fmla="*/ 6350 w 10"/>
                <a:gd name="T7" fmla="*/ 14968 h 28"/>
                <a:gd name="T8" fmla="*/ 6350 w 10"/>
                <a:gd name="T9" fmla="*/ 7484 h 28"/>
                <a:gd name="T10" fmla="*/ 5080 w 10"/>
                <a:gd name="T11" fmla="*/ 1247 h 28"/>
                <a:gd name="T12" fmla="*/ 3810 w 10"/>
                <a:gd name="T13" fmla="*/ 0 h 28"/>
                <a:gd name="T14" fmla="*/ 2540 w 10"/>
                <a:gd name="T15" fmla="*/ 0 h 28"/>
                <a:gd name="T16" fmla="*/ 2540 w 10"/>
                <a:gd name="T17" fmla="*/ 0 h 28"/>
                <a:gd name="T18" fmla="*/ 0 w 10"/>
                <a:gd name="T19" fmla="*/ 3742 h 28"/>
                <a:gd name="T20" fmla="*/ 0 w 10"/>
                <a:gd name="T21" fmla="*/ 9979 h 28"/>
                <a:gd name="T22" fmla="*/ 1270 w 10"/>
                <a:gd name="T23" fmla="*/ 14968 h 28"/>
                <a:gd name="T24" fmla="*/ 2540 w 10"/>
                <a:gd name="T25" fmla="*/ 16216 h 28"/>
                <a:gd name="T26" fmla="*/ 5080 w 10"/>
                <a:gd name="T27" fmla="*/ 17463 h 28"/>
                <a:gd name="T28" fmla="*/ 5080 w 10"/>
                <a:gd name="T29" fmla="*/ 17463 h 2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0"/>
                <a:gd name="T46" fmla="*/ 0 h 28"/>
                <a:gd name="T47" fmla="*/ 10 w 10"/>
                <a:gd name="T48" fmla="*/ 28 h 28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0" h="28">
                  <a:moveTo>
                    <a:pt x="8" y="28"/>
                  </a:moveTo>
                  <a:lnTo>
                    <a:pt x="8" y="28"/>
                  </a:lnTo>
                  <a:lnTo>
                    <a:pt x="10" y="28"/>
                  </a:lnTo>
                  <a:lnTo>
                    <a:pt x="10" y="24"/>
                  </a:lnTo>
                  <a:lnTo>
                    <a:pt x="10" y="12"/>
                  </a:lnTo>
                  <a:lnTo>
                    <a:pt x="8" y="2"/>
                  </a:lnTo>
                  <a:lnTo>
                    <a:pt x="6" y="0"/>
                  </a:lnTo>
                  <a:lnTo>
                    <a:pt x="4" y="0"/>
                  </a:lnTo>
                  <a:lnTo>
                    <a:pt x="0" y="6"/>
                  </a:lnTo>
                  <a:lnTo>
                    <a:pt x="0" y="16"/>
                  </a:lnTo>
                  <a:lnTo>
                    <a:pt x="2" y="24"/>
                  </a:lnTo>
                  <a:lnTo>
                    <a:pt x="4" y="26"/>
                  </a:lnTo>
                  <a:lnTo>
                    <a:pt x="8" y="28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15" name="Freeform 6140"/>
            <p:cNvSpPr>
              <a:spLocks/>
            </p:cNvSpPr>
            <p:nvPr/>
          </p:nvSpPr>
          <p:spPr bwMode="auto">
            <a:xfrm>
              <a:off x="4241800" y="4441824"/>
              <a:ext cx="9525" cy="4764"/>
            </a:xfrm>
            <a:custGeom>
              <a:avLst/>
              <a:gdLst>
                <a:gd name="T0" fmla="*/ 5080 w 10"/>
                <a:gd name="T1" fmla="*/ 9525 h 14"/>
                <a:gd name="T2" fmla="*/ 5080 w 10"/>
                <a:gd name="T3" fmla="*/ 9525 h 14"/>
                <a:gd name="T4" fmla="*/ 6350 w 10"/>
                <a:gd name="T5" fmla="*/ 6804 h 14"/>
                <a:gd name="T6" fmla="*/ 6350 w 10"/>
                <a:gd name="T7" fmla="*/ 4082 h 14"/>
                <a:gd name="T8" fmla="*/ 6350 w 10"/>
                <a:gd name="T9" fmla="*/ 1361 h 14"/>
                <a:gd name="T10" fmla="*/ 5080 w 10"/>
                <a:gd name="T11" fmla="*/ 0 h 14"/>
                <a:gd name="T12" fmla="*/ 2540 w 10"/>
                <a:gd name="T13" fmla="*/ 0 h 14"/>
                <a:gd name="T14" fmla="*/ 0 w 10"/>
                <a:gd name="T15" fmla="*/ 2721 h 14"/>
                <a:gd name="T16" fmla="*/ 5080 w 10"/>
                <a:gd name="T17" fmla="*/ 9525 h 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"/>
                <a:gd name="T28" fmla="*/ 0 h 14"/>
                <a:gd name="T29" fmla="*/ 10 w 10"/>
                <a:gd name="T30" fmla="*/ 14 h 1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" h="14">
                  <a:moveTo>
                    <a:pt x="8" y="14"/>
                  </a:moveTo>
                  <a:lnTo>
                    <a:pt x="8" y="14"/>
                  </a:lnTo>
                  <a:lnTo>
                    <a:pt x="10" y="10"/>
                  </a:lnTo>
                  <a:lnTo>
                    <a:pt x="10" y="6"/>
                  </a:lnTo>
                  <a:lnTo>
                    <a:pt x="10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4"/>
                  </a:lnTo>
                  <a:lnTo>
                    <a:pt x="8" y="1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16" name="Freeform 6142"/>
            <p:cNvSpPr>
              <a:spLocks/>
            </p:cNvSpPr>
            <p:nvPr/>
          </p:nvSpPr>
          <p:spPr bwMode="auto">
            <a:xfrm>
              <a:off x="4241800" y="4441824"/>
              <a:ext cx="9525" cy="4764"/>
            </a:xfrm>
            <a:custGeom>
              <a:avLst/>
              <a:gdLst>
                <a:gd name="T0" fmla="*/ 5080 w 10"/>
                <a:gd name="T1" fmla="*/ 9525 h 14"/>
                <a:gd name="T2" fmla="*/ 5080 w 10"/>
                <a:gd name="T3" fmla="*/ 9525 h 14"/>
                <a:gd name="T4" fmla="*/ 6350 w 10"/>
                <a:gd name="T5" fmla="*/ 6804 h 14"/>
                <a:gd name="T6" fmla="*/ 6350 w 10"/>
                <a:gd name="T7" fmla="*/ 4082 h 14"/>
                <a:gd name="T8" fmla="*/ 6350 w 10"/>
                <a:gd name="T9" fmla="*/ 1361 h 14"/>
                <a:gd name="T10" fmla="*/ 5080 w 10"/>
                <a:gd name="T11" fmla="*/ 0 h 14"/>
                <a:gd name="T12" fmla="*/ 2540 w 10"/>
                <a:gd name="T13" fmla="*/ 0 h 14"/>
                <a:gd name="T14" fmla="*/ 0 w 10"/>
                <a:gd name="T15" fmla="*/ 2721 h 1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"/>
                <a:gd name="T25" fmla="*/ 0 h 14"/>
                <a:gd name="T26" fmla="*/ 10 w 10"/>
                <a:gd name="T27" fmla="*/ 14 h 1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" h="14">
                  <a:moveTo>
                    <a:pt x="8" y="14"/>
                  </a:moveTo>
                  <a:lnTo>
                    <a:pt x="8" y="14"/>
                  </a:lnTo>
                  <a:lnTo>
                    <a:pt x="10" y="10"/>
                  </a:lnTo>
                  <a:lnTo>
                    <a:pt x="10" y="6"/>
                  </a:lnTo>
                  <a:lnTo>
                    <a:pt x="10" y="2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4"/>
                  </a:lnTo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17" name="Freeform 6152"/>
            <p:cNvSpPr>
              <a:spLocks/>
            </p:cNvSpPr>
            <p:nvPr/>
          </p:nvSpPr>
          <p:spPr bwMode="auto">
            <a:xfrm>
              <a:off x="4775200" y="3660774"/>
              <a:ext cx="0" cy="4764"/>
            </a:xfrm>
            <a:custGeom>
              <a:avLst/>
              <a:gdLst>
                <a:gd name="T0" fmla="*/ 3175 w 4"/>
                <a:gd name="T1" fmla="*/ 4762 h 6"/>
                <a:gd name="T2" fmla="*/ 3175 w 4"/>
                <a:gd name="T3" fmla="*/ 4762 h 6"/>
                <a:gd name="T4" fmla="*/ 3175 w 4"/>
                <a:gd name="T5" fmla="*/ 3175 h 6"/>
                <a:gd name="T6" fmla="*/ 0 w 4"/>
                <a:gd name="T7" fmla="*/ 0 h 6"/>
                <a:gd name="T8" fmla="*/ 1588 w 4"/>
                <a:gd name="T9" fmla="*/ 3175 h 6"/>
                <a:gd name="T10" fmla="*/ 1588 w 4"/>
                <a:gd name="T11" fmla="*/ 3175 h 6"/>
                <a:gd name="T12" fmla="*/ 3175 w 4"/>
                <a:gd name="T13" fmla="*/ 4762 h 6"/>
                <a:gd name="T14" fmla="*/ 3175 w 4"/>
                <a:gd name="T15" fmla="*/ 4762 h 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"/>
                <a:gd name="T25" fmla="*/ 0 h 6"/>
                <a:gd name="T26" fmla="*/ 4 w 4"/>
                <a:gd name="T27" fmla="*/ 6 h 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" h="6">
                  <a:moveTo>
                    <a:pt x="4" y="6"/>
                  </a:moveTo>
                  <a:lnTo>
                    <a:pt x="4" y="6"/>
                  </a:lnTo>
                  <a:lnTo>
                    <a:pt x="4" y="4"/>
                  </a:lnTo>
                  <a:lnTo>
                    <a:pt x="0" y="0"/>
                  </a:lnTo>
                  <a:lnTo>
                    <a:pt x="2" y="4"/>
                  </a:lnTo>
                  <a:lnTo>
                    <a:pt x="4" y="6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>
                <a:cs typeface="Arial" charset="0"/>
              </a:endParaRPr>
            </a:p>
          </p:txBody>
        </p:sp>
        <p:sp>
          <p:nvSpPr>
            <p:cNvPr id="118" name="Freeform 6155"/>
            <p:cNvSpPr>
              <a:spLocks noEditPoints="1"/>
            </p:cNvSpPr>
            <p:nvPr/>
          </p:nvSpPr>
          <p:spPr bwMode="auto">
            <a:xfrm>
              <a:off x="3808415" y="1893888"/>
              <a:ext cx="1590675" cy="2305050"/>
            </a:xfrm>
            <a:custGeom>
              <a:avLst/>
              <a:gdLst/>
              <a:ahLst/>
              <a:cxnLst>
                <a:cxn ang="0">
                  <a:pos x="1252" y="182"/>
                </a:cxn>
                <a:cxn ang="0">
                  <a:pos x="1182" y="102"/>
                </a:cxn>
                <a:cxn ang="0">
                  <a:pos x="1170" y="832"/>
                </a:cxn>
                <a:cxn ang="0">
                  <a:pos x="1328" y="260"/>
                </a:cxn>
                <a:cxn ang="0">
                  <a:pos x="1116" y="888"/>
                </a:cxn>
                <a:cxn ang="0">
                  <a:pos x="1002" y="938"/>
                </a:cxn>
                <a:cxn ang="0">
                  <a:pos x="1078" y="890"/>
                </a:cxn>
                <a:cxn ang="0">
                  <a:pos x="1318" y="40"/>
                </a:cxn>
                <a:cxn ang="0">
                  <a:pos x="144" y="1644"/>
                </a:cxn>
                <a:cxn ang="0">
                  <a:pos x="70" y="1866"/>
                </a:cxn>
                <a:cxn ang="0">
                  <a:pos x="170" y="1652"/>
                </a:cxn>
                <a:cxn ang="0">
                  <a:pos x="188" y="1758"/>
                </a:cxn>
                <a:cxn ang="0">
                  <a:pos x="270" y="1632"/>
                </a:cxn>
                <a:cxn ang="0">
                  <a:pos x="204" y="1758"/>
                </a:cxn>
                <a:cxn ang="0">
                  <a:pos x="234" y="1954"/>
                </a:cxn>
                <a:cxn ang="0">
                  <a:pos x="316" y="2084"/>
                </a:cxn>
                <a:cxn ang="0">
                  <a:pos x="626" y="1382"/>
                </a:cxn>
                <a:cxn ang="0">
                  <a:pos x="354" y="1486"/>
                </a:cxn>
                <a:cxn ang="0">
                  <a:pos x="522" y="1136"/>
                </a:cxn>
                <a:cxn ang="0">
                  <a:pos x="180" y="1048"/>
                </a:cxn>
                <a:cxn ang="0">
                  <a:pos x="238" y="1920"/>
                </a:cxn>
                <a:cxn ang="0">
                  <a:pos x="908" y="1824"/>
                </a:cxn>
                <a:cxn ang="0">
                  <a:pos x="914" y="1826"/>
                </a:cxn>
                <a:cxn ang="0">
                  <a:pos x="1094" y="1700"/>
                </a:cxn>
                <a:cxn ang="0">
                  <a:pos x="632" y="1514"/>
                </a:cxn>
                <a:cxn ang="0">
                  <a:pos x="1324" y="1592"/>
                </a:cxn>
                <a:cxn ang="0">
                  <a:pos x="954" y="2790"/>
                </a:cxn>
                <a:cxn ang="0">
                  <a:pos x="1260" y="2818"/>
                </a:cxn>
                <a:cxn ang="0">
                  <a:pos x="1352" y="2902"/>
                </a:cxn>
                <a:cxn ang="0">
                  <a:pos x="2500" y="3468"/>
                </a:cxn>
                <a:cxn ang="0">
                  <a:pos x="2346" y="3260"/>
                </a:cxn>
                <a:cxn ang="0">
                  <a:pos x="2192" y="978"/>
                </a:cxn>
                <a:cxn ang="0">
                  <a:pos x="1910" y="896"/>
                </a:cxn>
                <a:cxn ang="0">
                  <a:pos x="1536" y="738"/>
                </a:cxn>
                <a:cxn ang="0">
                  <a:pos x="1350" y="810"/>
                </a:cxn>
                <a:cxn ang="0">
                  <a:pos x="1154" y="858"/>
                </a:cxn>
                <a:cxn ang="0">
                  <a:pos x="1036" y="1012"/>
                </a:cxn>
                <a:cxn ang="0">
                  <a:pos x="886" y="1194"/>
                </a:cxn>
                <a:cxn ang="0">
                  <a:pos x="704" y="1308"/>
                </a:cxn>
                <a:cxn ang="0">
                  <a:pos x="624" y="1436"/>
                </a:cxn>
                <a:cxn ang="0">
                  <a:pos x="760" y="1618"/>
                </a:cxn>
                <a:cxn ang="0">
                  <a:pos x="1070" y="1736"/>
                </a:cxn>
                <a:cxn ang="0">
                  <a:pos x="1148" y="1332"/>
                </a:cxn>
                <a:cxn ang="0">
                  <a:pos x="1290" y="1300"/>
                </a:cxn>
                <a:cxn ang="0">
                  <a:pos x="1552" y="1536"/>
                </a:cxn>
                <a:cxn ang="0">
                  <a:pos x="1180" y="1840"/>
                </a:cxn>
                <a:cxn ang="0">
                  <a:pos x="810" y="1824"/>
                </a:cxn>
                <a:cxn ang="0">
                  <a:pos x="766" y="1806"/>
                </a:cxn>
                <a:cxn ang="0">
                  <a:pos x="618" y="1946"/>
                </a:cxn>
                <a:cxn ang="0">
                  <a:pos x="292" y="2188"/>
                </a:cxn>
                <a:cxn ang="0">
                  <a:pos x="270" y="2496"/>
                </a:cxn>
                <a:cxn ang="0">
                  <a:pos x="284" y="2872"/>
                </a:cxn>
                <a:cxn ang="0">
                  <a:pos x="854" y="2536"/>
                </a:cxn>
                <a:cxn ang="0">
                  <a:pos x="990" y="2544"/>
                </a:cxn>
                <a:cxn ang="0">
                  <a:pos x="1240" y="2726"/>
                </a:cxn>
                <a:cxn ang="0">
                  <a:pos x="1394" y="2818"/>
                </a:cxn>
                <a:cxn ang="0">
                  <a:pos x="1532" y="2638"/>
                </a:cxn>
                <a:cxn ang="0">
                  <a:pos x="1772" y="2410"/>
                </a:cxn>
                <a:cxn ang="0">
                  <a:pos x="1912" y="2410"/>
                </a:cxn>
                <a:cxn ang="0">
                  <a:pos x="1538" y="2666"/>
                </a:cxn>
                <a:cxn ang="0">
                  <a:pos x="1642" y="2896"/>
                </a:cxn>
                <a:cxn ang="0">
                  <a:pos x="1818" y="3330"/>
                </a:cxn>
                <a:cxn ang="0">
                  <a:pos x="2248" y="4088"/>
                </a:cxn>
              </a:cxnLst>
              <a:rect l="0" t="0" r="r" b="b"/>
              <a:pathLst>
                <a:path w="2834" h="4108">
                  <a:moveTo>
                    <a:pt x="1216" y="808"/>
                  </a:moveTo>
                  <a:lnTo>
                    <a:pt x="1216" y="808"/>
                  </a:lnTo>
                  <a:lnTo>
                    <a:pt x="1216" y="806"/>
                  </a:lnTo>
                  <a:lnTo>
                    <a:pt x="1212" y="804"/>
                  </a:lnTo>
                  <a:lnTo>
                    <a:pt x="1208" y="804"/>
                  </a:lnTo>
                  <a:lnTo>
                    <a:pt x="1206" y="804"/>
                  </a:lnTo>
                  <a:lnTo>
                    <a:pt x="1206" y="804"/>
                  </a:lnTo>
                  <a:lnTo>
                    <a:pt x="1206" y="806"/>
                  </a:lnTo>
                  <a:lnTo>
                    <a:pt x="1210" y="808"/>
                  </a:lnTo>
                  <a:lnTo>
                    <a:pt x="1214" y="808"/>
                  </a:lnTo>
                  <a:lnTo>
                    <a:pt x="1216" y="808"/>
                  </a:lnTo>
                  <a:lnTo>
                    <a:pt x="1216" y="808"/>
                  </a:lnTo>
                  <a:close/>
                  <a:moveTo>
                    <a:pt x="1202" y="798"/>
                  </a:moveTo>
                  <a:lnTo>
                    <a:pt x="1202" y="798"/>
                  </a:lnTo>
                  <a:lnTo>
                    <a:pt x="1198" y="798"/>
                  </a:lnTo>
                  <a:lnTo>
                    <a:pt x="1194" y="802"/>
                  </a:lnTo>
                  <a:lnTo>
                    <a:pt x="1194" y="806"/>
                  </a:lnTo>
                  <a:lnTo>
                    <a:pt x="1194" y="806"/>
                  </a:lnTo>
                  <a:lnTo>
                    <a:pt x="1196" y="806"/>
                  </a:lnTo>
                  <a:lnTo>
                    <a:pt x="1196" y="806"/>
                  </a:lnTo>
                  <a:lnTo>
                    <a:pt x="1200" y="806"/>
                  </a:lnTo>
                  <a:lnTo>
                    <a:pt x="1202" y="802"/>
                  </a:lnTo>
                  <a:lnTo>
                    <a:pt x="1202" y="800"/>
                  </a:lnTo>
                  <a:lnTo>
                    <a:pt x="1202" y="798"/>
                  </a:lnTo>
                  <a:lnTo>
                    <a:pt x="1202" y="798"/>
                  </a:lnTo>
                  <a:close/>
                  <a:moveTo>
                    <a:pt x="1082" y="898"/>
                  </a:moveTo>
                  <a:lnTo>
                    <a:pt x="1082" y="898"/>
                  </a:lnTo>
                  <a:lnTo>
                    <a:pt x="1078" y="896"/>
                  </a:lnTo>
                  <a:lnTo>
                    <a:pt x="1074" y="900"/>
                  </a:lnTo>
                  <a:lnTo>
                    <a:pt x="1074" y="900"/>
                  </a:lnTo>
                  <a:lnTo>
                    <a:pt x="1072" y="902"/>
                  </a:lnTo>
                  <a:lnTo>
                    <a:pt x="1072" y="906"/>
                  </a:lnTo>
                  <a:lnTo>
                    <a:pt x="1072" y="910"/>
                  </a:lnTo>
                  <a:lnTo>
                    <a:pt x="1066" y="914"/>
                  </a:lnTo>
                  <a:lnTo>
                    <a:pt x="1066" y="914"/>
                  </a:lnTo>
                  <a:lnTo>
                    <a:pt x="1062" y="916"/>
                  </a:lnTo>
                  <a:lnTo>
                    <a:pt x="1064" y="914"/>
                  </a:lnTo>
                  <a:lnTo>
                    <a:pt x="1066" y="910"/>
                  </a:lnTo>
                  <a:lnTo>
                    <a:pt x="1064" y="908"/>
                  </a:lnTo>
                  <a:lnTo>
                    <a:pt x="1062" y="908"/>
                  </a:lnTo>
                  <a:lnTo>
                    <a:pt x="1062" y="908"/>
                  </a:lnTo>
                  <a:lnTo>
                    <a:pt x="1060" y="908"/>
                  </a:lnTo>
                  <a:lnTo>
                    <a:pt x="1060" y="906"/>
                  </a:lnTo>
                  <a:lnTo>
                    <a:pt x="1062" y="902"/>
                  </a:lnTo>
                  <a:lnTo>
                    <a:pt x="1066" y="896"/>
                  </a:lnTo>
                  <a:lnTo>
                    <a:pt x="1066" y="894"/>
                  </a:lnTo>
                  <a:lnTo>
                    <a:pt x="1064" y="892"/>
                  </a:lnTo>
                  <a:lnTo>
                    <a:pt x="1064" y="892"/>
                  </a:lnTo>
                  <a:lnTo>
                    <a:pt x="1058" y="892"/>
                  </a:lnTo>
                  <a:lnTo>
                    <a:pt x="1054" y="896"/>
                  </a:lnTo>
                  <a:lnTo>
                    <a:pt x="1048" y="900"/>
                  </a:lnTo>
                  <a:lnTo>
                    <a:pt x="1046" y="906"/>
                  </a:lnTo>
                  <a:lnTo>
                    <a:pt x="1046" y="906"/>
                  </a:lnTo>
                  <a:lnTo>
                    <a:pt x="1046" y="912"/>
                  </a:lnTo>
                  <a:lnTo>
                    <a:pt x="1046" y="916"/>
                  </a:lnTo>
                  <a:lnTo>
                    <a:pt x="1046" y="918"/>
                  </a:lnTo>
                  <a:lnTo>
                    <a:pt x="1042" y="920"/>
                  </a:lnTo>
                  <a:lnTo>
                    <a:pt x="1042" y="920"/>
                  </a:lnTo>
                  <a:lnTo>
                    <a:pt x="1036" y="922"/>
                  </a:lnTo>
                  <a:lnTo>
                    <a:pt x="1036" y="924"/>
                  </a:lnTo>
                  <a:lnTo>
                    <a:pt x="1036" y="928"/>
                  </a:lnTo>
                  <a:lnTo>
                    <a:pt x="1032" y="938"/>
                  </a:lnTo>
                  <a:lnTo>
                    <a:pt x="1032" y="938"/>
                  </a:lnTo>
                  <a:lnTo>
                    <a:pt x="1030" y="942"/>
                  </a:lnTo>
                  <a:lnTo>
                    <a:pt x="1034" y="940"/>
                  </a:lnTo>
                  <a:lnTo>
                    <a:pt x="1040" y="938"/>
                  </a:lnTo>
                  <a:lnTo>
                    <a:pt x="1044" y="938"/>
                  </a:lnTo>
                  <a:lnTo>
                    <a:pt x="1048" y="940"/>
                  </a:lnTo>
                  <a:lnTo>
                    <a:pt x="1048" y="940"/>
                  </a:lnTo>
                  <a:lnTo>
                    <a:pt x="1050" y="940"/>
                  </a:lnTo>
                  <a:lnTo>
                    <a:pt x="1052" y="940"/>
                  </a:lnTo>
                  <a:lnTo>
                    <a:pt x="1054" y="936"/>
                  </a:lnTo>
                  <a:lnTo>
                    <a:pt x="1056" y="934"/>
                  </a:lnTo>
                  <a:lnTo>
                    <a:pt x="1058" y="932"/>
                  </a:lnTo>
                  <a:lnTo>
                    <a:pt x="1060" y="934"/>
                  </a:lnTo>
                  <a:lnTo>
                    <a:pt x="1060" y="934"/>
                  </a:lnTo>
                  <a:lnTo>
                    <a:pt x="1062" y="936"/>
                  </a:lnTo>
                  <a:lnTo>
                    <a:pt x="1064" y="936"/>
                  </a:lnTo>
                  <a:lnTo>
                    <a:pt x="1068" y="930"/>
                  </a:lnTo>
                  <a:lnTo>
                    <a:pt x="1068" y="930"/>
                  </a:lnTo>
                  <a:lnTo>
                    <a:pt x="1070" y="926"/>
                  </a:lnTo>
                  <a:lnTo>
                    <a:pt x="1072" y="924"/>
                  </a:lnTo>
                  <a:lnTo>
                    <a:pt x="1076" y="920"/>
                  </a:lnTo>
                  <a:lnTo>
                    <a:pt x="1084" y="920"/>
                  </a:lnTo>
                  <a:lnTo>
                    <a:pt x="1084" y="920"/>
                  </a:lnTo>
                  <a:lnTo>
                    <a:pt x="1088" y="918"/>
                  </a:lnTo>
                  <a:lnTo>
                    <a:pt x="1090" y="916"/>
                  </a:lnTo>
                  <a:lnTo>
                    <a:pt x="1090" y="914"/>
                  </a:lnTo>
                  <a:lnTo>
                    <a:pt x="1090" y="910"/>
                  </a:lnTo>
                  <a:lnTo>
                    <a:pt x="1086" y="904"/>
                  </a:lnTo>
                  <a:lnTo>
                    <a:pt x="1082" y="898"/>
                  </a:lnTo>
                  <a:lnTo>
                    <a:pt x="1082" y="898"/>
                  </a:lnTo>
                  <a:close/>
                  <a:moveTo>
                    <a:pt x="1190" y="808"/>
                  </a:moveTo>
                  <a:lnTo>
                    <a:pt x="1190" y="808"/>
                  </a:lnTo>
                  <a:lnTo>
                    <a:pt x="1188" y="808"/>
                  </a:lnTo>
                  <a:lnTo>
                    <a:pt x="1186" y="808"/>
                  </a:lnTo>
                  <a:lnTo>
                    <a:pt x="1184" y="808"/>
                  </a:lnTo>
                  <a:lnTo>
                    <a:pt x="1182" y="808"/>
                  </a:lnTo>
                  <a:lnTo>
                    <a:pt x="1182" y="808"/>
                  </a:lnTo>
                  <a:lnTo>
                    <a:pt x="1180" y="808"/>
                  </a:lnTo>
                  <a:lnTo>
                    <a:pt x="1178" y="810"/>
                  </a:lnTo>
                  <a:lnTo>
                    <a:pt x="1176" y="814"/>
                  </a:lnTo>
                  <a:lnTo>
                    <a:pt x="1176" y="814"/>
                  </a:lnTo>
                  <a:lnTo>
                    <a:pt x="1178" y="814"/>
                  </a:lnTo>
                  <a:lnTo>
                    <a:pt x="1178" y="816"/>
                  </a:lnTo>
                  <a:lnTo>
                    <a:pt x="1184" y="814"/>
                  </a:lnTo>
                  <a:lnTo>
                    <a:pt x="1188" y="810"/>
                  </a:lnTo>
                  <a:lnTo>
                    <a:pt x="1190" y="808"/>
                  </a:lnTo>
                  <a:lnTo>
                    <a:pt x="1190" y="808"/>
                  </a:lnTo>
                  <a:close/>
                  <a:moveTo>
                    <a:pt x="1400" y="746"/>
                  </a:moveTo>
                  <a:lnTo>
                    <a:pt x="1400" y="746"/>
                  </a:lnTo>
                  <a:lnTo>
                    <a:pt x="1394" y="744"/>
                  </a:lnTo>
                  <a:lnTo>
                    <a:pt x="1390" y="744"/>
                  </a:lnTo>
                  <a:lnTo>
                    <a:pt x="1388" y="744"/>
                  </a:lnTo>
                  <a:lnTo>
                    <a:pt x="1390" y="748"/>
                  </a:lnTo>
                  <a:lnTo>
                    <a:pt x="1390" y="748"/>
                  </a:lnTo>
                  <a:lnTo>
                    <a:pt x="1394" y="750"/>
                  </a:lnTo>
                  <a:lnTo>
                    <a:pt x="1398" y="750"/>
                  </a:lnTo>
                  <a:lnTo>
                    <a:pt x="1400" y="748"/>
                  </a:lnTo>
                  <a:lnTo>
                    <a:pt x="1400" y="746"/>
                  </a:lnTo>
                  <a:lnTo>
                    <a:pt x="1400" y="746"/>
                  </a:lnTo>
                  <a:close/>
                  <a:moveTo>
                    <a:pt x="1252" y="182"/>
                  </a:moveTo>
                  <a:lnTo>
                    <a:pt x="1252" y="182"/>
                  </a:lnTo>
                  <a:lnTo>
                    <a:pt x="1256" y="186"/>
                  </a:lnTo>
                  <a:lnTo>
                    <a:pt x="1256" y="188"/>
                  </a:lnTo>
                  <a:lnTo>
                    <a:pt x="1258" y="190"/>
                  </a:lnTo>
                  <a:lnTo>
                    <a:pt x="1258" y="192"/>
                  </a:lnTo>
                  <a:lnTo>
                    <a:pt x="1262" y="192"/>
                  </a:lnTo>
                  <a:lnTo>
                    <a:pt x="1272" y="190"/>
                  </a:lnTo>
                  <a:lnTo>
                    <a:pt x="1272" y="190"/>
                  </a:lnTo>
                  <a:lnTo>
                    <a:pt x="1290" y="186"/>
                  </a:lnTo>
                  <a:lnTo>
                    <a:pt x="1306" y="186"/>
                  </a:lnTo>
                  <a:lnTo>
                    <a:pt x="1312" y="184"/>
                  </a:lnTo>
                  <a:lnTo>
                    <a:pt x="1316" y="182"/>
                  </a:lnTo>
                  <a:lnTo>
                    <a:pt x="1318" y="178"/>
                  </a:lnTo>
                  <a:lnTo>
                    <a:pt x="1318" y="172"/>
                  </a:lnTo>
                  <a:lnTo>
                    <a:pt x="1318" y="172"/>
                  </a:lnTo>
                  <a:lnTo>
                    <a:pt x="1316" y="166"/>
                  </a:lnTo>
                  <a:lnTo>
                    <a:pt x="1312" y="162"/>
                  </a:lnTo>
                  <a:lnTo>
                    <a:pt x="1306" y="160"/>
                  </a:lnTo>
                  <a:lnTo>
                    <a:pt x="1300" y="158"/>
                  </a:lnTo>
                  <a:lnTo>
                    <a:pt x="1284" y="158"/>
                  </a:lnTo>
                  <a:lnTo>
                    <a:pt x="1266" y="162"/>
                  </a:lnTo>
                  <a:lnTo>
                    <a:pt x="1266" y="162"/>
                  </a:lnTo>
                  <a:lnTo>
                    <a:pt x="1250" y="166"/>
                  </a:lnTo>
                  <a:lnTo>
                    <a:pt x="1238" y="168"/>
                  </a:lnTo>
                  <a:lnTo>
                    <a:pt x="1238" y="170"/>
                  </a:lnTo>
                  <a:lnTo>
                    <a:pt x="1238" y="174"/>
                  </a:lnTo>
                  <a:lnTo>
                    <a:pt x="1252" y="182"/>
                  </a:lnTo>
                  <a:lnTo>
                    <a:pt x="1252" y="182"/>
                  </a:lnTo>
                  <a:close/>
                  <a:moveTo>
                    <a:pt x="1236" y="808"/>
                  </a:moveTo>
                  <a:lnTo>
                    <a:pt x="1236" y="808"/>
                  </a:lnTo>
                  <a:lnTo>
                    <a:pt x="1238" y="806"/>
                  </a:lnTo>
                  <a:lnTo>
                    <a:pt x="1236" y="804"/>
                  </a:lnTo>
                  <a:lnTo>
                    <a:pt x="1228" y="802"/>
                  </a:lnTo>
                  <a:lnTo>
                    <a:pt x="1228" y="802"/>
                  </a:lnTo>
                  <a:lnTo>
                    <a:pt x="1224" y="798"/>
                  </a:lnTo>
                  <a:lnTo>
                    <a:pt x="1220" y="796"/>
                  </a:lnTo>
                  <a:lnTo>
                    <a:pt x="1216" y="794"/>
                  </a:lnTo>
                  <a:lnTo>
                    <a:pt x="1216" y="798"/>
                  </a:lnTo>
                  <a:lnTo>
                    <a:pt x="1216" y="798"/>
                  </a:lnTo>
                  <a:lnTo>
                    <a:pt x="1216" y="802"/>
                  </a:lnTo>
                  <a:lnTo>
                    <a:pt x="1220" y="806"/>
                  </a:lnTo>
                  <a:lnTo>
                    <a:pt x="1228" y="810"/>
                  </a:lnTo>
                  <a:lnTo>
                    <a:pt x="1236" y="808"/>
                  </a:lnTo>
                  <a:lnTo>
                    <a:pt x="1236" y="808"/>
                  </a:lnTo>
                  <a:close/>
                  <a:moveTo>
                    <a:pt x="902" y="108"/>
                  </a:moveTo>
                  <a:lnTo>
                    <a:pt x="902" y="108"/>
                  </a:lnTo>
                  <a:lnTo>
                    <a:pt x="902" y="114"/>
                  </a:lnTo>
                  <a:lnTo>
                    <a:pt x="904" y="120"/>
                  </a:lnTo>
                  <a:lnTo>
                    <a:pt x="906" y="124"/>
                  </a:lnTo>
                  <a:lnTo>
                    <a:pt x="910" y="126"/>
                  </a:lnTo>
                  <a:lnTo>
                    <a:pt x="912" y="128"/>
                  </a:lnTo>
                  <a:lnTo>
                    <a:pt x="910" y="128"/>
                  </a:lnTo>
                  <a:lnTo>
                    <a:pt x="900" y="130"/>
                  </a:lnTo>
                  <a:lnTo>
                    <a:pt x="900" y="130"/>
                  </a:lnTo>
                  <a:lnTo>
                    <a:pt x="886" y="130"/>
                  </a:lnTo>
                  <a:lnTo>
                    <a:pt x="884" y="132"/>
                  </a:lnTo>
                  <a:lnTo>
                    <a:pt x="886" y="136"/>
                  </a:lnTo>
                  <a:lnTo>
                    <a:pt x="898" y="148"/>
                  </a:lnTo>
                  <a:lnTo>
                    <a:pt x="922" y="172"/>
                  </a:lnTo>
                  <a:lnTo>
                    <a:pt x="922" y="172"/>
                  </a:lnTo>
                  <a:lnTo>
                    <a:pt x="936" y="184"/>
                  </a:lnTo>
                  <a:lnTo>
                    <a:pt x="948" y="192"/>
                  </a:lnTo>
                  <a:lnTo>
                    <a:pt x="960" y="194"/>
                  </a:lnTo>
                  <a:lnTo>
                    <a:pt x="970" y="192"/>
                  </a:lnTo>
                  <a:lnTo>
                    <a:pt x="980" y="188"/>
                  </a:lnTo>
                  <a:lnTo>
                    <a:pt x="990" y="182"/>
                  </a:lnTo>
                  <a:lnTo>
                    <a:pt x="1018" y="164"/>
                  </a:lnTo>
                  <a:lnTo>
                    <a:pt x="1018" y="164"/>
                  </a:lnTo>
                  <a:lnTo>
                    <a:pt x="1038" y="152"/>
                  </a:lnTo>
                  <a:lnTo>
                    <a:pt x="1040" y="152"/>
                  </a:lnTo>
                  <a:lnTo>
                    <a:pt x="1042" y="154"/>
                  </a:lnTo>
                  <a:lnTo>
                    <a:pt x="1042" y="158"/>
                  </a:lnTo>
                  <a:lnTo>
                    <a:pt x="1048" y="160"/>
                  </a:lnTo>
                  <a:lnTo>
                    <a:pt x="1056" y="164"/>
                  </a:lnTo>
                  <a:lnTo>
                    <a:pt x="1072" y="166"/>
                  </a:lnTo>
                  <a:lnTo>
                    <a:pt x="1072" y="166"/>
                  </a:lnTo>
                  <a:lnTo>
                    <a:pt x="1088" y="168"/>
                  </a:lnTo>
                  <a:lnTo>
                    <a:pt x="1096" y="170"/>
                  </a:lnTo>
                  <a:lnTo>
                    <a:pt x="1096" y="170"/>
                  </a:lnTo>
                  <a:lnTo>
                    <a:pt x="1094" y="172"/>
                  </a:lnTo>
                  <a:lnTo>
                    <a:pt x="1088" y="176"/>
                  </a:lnTo>
                  <a:lnTo>
                    <a:pt x="1058" y="186"/>
                  </a:lnTo>
                  <a:lnTo>
                    <a:pt x="1014" y="198"/>
                  </a:lnTo>
                  <a:lnTo>
                    <a:pt x="1014" y="198"/>
                  </a:lnTo>
                  <a:lnTo>
                    <a:pt x="994" y="206"/>
                  </a:lnTo>
                  <a:lnTo>
                    <a:pt x="980" y="210"/>
                  </a:lnTo>
                  <a:lnTo>
                    <a:pt x="972" y="216"/>
                  </a:lnTo>
                  <a:lnTo>
                    <a:pt x="970" y="218"/>
                  </a:lnTo>
                  <a:lnTo>
                    <a:pt x="970" y="220"/>
                  </a:lnTo>
                  <a:lnTo>
                    <a:pt x="976" y="222"/>
                  </a:lnTo>
                  <a:lnTo>
                    <a:pt x="988" y="224"/>
                  </a:lnTo>
                  <a:lnTo>
                    <a:pt x="1008" y="224"/>
                  </a:lnTo>
                  <a:lnTo>
                    <a:pt x="1034" y="222"/>
                  </a:lnTo>
                  <a:lnTo>
                    <a:pt x="1034" y="222"/>
                  </a:lnTo>
                  <a:lnTo>
                    <a:pt x="1058" y="220"/>
                  </a:lnTo>
                  <a:lnTo>
                    <a:pt x="1072" y="220"/>
                  </a:lnTo>
                  <a:lnTo>
                    <a:pt x="1074" y="222"/>
                  </a:lnTo>
                  <a:lnTo>
                    <a:pt x="1076" y="222"/>
                  </a:lnTo>
                  <a:lnTo>
                    <a:pt x="1072" y="226"/>
                  </a:lnTo>
                  <a:lnTo>
                    <a:pt x="1064" y="232"/>
                  </a:lnTo>
                  <a:lnTo>
                    <a:pt x="1050" y="236"/>
                  </a:lnTo>
                  <a:lnTo>
                    <a:pt x="1036" y="242"/>
                  </a:lnTo>
                  <a:lnTo>
                    <a:pt x="1018" y="244"/>
                  </a:lnTo>
                  <a:lnTo>
                    <a:pt x="1018" y="244"/>
                  </a:lnTo>
                  <a:lnTo>
                    <a:pt x="994" y="250"/>
                  </a:lnTo>
                  <a:lnTo>
                    <a:pt x="988" y="252"/>
                  </a:lnTo>
                  <a:lnTo>
                    <a:pt x="984" y="256"/>
                  </a:lnTo>
                  <a:lnTo>
                    <a:pt x="986" y="260"/>
                  </a:lnTo>
                  <a:lnTo>
                    <a:pt x="990" y="264"/>
                  </a:lnTo>
                  <a:lnTo>
                    <a:pt x="1014" y="274"/>
                  </a:lnTo>
                  <a:lnTo>
                    <a:pt x="1014" y="274"/>
                  </a:lnTo>
                  <a:lnTo>
                    <a:pt x="1028" y="280"/>
                  </a:lnTo>
                  <a:lnTo>
                    <a:pt x="1036" y="286"/>
                  </a:lnTo>
                  <a:lnTo>
                    <a:pt x="1048" y="296"/>
                  </a:lnTo>
                  <a:lnTo>
                    <a:pt x="1052" y="302"/>
                  </a:lnTo>
                  <a:lnTo>
                    <a:pt x="1060" y="308"/>
                  </a:lnTo>
                  <a:lnTo>
                    <a:pt x="1072" y="312"/>
                  </a:lnTo>
                  <a:lnTo>
                    <a:pt x="1090" y="318"/>
                  </a:lnTo>
                  <a:lnTo>
                    <a:pt x="1090" y="318"/>
                  </a:lnTo>
                  <a:lnTo>
                    <a:pt x="1098" y="320"/>
                  </a:lnTo>
                  <a:lnTo>
                    <a:pt x="1104" y="320"/>
                  </a:lnTo>
                  <a:lnTo>
                    <a:pt x="1110" y="318"/>
                  </a:lnTo>
                  <a:lnTo>
                    <a:pt x="1114" y="316"/>
                  </a:lnTo>
                  <a:lnTo>
                    <a:pt x="1116" y="312"/>
                  </a:lnTo>
                  <a:lnTo>
                    <a:pt x="1116" y="306"/>
                  </a:lnTo>
                  <a:lnTo>
                    <a:pt x="1118" y="294"/>
                  </a:lnTo>
                  <a:lnTo>
                    <a:pt x="1120" y="282"/>
                  </a:lnTo>
                  <a:lnTo>
                    <a:pt x="1124" y="268"/>
                  </a:lnTo>
                  <a:lnTo>
                    <a:pt x="1128" y="262"/>
                  </a:lnTo>
                  <a:lnTo>
                    <a:pt x="1132" y="256"/>
                  </a:lnTo>
                  <a:lnTo>
                    <a:pt x="1138" y="252"/>
                  </a:lnTo>
                  <a:lnTo>
                    <a:pt x="1146" y="248"/>
                  </a:lnTo>
                  <a:lnTo>
                    <a:pt x="1146" y="248"/>
                  </a:lnTo>
                  <a:lnTo>
                    <a:pt x="1160" y="242"/>
                  </a:lnTo>
                  <a:lnTo>
                    <a:pt x="1166" y="236"/>
                  </a:lnTo>
                  <a:lnTo>
                    <a:pt x="1166" y="230"/>
                  </a:lnTo>
                  <a:lnTo>
                    <a:pt x="1164" y="224"/>
                  </a:lnTo>
                  <a:lnTo>
                    <a:pt x="1162" y="218"/>
                  </a:lnTo>
                  <a:lnTo>
                    <a:pt x="1162" y="214"/>
                  </a:lnTo>
                  <a:lnTo>
                    <a:pt x="1162" y="212"/>
                  </a:lnTo>
                  <a:lnTo>
                    <a:pt x="1166" y="208"/>
                  </a:lnTo>
                  <a:lnTo>
                    <a:pt x="1176" y="204"/>
                  </a:lnTo>
                  <a:lnTo>
                    <a:pt x="1176" y="204"/>
                  </a:lnTo>
                  <a:lnTo>
                    <a:pt x="1182" y="202"/>
                  </a:lnTo>
                  <a:lnTo>
                    <a:pt x="1188" y="200"/>
                  </a:lnTo>
                  <a:lnTo>
                    <a:pt x="1190" y="196"/>
                  </a:lnTo>
                  <a:lnTo>
                    <a:pt x="1192" y="192"/>
                  </a:lnTo>
                  <a:lnTo>
                    <a:pt x="1194" y="186"/>
                  </a:lnTo>
                  <a:lnTo>
                    <a:pt x="1194" y="178"/>
                  </a:lnTo>
                  <a:lnTo>
                    <a:pt x="1196" y="170"/>
                  </a:lnTo>
                  <a:lnTo>
                    <a:pt x="1198" y="166"/>
                  </a:lnTo>
                  <a:lnTo>
                    <a:pt x="1202" y="164"/>
                  </a:lnTo>
                  <a:lnTo>
                    <a:pt x="1206" y="160"/>
                  </a:lnTo>
                  <a:lnTo>
                    <a:pt x="1212" y="158"/>
                  </a:lnTo>
                  <a:lnTo>
                    <a:pt x="1234" y="156"/>
                  </a:lnTo>
                  <a:lnTo>
                    <a:pt x="1234" y="156"/>
                  </a:lnTo>
                  <a:lnTo>
                    <a:pt x="1272" y="152"/>
                  </a:lnTo>
                  <a:lnTo>
                    <a:pt x="1284" y="148"/>
                  </a:lnTo>
                  <a:lnTo>
                    <a:pt x="1290" y="146"/>
                  </a:lnTo>
                  <a:lnTo>
                    <a:pt x="1290" y="144"/>
                  </a:lnTo>
                  <a:lnTo>
                    <a:pt x="1290" y="142"/>
                  </a:lnTo>
                  <a:lnTo>
                    <a:pt x="1284" y="138"/>
                  </a:lnTo>
                  <a:lnTo>
                    <a:pt x="1274" y="136"/>
                  </a:lnTo>
                  <a:lnTo>
                    <a:pt x="1260" y="130"/>
                  </a:lnTo>
                  <a:lnTo>
                    <a:pt x="1260" y="130"/>
                  </a:lnTo>
                  <a:lnTo>
                    <a:pt x="1244" y="126"/>
                  </a:lnTo>
                  <a:lnTo>
                    <a:pt x="1236" y="124"/>
                  </a:lnTo>
                  <a:lnTo>
                    <a:pt x="1226" y="118"/>
                  </a:lnTo>
                  <a:lnTo>
                    <a:pt x="1224" y="116"/>
                  </a:lnTo>
                  <a:lnTo>
                    <a:pt x="1220" y="114"/>
                  </a:lnTo>
                  <a:lnTo>
                    <a:pt x="1202" y="114"/>
                  </a:lnTo>
                  <a:lnTo>
                    <a:pt x="1202" y="114"/>
                  </a:lnTo>
                  <a:lnTo>
                    <a:pt x="1190" y="112"/>
                  </a:lnTo>
                  <a:lnTo>
                    <a:pt x="1186" y="110"/>
                  </a:lnTo>
                  <a:lnTo>
                    <a:pt x="1184" y="106"/>
                  </a:lnTo>
                  <a:lnTo>
                    <a:pt x="1182" y="102"/>
                  </a:lnTo>
                  <a:lnTo>
                    <a:pt x="1182" y="96"/>
                  </a:lnTo>
                  <a:lnTo>
                    <a:pt x="1182" y="90"/>
                  </a:lnTo>
                  <a:lnTo>
                    <a:pt x="1178" y="84"/>
                  </a:lnTo>
                  <a:lnTo>
                    <a:pt x="1170" y="78"/>
                  </a:lnTo>
                  <a:lnTo>
                    <a:pt x="1170" y="78"/>
                  </a:lnTo>
                  <a:lnTo>
                    <a:pt x="1162" y="74"/>
                  </a:lnTo>
                  <a:lnTo>
                    <a:pt x="1156" y="76"/>
                  </a:lnTo>
                  <a:lnTo>
                    <a:pt x="1152" y="82"/>
                  </a:lnTo>
                  <a:lnTo>
                    <a:pt x="1148" y="88"/>
                  </a:lnTo>
                  <a:lnTo>
                    <a:pt x="1144" y="96"/>
                  </a:lnTo>
                  <a:lnTo>
                    <a:pt x="1144" y="98"/>
                  </a:lnTo>
                  <a:lnTo>
                    <a:pt x="1142" y="94"/>
                  </a:lnTo>
                  <a:lnTo>
                    <a:pt x="1142" y="94"/>
                  </a:lnTo>
                  <a:lnTo>
                    <a:pt x="1140" y="84"/>
                  </a:lnTo>
                  <a:lnTo>
                    <a:pt x="1140" y="78"/>
                  </a:lnTo>
                  <a:lnTo>
                    <a:pt x="1142" y="74"/>
                  </a:lnTo>
                  <a:lnTo>
                    <a:pt x="1144" y="70"/>
                  </a:lnTo>
                  <a:lnTo>
                    <a:pt x="1150" y="66"/>
                  </a:lnTo>
                  <a:lnTo>
                    <a:pt x="1152" y="64"/>
                  </a:lnTo>
                  <a:lnTo>
                    <a:pt x="1152" y="64"/>
                  </a:lnTo>
                  <a:lnTo>
                    <a:pt x="1152" y="64"/>
                  </a:lnTo>
                  <a:lnTo>
                    <a:pt x="1132" y="54"/>
                  </a:lnTo>
                  <a:lnTo>
                    <a:pt x="1124" y="50"/>
                  </a:lnTo>
                  <a:lnTo>
                    <a:pt x="1108" y="50"/>
                  </a:lnTo>
                  <a:lnTo>
                    <a:pt x="1108" y="50"/>
                  </a:lnTo>
                  <a:lnTo>
                    <a:pt x="1100" y="50"/>
                  </a:lnTo>
                  <a:lnTo>
                    <a:pt x="1092" y="48"/>
                  </a:lnTo>
                  <a:lnTo>
                    <a:pt x="1084" y="42"/>
                  </a:lnTo>
                  <a:lnTo>
                    <a:pt x="1080" y="40"/>
                  </a:lnTo>
                  <a:lnTo>
                    <a:pt x="1076" y="40"/>
                  </a:lnTo>
                  <a:lnTo>
                    <a:pt x="1070" y="40"/>
                  </a:lnTo>
                  <a:lnTo>
                    <a:pt x="1062" y="44"/>
                  </a:lnTo>
                  <a:lnTo>
                    <a:pt x="1062" y="44"/>
                  </a:lnTo>
                  <a:lnTo>
                    <a:pt x="1058" y="48"/>
                  </a:lnTo>
                  <a:lnTo>
                    <a:pt x="1056" y="54"/>
                  </a:lnTo>
                  <a:lnTo>
                    <a:pt x="1054" y="58"/>
                  </a:lnTo>
                  <a:lnTo>
                    <a:pt x="1056" y="66"/>
                  </a:lnTo>
                  <a:lnTo>
                    <a:pt x="1060" y="80"/>
                  </a:lnTo>
                  <a:lnTo>
                    <a:pt x="1068" y="94"/>
                  </a:lnTo>
                  <a:lnTo>
                    <a:pt x="1084" y="120"/>
                  </a:lnTo>
                  <a:lnTo>
                    <a:pt x="1086" y="130"/>
                  </a:lnTo>
                  <a:lnTo>
                    <a:pt x="1086" y="132"/>
                  </a:lnTo>
                  <a:lnTo>
                    <a:pt x="1084" y="132"/>
                  </a:lnTo>
                  <a:lnTo>
                    <a:pt x="1084" y="132"/>
                  </a:lnTo>
                  <a:lnTo>
                    <a:pt x="1080" y="132"/>
                  </a:lnTo>
                  <a:lnTo>
                    <a:pt x="1076" y="130"/>
                  </a:lnTo>
                  <a:lnTo>
                    <a:pt x="1068" y="122"/>
                  </a:lnTo>
                  <a:lnTo>
                    <a:pt x="1048" y="96"/>
                  </a:lnTo>
                  <a:lnTo>
                    <a:pt x="1036" y="82"/>
                  </a:lnTo>
                  <a:lnTo>
                    <a:pt x="1026" y="72"/>
                  </a:lnTo>
                  <a:lnTo>
                    <a:pt x="1020" y="68"/>
                  </a:lnTo>
                  <a:lnTo>
                    <a:pt x="1014" y="66"/>
                  </a:lnTo>
                  <a:lnTo>
                    <a:pt x="1008" y="64"/>
                  </a:lnTo>
                  <a:lnTo>
                    <a:pt x="1004" y="66"/>
                  </a:lnTo>
                  <a:lnTo>
                    <a:pt x="1004" y="66"/>
                  </a:lnTo>
                  <a:lnTo>
                    <a:pt x="998" y="68"/>
                  </a:lnTo>
                  <a:lnTo>
                    <a:pt x="994" y="70"/>
                  </a:lnTo>
                  <a:lnTo>
                    <a:pt x="990" y="78"/>
                  </a:lnTo>
                  <a:lnTo>
                    <a:pt x="988" y="88"/>
                  </a:lnTo>
                  <a:lnTo>
                    <a:pt x="986" y="96"/>
                  </a:lnTo>
                  <a:lnTo>
                    <a:pt x="986" y="108"/>
                  </a:lnTo>
                  <a:lnTo>
                    <a:pt x="984" y="106"/>
                  </a:lnTo>
                  <a:lnTo>
                    <a:pt x="980" y="100"/>
                  </a:lnTo>
                  <a:lnTo>
                    <a:pt x="980" y="100"/>
                  </a:lnTo>
                  <a:lnTo>
                    <a:pt x="974" y="90"/>
                  </a:lnTo>
                  <a:lnTo>
                    <a:pt x="968" y="84"/>
                  </a:lnTo>
                  <a:lnTo>
                    <a:pt x="960" y="80"/>
                  </a:lnTo>
                  <a:lnTo>
                    <a:pt x="954" y="78"/>
                  </a:lnTo>
                  <a:lnTo>
                    <a:pt x="950" y="76"/>
                  </a:lnTo>
                  <a:lnTo>
                    <a:pt x="948" y="76"/>
                  </a:lnTo>
                  <a:lnTo>
                    <a:pt x="960" y="72"/>
                  </a:lnTo>
                  <a:lnTo>
                    <a:pt x="960" y="72"/>
                  </a:lnTo>
                  <a:lnTo>
                    <a:pt x="972" y="70"/>
                  </a:lnTo>
                  <a:lnTo>
                    <a:pt x="978" y="66"/>
                  </a:lnTo>
                  <a:lnTo>
                    <a:pt x="984" y="62"/>
                  </a:lnTo>
                  <a:lnTo>
                    <a:pt x="984" y="60"/>
                  </a:lnTo>
                  <a:lnTo>
                    <a:pt x="982" y="56"/>
                  </a:lnTo>
                  <a:lnTo>
                    <a:pt x="978" y="56"/>
                  </a:lnTo>
                  <a:lnTo>
                    <a:pt x="970" y="56"/>
                  </a:lnTo>
                  <a:lnTo>
                    <a:pt x="958" y="60"/>
                  </a:lnTo>
                  <a:lnTo>
                    <a:pt x="958" y="60"/>
                  </a:lnTo>
                  <a:lnTo>
                    <a:pt x="946" y="62"/>
                  </a:lnTo>
                  <a:lnTo>
                    <a:pt x="938" y="62"/>
                  </a:lnTo>
                  <a:lnTo>
                    <a:pt x="934" y="62"/>
                  </a:lnTo>
                  <a:lnTo>
                    <a:pt x="930" y="58"/>
                  </a:lnTo>
                  <a:lnTo>
                    <a:pt x="928" y="56"/>
                  </a:lnTo>
                  <a:lnTo>
                    <a:pt x="926" y="56"/>
                  </a:lnTo>
                  <a:lnTo>
                    <a:pt x="922" y="58"/>
                  </a:lnTo>
                  <a:lnTo>
                    <a:pt x="916" y="60"/>
                  </a:lnTo>
                  <a:lnTo>
                    <a:pt x="916" y="60"/>
                  </a:lnTo>
                  <a:lnTo>
                    <a:pt x="908" y="64"/>
                  </a:lnTo>
                  <a:lnTo>
                    <a:pt x="904" y="64"/>
                  </a:lnTo>
                  <a:lnTo>
                    <a:pt x="902" y="64"/>
                  </a:lnTo>
                  <a:lnTo>
                    <a:pt x="900" y="60"/>
                  </a:lnTo>
                  <a:lnTo>
                    <a:pt x="896" y="58"/>
                  </a:lnTo>
                  <a:lnTo>
                    <a:pt x="892" y="58"/>
                  </a:lnTo>
                  <a:lnTo>
                    <a:pt x="884" y="60"/>
                  </a:lnTo>
                  <a:lnTo>
                    <a:pt x="874" y="64"/>
                  </a:lnTo>
                  <a:lnTo>
                    <a:pt x="874" y="64"/>
                  </a:lnTo>
                  <a:lnTo>
                    <a:pt x="862" y="72"/>
                  </a:lnTo>
                  <a:lnTo>
                    <a:pt x="856" y="78"/>
                  </a:lnTo>
                  <a:lnTo>
                    <a:pt x="854" y="82"/>
                  </a:lnTo>
                  <a:lnTo>
                    <a:pt x="854" y="88"/>
                  </a:lnTo>
                  <a:lnTo>
                    <a:pt x="858" y="92"/>
                  </a:lnTo>
                  <a:lnTo>
                    <a:pt x="862" y="98"/>
                  </a:lnTo>
                  <a:lnTo>
                    <a:pt x="872" y="112"/>
                  </a:lnTo>
                  <a:lnTo>
                    <a:pt x="872" y="112"/>
                  </a:lnTo>
                  <a:lnTo>
                    <a:pt x="878" y="116"/>
                  </a:lnTo>
                  <a:lnTo>
                    <a:pt x="884" y="118"/>
                  </a:lnTo>
                  <a:lnTo>
                    <a:pt x="890" y="114"/>
                  </a:lnTo>
                  <a:lnTo>
                    <a:pt x="894" y="110"/>
                  </a:lnTo>
                  <a:lnTo>
                    <a:pt x="902" y="104"/>
                  </a:lnTo>
                  <a:lnTo>
                    <a:pt x="902" y="104"/>
                  </a:lnTo>
                  <a:lnTo>
                    <a:pt x="902" y="108"/>
                  </a:lnTo>
                  <a:lnTo>
                    <a:pt x="902" y="108"/>
                  </a:lnTo>
                  <a:close/>
                  <a:moveTo>
                    <a:pt x="1272" y="818"/>
                  </a:moveTo>
                  <a:lnTo>
                    <a:pt x="1272" y="818"/>
                  </a:lnTo>
                  <a:lnTo>
                    <a:pt x="1272" y="818"/>
                  </a:lnTo>
                  <a:lnTo>
                    <a:pt x="1272" y="816"/>
                  </a:lnTo>
                  <a:lnTo>
                    <a:pt x="1270" y="814"/>
                  </a:lnTo>
                  <a:lnTo>
                    <a:pt x="1266" y="812"/>
                  </a:lnTo>
                  <a:lnTo>
                    <a:pt x="1264" y="814"/>
                  </a:lnTo>
                  <a:lnTo>
                    <a:pt x="1264" y="814"/>
                  </a:lnTo>
                  <a:lnTo>
                    <a:pt x="1264" y="818"/>
                  </a:lnTo>
                  <a:lnTo>
                    <a:pt x="1264" y="820"/>
                  </a:lnTo>
                  <a:lnTo>
                    <a:pt x="1272" y="818"/>
                  </a:lnTo>
                  <a:lnTo>
                    <a:pt x="1272" y="818"/>
                  </a:lnTo>
                  <a:close/>
                  <a:moveTo>
                    <a:pt x="1168" y="848"/>
                  </a:moveTo>
                  <a:lnTo>
                    <a:pt x="1168" y="848"/>
                  </a:lnTo>
                  <a:lnTo>
                    <a:pt x="1176" y="848"/>
                  </a:lnTo>
                  <a:lnTo>
                    <a:pt x="1180" y="848"/>
                  </a:lnTo>
                  <a:lnTo>
                    <a:pt x="1182" y="844"/>
                  </a:lnTo>
                  <a:lnTo>
                    <a:pt x="1182" y="844"/>
                  </a:lnTo>
                  <a:lnTo>
                    <a:pt x="1184" y="840"/>
                  </a:lnTo>
                  <a:lnTo>
                    <a:pt x="1190" y="836"/>
                  </a:lnTo>
                  <a:lnTo>
                    <a:pt x="1192" y="834"/>
                  </a:lnTo>
                  <a:lnTo>
                    <a:pt x="1192" y="832"/>
                  </a:lnTo>
                  <a:lnTo>
                    <a:pt x="1192" y="830"/>
                  </a:lnTo>
                  <a:lnTo>
                    <a:pt x="1188" y="828"/>
                  </a:lnTo>
                  <a:lnTo>
                    <a:pt x="1188" y="828"/>
                  </a:lnTo>
                  <a:lnTo>
                    <a:pt x="1182" y="826"/>
                  </a:lnTo>
                  <a:lnTo>
                    <a:pt x="1180" y="826"/>
                  </a:lnTo>
                  <a:lnTo>
                    <a:pt x="1180" y="828"/>
                  </a:lnTo>
                  <a:lnTo>
                    <a:pt x="1176" y="830"/>
                  </a:lnTo>
                  <a:lnTo>
                    <a:pt x="1176" y="830"/>
                  </a:lnTo>
                  <a:lnTo>
                    <a:pt x="1174" y="830"/>
                  </a:lnTo>
                  <a:lnTo>
                    <a:pt x="1172" y="832"/>
                  </a:lnTo>
                  <a:lnTo>
                    <a:pt x="1172" y="832"/>
                  </a:lnTo>
                  <a:lnTo>
                    <a:pt x="1170" y="832"/>
                  </a:lnTo>
                  <a:lnTo>
                    <a:pt x="1170" y="832"/>
                  </a:lnTo>
                  <a:lnTo>
                    <a:pt x="1166" y="832"/>
                  </a:lnTo>
                  <a:lnTo>
                    <a:pt x="1164" y="832"/>
                  </a:lnTo>
                  <a:lnTo>
                    <a:pt x="1162" y="834"/>
                  </a:lnTo>
                  <a:lnTo>
                    <a:pt x="1162" y="838"/>
                  </a:lnTo>
                  <a:lnTo>
                    <a:pt x="1162" y="838"/>
                  </a:lnTo>
                  <a:lnTo>
                    <a:pt x="1160" y="842"/>
                  </a:lnTo>
                  <a:lnTo>
                    <a:pt x="1156" y="842"/>
                  </a:lnTo>
                  <a:lnTo>
                    <a:pt x="1154" y="842"/>
                  </a:lnTo>
                  <a:lnTo>
                    <a:pt x="1152" y="844"/>
                  </a:lnTo>
                  <a:lnTo>
                    <a:pt x="1152" y="844"/>
                  </a:lnTo>
                  <a:lnTo>
                    <a:pt x="1152" y="846"/>
                  </a:lnTo>
                  <a:lnTo>
                    <a:pt x="1154" y="848"/>
                  </a:lnTo>
                  <a:lnTo>
                    <a:pt x="1168" y="848"/>
                  </a:lnTo>
                  <a:lnTo>
                    <a:pt x="1168" y="848"/>
                  </a:lnTo>
                  <a:close/>
                  <a:moveTo>
                    <a:pt x="1214" y="822"/>
                  </a:moveTo>
                  <a:lnTo>
                    <a:pt x="1214" y="822"/>
                  </a:lnTo>
                  <a:lnTo>
                    <a:pt x="1218" y="816"/>
                  </a:lnTo>
                  <a:lnTo>
                    <a:pt x="1218" y="814"/>
                  </a:lnTo>
                  <a:lnTo>
                    <a:pt x="1216" y="814"/>
                  </a:lnTo>
                  <a:lnTo>
                    <a:pt x="1216" y="814"/>
                  </a:lnTo>
                  <a:lnTo>
                    <a:pt x="1212" y="812"/>
                  </a:lnTo>
                  <a:lnTo>
                    <a:pt x="1208" y="814"/>
                  </a:lnTo>
                  <a:lnTo>
                    <a:pt x="1206" y="814"/>
                  </a:lnTo>
                  <a:lnTo>
                    <a:pt x="1202" y="812"/>
                  </a:lnTo>
                  <a:lnTo>
                    <a:pt x="1202" y="812"/>
                  </a:lnTo>
                  <a:lnTo>
                    <a:pt x="1198" y="810"/>
                  </a:lnTo>
                  <a:lnTo>
                    <a:pt x="1198" y="810"/>
                  </a:lnTo>
                  <a:lnTo>
                    <a:pt x="1196" y="812"/>
                  </a:lnTo>
                  <a:lnTo>
                    <a:pt x="1192" y="814"/>
                  </a:lnTo>
                  <a:lnTo>
                    <a:pt x="1192" y="814"/>
                  </a:lnTo>
                  <a:lnTo>
                    <a:pt x="1190" y="814"/>
                  </a:lnTo>
                  <a:lnTo>
                    <a:pt x="1188" y="814"/>
                  </a:lnTo>
                  <a:lnTo>
                    <a:pt x="1188" y="816"/>
                  </a:lnTo>
                  <a:lnTo>
                    <a:pt x="1184" y="820"/>
                  </a:lnTo>
                  <a:lnTo>
                    <a:pt x="1184" y="820"/>
                  </a:lnTo>
                  <a:lnTo>
                    <a:pt x="1182" y="822"/>
                  </a:lnTo>
                  <a:lnTo>
                    <a:pt x="1184" y="824"/>
                  </a:lnTo>
                  <a:lnTo>
                    <a:pt x="1190" y="824"/>
                  </a:lnTo>
                  <a:lnTo>
                    <a:pt x="1196" y="828"/>
                  </a:lnTo>
                  <a:lnTo>
                    <a:pt x="1196" y="828"/>
                  </a:lnTo>
                  <a:lnTo>
                    <a:pt x="1200" y="830"/>
                  </a:lnTo>
                  <a:lnTo>
                    <a:pt x="1204" y="830"/>
                  </a:lnTo>
                  <a:lnTo>
                    <a:pt x="1214" y="822"/>
                  </a:lnTo>
                  <a:lnTo>
                    <a:pt x="1214" y="822"/>
                  </a:lnTo>
                  <a:close/>
                  <a:moveTo>
                    <a:pt x="1352" y="792"/>
                  </a:moveTo>
                  <a:lnTo>
                    <a:pt x="1352" y="792"/>
                  </a:lnTo>
                  <a:lnTo>
                    <a:pt x="1348" y="790"/>
                  </a:lnTo>
                  <a:lnTo>
                    <a:pt x="1344" y="788"/>
                  </a:lnTo>
                  <a:lnTo>
                    <a:pt x="1338" y="788"/>
                  </a:lnTo>
                  <a:lnTo>
                    <a:pt x="1330" y="790"/>
                  </a:lnTo>
                  <a:lnTo>
                    <a:pt x="1330" y="790"/>
                  </a:lnTo>
                  <a:lnTo>
                    <a:pt x="1328" y="792"/>
                  </a:lnTo>
                  <a:lnTo>
                    <a:pt x="1330" y="794"/>
                  </a:lnTo>
                  <a:lnTo>
                    <a:pt x="1340" y="798"/>
                  </a:lnTo>
                  <a:lnTo>
                    <a:pt x="1350" y="796"/>
                  </a:lnTo>
                  <a:lnTo>
                    <a:pt x="1352" y="796"/>
                  </a:lnTo>
                  <a:lnTo>
                    <a:pt x="1352" y="792"/>
                  </a:lnTo>
                  <a:lnTo>
                    <a:pt x="1352" y="792"/>
                  </a:lnTo>
                  <a:close/>
                  <a:moveTo>
                    <a:pt x="1326" y="780"/>
                  </a:moveTo>
                  <a:lnTo>
                    <a:pt x="1326" y="780"/>
                  </a:lnTo>
                  <a:lnTo>
                    <a:pt x="1330" y="778"/>
                  </a:lnTo>
                  <a:lnTo>
                    <a:pt x="1334" y="776"/>
                  </a:lnTo>
                  <a:lnTo>
                    <a:pt x="1338" y="776"/>
                  </a:lnTo>
                  <a:lnTo>
                    <a:pt x="1342" y="776"/>
                  </a:lnTo>
                  <a:lnTo>
                    <a:pt x="1342" y="776"/>
                  </a:lnTo>
                  <a:lnTo>
                    <a:pt x="1346" y="778"/>
                  </a:lnTo>
                  <a:lnTo>
                    <a:pt x="1350" y="776"/>
                  </a:lnTo>
                  <a:lnTo>
                    <a:pt x="1364" y="766"/>
                  </a:lnTo>
                  <a:lnTo>
                    <a:pt x="1364" y="766"/>
                  </a:lnTo>
                  <a:lnTo>
                    <a:pt x="1372" y="760"/>
                  </a:lnTo>
                  <a:lnTo>
                    <a:pt x="1372" y="758"/>
                  </a:lnTo>
                  <a:lnTo>
                    <a:pt x="1372" y="756"/>
                  </a:lnTo>
                  <a:lnTo>
                    <a:pt x="1368" y="756"/>
                  </a:lnTo>
                  <a:lnTo>
                    <a:pt x="1362" y="756"/>
                  </a:lnTo>
                  <a:lnTo>
                    <a:pt x="1362" y="756"/>
                  </a:lnTo>
                  <a:lnTo>
                    <a:pt x="1356" y="758"/>
                  </a:lnTo>
                  <a:lnTo>
                    <a:pt x="1358" y="760"/>
                  </a:lnTo>
                  <a:lnTo>
                    <a:pt x="1358" y="762"/>
                  </a:lnTo>
                  <a:lnTo>
                    <a:pt x="1356" y="764"/>
                  </a:lnTo>
                  <a:lnTo>
                    <a:pt x="1356" y="764"/>
                  </a:lnTo>
                  <a:lnTo>
                    <a:pt x="1350" y="762"/>
                  </a:lnTo>
                  <a:lnTo>
                    <a:pt x="1348" y="762"/>
                  </a:lnTo>
                  <a:lnTo>
                    <a:pt x="1346" y="762"/>
                  </a:lnTo>
                  <a:lnTo>
                    <a:pt x="1342" y="766"/>
                  </a:lnTo>
                  <a:lnTo>
                    <a:pt x="1342" y="766"/>
                  </a:lnTo>
                  <a:lnTo>
                    <a:pt x="1342" y="770"/>
                  </a:lnTo>
                  <a:lnTo>
                    <a:pt x="1340" y="768"/>
                  </a:lnTo>
                  <a:lnTo>
                    <a:pt x="1338" y="766"/>
                  </a:lnTo>
                  <a:lnTo>
                    <a:pt x="1332" y="766"/>
                  </a:lnTo>
                  <a:lnTo>
                    <a:pt x="1332" y="766"/>
                  </a:lnTo>
                  <a:lnTo>
                    <a:pt x="1318" y="770"/>
                  </a:lnTo>
                  <a:lnTo>
                    <a:pt x="1314" y="774"/>
                  </a:lnTo>
                  <a:lnTo>
                    <a:pt x="1318" y="776"/>
                  </a:lnTo>
                  <a:lnTo>
                    <a:pt x="1318" y="776"/>
                  </a:lnTo>
                  <a:lnTo>
                    <a:pt x="1320" y="776"/>
                  </a:lnTo>
                  <a:lnTo>
                    <a:pt x="1322" y="778"/>
                  </a:lnTo>
                  <a:lnTo>
                    <a:pt x="1320" y="780"/>
                  </a:lnTo>
                  <a:lnTo>
                    <a:pt x="1320" y="780"/>
                  </a:lnTo>
                  <a:lnTo>
                    <a:pt x="1326" y="780"/>
                  </a:lnTo>
                  <a:lnTo>
                    <a:pt x="1326" y="780"/>
                  </a:lnTo>
                  <a:close/>
                  <a:moveTo>
                    <a:pt x="1414" y="220"/>
                  </a:moveTo>
                  <a:lnTo>
                    <a:pt x="1414" y="220"/>
                  </a:lnTo>
                  <a:lnTo>
                    <a:pt x="1408" y="216"/>
                  </a:lnTo>
                  <a:lnTo>
                    <a:pt x="1402" y="216"/>
                  </a:lnTo>
                  <a:lnTo>
                    <a:pt x="1392" y="218"/>
                  </a:lnTo>
                  <a:lnTo>
                    <a:pt x="1388" y="220"/>
                  </a:lnTo>
                  <a:lnTo>
                    <a:pt x="1382" y="220"/>
                  </a:lnTo>
                  <a:lnTo>
                    <a:pt x="1374" y="218"/>
                  </a:lnTo>
                  <a:lnTo>
                    <a:pt x="1364" y="214"/>
                  </a:lnTo>
                  <a:lnTo>
                    <a:pt x="1364" y="214"/>
                  </a:lnTo>
                  <a:lnTo>
                    <a:pt x="1356" y="208"/>
                  </a:lnTo>
                  <a:lnTo>
                    <a:pt x="1354" y="204"/>
                  </a:lnTo>
                  <a:lnTo>
                    <a:pt x="1356" y="200"/>
                  </a:lnTo>
                  <a:lnTo>
                    <a:pt x="1360" y="198"/>
                  </a:lnTo>
                  <a:lnTo>
                    <a:pt x="1370" y="194"/>
                  </a:lnTo>
                  <a:lnTo>
                    <a:pt x="1370" y="192"/>
                  </a:lnTo>
                  <a:lnTo>
                    <a:pt x="1366" y="190"/>
                  </a:lnTo>
                  <a:lnTo>
                    <a:pt x="1366" y="190"/>
                  </a:lnTo>
                  <a:lnTo>
                    <a:pt x="1354" y="188"/>
                  </a:lnTo>
                  <a:lnTo>
                    <a:pt x="1336" y="188"/>
                  </a:lnTo>
                  <a:lnTo>
                    <a:pt x="1316" y="188"/>
                  </a:lnTo>
                  <a:lnTo>
                    <a:pt x="1296" y="190"/>
                  </a:lnTo>
                  <a:lnTo>
                    <a:pt x="1280" y="194"/>
                  </a:lnTo>
                  <a:lnTo>
                    <a:pt x="1274" y="196"/>
                  </a:lnTo>
                  <a:lnTo>
                    <a:pt x="1270" y="198"/>
                  </a:lnTo>
                  <a:lnTo>
                    <a:pt x="1270" y="202"/>
                  </a:lnTo>
                  <a:lnTo>
                    <a:pt x="1272" y="204"/>
                  </a:lnTo>
                  <a:lnTo>
                    <a:pt x="1276" y="208"/>
                  </a:lnTo>
                  <a:lnTo>
                    <a:pt x="1286" y="212"/>
                  </a:lnTo>
                  <a:lnTo>
                    <a:pt x="1286" y="212"/>
                  </a:lnTo>
                  <a:lnTo>
                    <a:pt x="1292" y="214"/>
                  </a:lnTo>
                  <a:lnTo>
                    <a:pt x="1292" y="216"/>
                  </a:lnTo>
                  <a:lnTo>
                    <a:pt x="1292" y="218"/>
                  </a:lnTo>
                  <a:lnTo>
                    <a:pt x="1286" y="224"/>
                  </a:lnTo>
                  <a:lnTo>
                    <a:pt x="1272" y="236"/>
                  </a:lnTo>
                  <a:lnTo>
                    <a:pt x="1272" y="236"/>
                  </a:lnTo>
                  <a:lnTo>
                    <a:pt x="1264" y="242"/>
                  </a:lnTo>
                  <a:lnTo>
                    <a:pt x="1262" y="246"/>
                  </a:lnTo>
                  <a:lnTo>
                    <a:pt x="1264" y="248"/>
                  </a:lnTo>
                  <a:lnTo>
                    <a:pt x="1270" y="250"/>
                  </a:lnTo>
                  <a:lnTo>
                    <a:pt x="1288" y="250"/>
                  </a:lnTo>
                  <a:lnTo>
                    <a:pt x="1314" y="246"/>
                  </a:lnTo>
                  <a:lnTo>
                    <a:pt x="1314" y="246"/>
                  </a:lnTo>
                  <a:lnTo>
                    <a:pt x="1324" y="248"/>
                  </a:lnTo>
                  <a:lnTo>
                    <a:pt x="1328" y="248"/>
                  </a:lnTo>
                  <a:lnTo>
                    <a:pt x="1328" y="250"/>
                  </a:lnTo>
                  <a:lnTo>
                    <a:pt x="1328" y="256"/>
                  </a:lnTo>
                  <a:lnTo>
                    <a:pt x="1328" y="260"/>
                  </a:lnTo>
                  <a:lnTo>
                    <a:pt x="1326" y="264"/>
                  </a:lnTo>
                  <a:lnTo>
                    <a:pt x="1326" y="266"/>
                  </a:lnTo>
                  <a:lnTo>
                    <a:pt x="1328" y="266"/>
                  </a:lnTo>
                  <a:lnTo>
                    <a:pt x="1336" y="266"/>
                  </a:lnTo>
                  <a:lnTo>
                    <a:pt x="1350" y="260"/>
                  </a:lnTo>
                  <a:lnTo>
                    <a:pt x="1350" y="260"/>
                  </a:lnTo>
                  <a:lnTo>
                    <a:pt x="1376" y="250"/>
                  </a:lnTo>
                  <a:lnTo>
                    <a:pt x="1402" y="238"/>
                  </a:lnTo>
                  <a:lnTo>
                    <a:pt x="1412" y="234"/>
                  </a:lnTo>
                  <a:lnTo>
                    <a:pt x="1418" y="228"/>
                  </a:lnTo>
                  <a:lnTo>
                    <a:pt x="1420" y="226"/>
                  </a:lnTo>
                  <a:lnTo>
                    <a:pt x="1420" y="224"/>
                  </a:lnTo>
                  <a:lnTo>
                    <a:pt x="1418" y="222"/>
                  </a:lnTo>
                  <a:lnTo>
                    <a:pt x="1414" y="220"/>
                  </a:lnTo>
                  <a:lnTo>
                    <a:pt x="1414" y="220"/>
                  </a:lnTo>
                  <a:close/>
                  <a:moveTo>
                    <a:pt x="1370" y="792"/>
                  </a:moveTo>
                  <a:lnTo>
                    <a:pt x="1370" y="792"/>
                  </a:lnTo>
                  <a:lnTo>
                    <a:pt x="1378" y="782"/>
                  </a:lnTo>
                  <a:lnTo>
                    <a:pt x="1380" y="776"/>
                  </a:lnTo>
                  <a:lnTo>
                    <a:pt x="1378" y="774"/>
                  </a:lnTo>
                  <a:lnTo>
                    <a:pt x="1376" y="772"/>
                  </a:lnTo>
                  <a:lnTo>
                    <a:pt x="1376" y="772"/>
                  </a:lnTo>
                  <a:lnTo>
                    <a:pt x="1372" y="770"/>
                  </a:lnTo>
                  <a:lnTo>
                    <a:pt x="1372" y="770"/>
                  </a:lnTo>
                  <a:lnTo>
                    <a:pt x="1370" y="774"/>
                  </a:lnTo>
                  <a:lnTo>
                    <a:pt x="1362" y="776"/>
                  </a:lnTo>
                  <a:lnTo>
                    <a:pt x="1362" y="776"/>
                  </a:lnTo>
                  <a:lnTo>
                    <a:pt x="1354" y="780"/>
                  </a:lnTo>
                  <a:lnTo>
                    <a:pt x="1350" y="784"/>
                  </a:lnTo>
                  <a:lnTo>
                    <a:pt x="1350" y="786"/>
                  </a:lnTo>
                  <a:lnTo>
                    <a:pt x="1350" y="788"/>
                  </a:lnTo>
                  <a:lnTo>
                    <a:pt x="1356" y="792"/>
                  </a:lnTo>
                  <a:lnTo>
                    <a:pt x="1356" y="792"/>
                  </a:lnTo>
                  <a:lnTo>
                    <a:pt x="1364" y="794"/>
                  </a:lnTo>
                  <a:lnTo>
                    <a:pt x="1366" y="794"/>
                  </a:lnTo>
                  <a:lnTo>
                    <a:pt x="1370" y="792"/>
                  </a:lnTo>
                  <a:lnTo>
                    <a:pt x="1370" y="792"/>
                  </a:lnTo>
                  <a:close/>
                  <a:moveTo>
                    <a:pt x="1388" y="762"/>
                  </a:moveTo>
                  <a:lnTo>
                    <a:pt x="1388" y="762"/>
                  </a:lnTo>
                  <a:lnTo>
                    <a:pt x="1384" y="762"/>
                  </a:lnTo>
                  <a:lnTo>
                    <a:pt x="1380" y="764"/>
                  </a:lnTo>
                  <a:lnTo>
                    <a:pt x="1380" y="766"/>
                  </a:lnTo>
                  <a:lnTo>
                    <a:pt x="1380" y="770"/>
                  </a:lnTo>
                  <a:lnTo>
                    <a:pt x="1384" y="776"/>
                  </a:lnTo>
                  <a:lnTo>
                    <a:pt x="1386" y="778"/>
                  </a:lnTo>
                  <a:lnTo>
                    <a:pt x="1388" y="778"/>
                  </a:lnTo>
                  <a:lnTo>
                    <a:pt x="1388" y="778"/>
                  </a:lnTo>
                  <a:lnTo>
                    <a:pt x="1394" y="776"/>
                  </a:lnTo>
                  <a:lnTo>
                    <a:pt x="1396" y="772"/>
                  </a:lnTo>
                  <a:lnTo>
                    <a:pt x="1396" y="770"/>
                  </a:lnTo>
                  <a:lnTo>
                    <a:pt x="1396" y="766"/>
                  </a:lnTo>
                  <a:lnTo>
                    <a:pt x="1392" y="764"/>
                  </a:lnTo>
                  <a:lnTo>
                    <a:pt x="1388" y="762"/>
                  </a:lnTo>
                  <a:lnTo>
                    <a:pt x="1388" y="762"/>
                  </a:lnTo>
                  <a:close/>
                  <a:moveTo>
                    <a:pt x="1264" y="804"/>
                  </a:moveTo>
                  <a:lnTo>
                    <a:pt x="1264" y="804"/>
                  </a:lnTo>
                  <a:lnTo>
                    <a:pt x="1264" y="800"/>
                  </a:lnTo>
                  <a:lnTo>
                    <a:pt x="1262" y="798"/>
                  </a:lnTo>
                  <a:lnTo>
                    <a:pt x="1258" y="798"/>
                  </a:lnTo>
                  <a:lnTo>
                    <a:pt x="1252" y="802"/>
                  </a:lnTo>
                  <a:lnTo>
                    <a:pt x="1252" y="802"/>
                  </a:lnTo>
                  <a:lnTo>
                    <a:pt x="1248" y="804"/>
                  </a:lnTo>
                  <a:lnTo>
                    <a:pt x="1248" y="808"/>
                  </a:lnTo>
                  <a:lnTo>
                    <a:pt x="1250" y="810"/>
                  </a:lnTo>
                  <a:lnTo>
                    <a:pt x="1254" y="812"/>
                  </a:lnTo>
                  <a:lnTo>
                    <a:pt x="1254" y="812"/>
                  </a:lnTo>
                  <a:lnTo>
                    <a:pt x="1260" y="814"/>
                  </a:lnTo>
                  <a:lnTo>
                    <a:pt x="1262" y="812"/>
                  </a:lnTo>
                  <a:lnTo>
                    <a:pt x="1264" y="804"/>
                  </a:lnTo>
                  <a:lnTo>
                    <a:pt x="1264" y="804"/>
                  </a:lnTo>
                  <a:close/>
                  <a:moveTo>
                    <a:pt x="1102" y="904"/>
                  </a:moveTo>
                  <a:lnTo>
                    <a:pt x="1102" y="904"/>
                  </a:lnTo>
                  <a:lnTo>
                    <a:pt x="1102" y="908"/>
                  </a:lnTo>
                  <a:lnTo>
                    <a:pt x="1104" y="908"/>
                  </a:lnTo>
                  <a:lnTo>
                    <a:pt x="1112" y="908"/>
                  </a:lnTo>
                  <a:lnTo>
                    <a:pt x="1112" y="908"/>
                  </a:lnTo>
                  <a:lnTo>
                    <a:pt x="1114" y="906"/>
                  </a:lnTo>
                  <a:lnTo>
                    <a:pt x="1114" y="906"/>
                  </a:lnTo>
                  <a:lnTo>
                    <a:pt x="1112" y="902"/>
                  </a:lnTo>
                  <a:lnTo>
                    <a:pt x="1106" y="902"/>
                  </a:lnTo>
                  <a:lnTo>
                    <a:pt x="1104" y="902"/>
                  </a:lnTo>
                  <a:lnTo>
                    <a:pt x="1102" y="904"/>
                  </a:lnTo>
                  <a:lnTo>
                    <a:pt x="1102" y="904"/>
                  </a:lnTo>
                  <a:close/>
                  <a:moveTo>
                    <a:pt x="1116" y="898"/>
                  </a:moveTo>
                  <a:lnTo>
                    <a:pt x="1116" y="898"/>
                  </a:lnTo>
                  <a:lnTo>
                    <a:pt x="1120" y="900"/>
                  </a:lnTo>
                  <a:lnTo>
                    <a:pt x="1122" y="898"/>
                  </a:lnTo>
                  <a:lnTo>
                    <a:pt x="1124" y="896"/>
                  </a:lnTo>
                  <a:lnTo>
                    <a:pt x="1124" y="894"/>
                  </a:lnTo>
                  <a:lnTo>
                    <a:pt x="1124" y="894"/>
                  </a:lnTo>
                  <a:lnTo>
                    <a:pt x="1120" y="892"/>
                  </a:lnTo>
                  <a:lnTo>
                    <a:pt x="1116" y="894"/>
                  </a:lnTo>
                  <a:lnTo>
                    <a:pt x="1114" y="896"/>
                  </a:lnTo>
                  <a:lnTo>
                    <a:pt x="1116" y="898"/>
                  </a:lnTo>
                  <a:lnTo>
                    <a:pt x="1116" y="898"/>
                  </a:lnTo>
                  <a:close/>
                  <a:moveTo>
                    <a:pt x="1150" y="850"/>
                  </a:moveTo>
                  <a:lnTo>
                    <a:pt x="1150" y="850"/>
                  </a:lnTo>
                  <a:lnTo>
                    <a:pt x="1148" y="850"/>
                  </a:lnTo>
                  <a:lnTo>
                    <a:pt x="1148" y="848"/>
                  </a:lnTo>
                  <a:lnTo>
                    <a:pt x="1146" y="846"/>
                  </a:lnTo>
                  <a:lnTo>
                    <a:pt x="1144" y="846"/>
                  </a:lnTo>
                  <a:lnTo>
                    <a:pt x="1144" y="846"/>
                  </a:lnTo>
                  <a:lnTo>
                    <a:pt x="1142" y="848"/>
                  </a:lnTo>
                  <a:lnTo>
                    <a:pt x="1140" y="846"/>
                  </a:lnTo>
                  <a:lnTo>
                    <a:pt x="1138" y="844"/>
                  </a:lnTo>
                  <a:lnTo>
                    <a:pt x="1136" y="846"/>
                  </a:lnTo>
                  <a:lnTo>
                    <a:pt x="1136" y="846"/>
                  </a:lnTo>
                  <a:lnTo>
                    <a:pt x="1136" y="848"/>
                  </a:lnTo>
                  <a:lnTo>
                    <a:pt x="1132" y="848"/>
                  </a:lnTo>
                  <a:lnTo>
                    <a:pt x="1130" y="846"/>
                  </a:lnTo>
                  <a:lnTo>
                    <a:pt x="1130" y="850"/>
                  </a:lnTo>
                  <a:lnTo>
                    <a:pt x="1130" y="850"/>
                  </a:lnTo>
                  <a:lnTo>
                    <a:pt x="1130" y="852"/>
                  </a:lnTo>
                  <a:lnTo>
                    <a:pt x="1128" y="850"/>
                  </a:lnTo>
                  <a:lnTo>
                    <a:pt x="1124" y="850"/>
                  </a:lnTo>
                  <a:lnTo>
                    <a:pt x="1120" y="850"/>
                  </a:lnTo>
                  <a:lnTo>
                    <a:pt x="1120" y="850"/>
                  </a:lnTo>
                  <a:lnTo>
                    <a:pt x="1118" y="854"/>
                  </a:lnTo>
                  <a:lnTo>
                    <a:pt x="1120" y="856"/>
                  </a:lnTo>
                  <a:lnTo>
                    <a:pt x="1124" y="856"/>
                  </a:lnTo>
                  <a:lnTo>
                    <a:pt x="1124" y="858"/>
                  </a:lnTo>
                  <a:lnTo>
                    <a:pt x="1124" y="858"/>
                  </a:lnTo>
                  <a:lnTo>
                    <a:pt x="1120" y="860"/>
                  </a:lnTo>
                  <a:lnTo>
                    <a:pt x="1114" y="860"/>
                  </a:lnTo>
                  <a:lnTo>
                    <a:pt x="1108" y="860"/>
                  </a:lnTo>
                  <a:lnTo>
                    <a:pt x="1108" y="862"/>
                  </a:lnTo>
                  <a:lnTo>
                    <a:pt x="1110" y="862"/>
                  </a:lnTo>
                  <a:lnTo>
                    <a:pt x="1110" y="862"/>
                  </a:lnTo>
                  <a:lnTo>
                    <a:pt x="1110" y="864"/>
                  </a:lnTo>
                  <a:lnTo>
                    <a:pt x="1108" y="866"/>
                  </a:lnTo>
                  <a:lnTo>
                    <a:pt x="1106" y="866"/>
                  </a:lnTo>
                  <a:lnTo>
                    <a:pt x="1108" y="868"/>
                  </a:lnTo>
                  <a:lnTo>
                    <a:pt x="1108" y="868"/>
                  </a:lnTo>
                  <a:lnTo>
                    <a:pt x="1110" y="870"/>
                  </a:lnTo>
                  <a:lnTo>
                    <a:pt x="1108" y="870"/>
                  </a:lnTo>
                  <a:lnTo>
                    <a:pt x="1108" y="872"/>
                  </a:lnTo>
                  <a:lnTo>
                    <a:pt x="1108" y="874"/>
                  </a:lnTo>
                  <a:lnTo>
                    <a:pt x="1108" y="874"/>
                  </a:lnTo>
                  <a:lnTo>
                    <a:pt x="1108" y="876"/>
                  </a:lnTo>
                  <a:lnTo>
                    <a:pt x="1108" y="878"/>
                  </a:lnTo>
                  <a:lnTo>
                    <a:pt x="1106" y="880"/>
                  </a:lnTo>
                  <a:lnTo>
                    <a:pt x="1104" y="882"/>
                  </a:lnTo>
                  <a:lnTo>
                    <a:pt x="1108" y="884"/>
                  </a:lnTo>
                  <a:lnTo>
                    <a:pt x="1108" y="884"/>
                  </a:lnTo>
                  <a:lnTo>
                    <a:pt x="1114" y="884"/>
                  </a:lnTo>
                  <a:lnTo>
                    <a:pt x="1114" y="886"/>
                  </a:lnTo>
                  <a:lnTo>
                    <a:pt x="1114" y="888"/>
                  </a:lnTo>
                  <a:lnTo>
                    <a:pt x="1116" y="888"/>
                  </a:lnTo>
                  <a:lnTo>
                    <a:pt x="1116" y="888"/>
                  </a:lnTo>
                  <a:lnTo>
                    <a:pt x="1120" y="884"/>
                  </a:lnTo>
                  <a:lnTo>
                    <a:pt x="1122" y="880"/>
                  </a:lnTo>
                  <a:lnTo>
                    <a:pt x="1126" y="876"/>
                  </a:lnTo>
                  <a:lnTo>
                    <a:pt x="1130" y="874"/>
                  </a:lnTo>
                  <a:lnTo>
                    <a:pt x="1130" y="874"/>
                  </a:lnTo>
                  <a:lnTo>
                    <a:pt x="1132" y="876"/>
                  </a:lnTo>
                  <a:lnTo>
                    <a:pt x="1132" y="878"/>
                  </a:lnTo>
                  <a:lnTo>
                    <a:pt x="1134" y="878"/>
                  </a:lnTo>
                  <a:lnTo>
                    <a:pt x="1142" y="878"/>
                  </a:lnTo>
                  <a:lnTo>
                    <a:pt x="1142" y="878"/>
                  </a:lnTo>
                  <a:lnTo>
                    <a:pt x="1146" y="876"/>
                  </a:lnTo>
                  <a:lnTo>
                    <a:pt x="1148" y="874"/>
                  </a:lnTo>
                  <a:lnTo>
                    <a:pt x="1146" y="870"/>
                  </a:lnTo>
                  <a:lnTo>
                    <a:pt x="1146" y="870"/>
                  </a:lnTo>
                  <a:lnTo>
                    <a:pt x="1146" y="866"/>
                  </a:lnTo>
                  <a:lnTo>
                    <a:pt x="1148" y="864"/>
                  </a:lnTo>
                  <a:lnTo>
                    <a:pt x="1150" y="862"/>
                  </a:lnTo>
                  <a:lnTo>
                    <a:pt x="1150" y="860"/>
                  </a:lnTo>
                  <a:lnTo>
                    <a:pt x="1150" y="860"/>
                  </a:lnTo>
                  <a:lnTo>
                    <a:pt x="1152" y="852"/>
                  </a:lnTo>
                  <a:lnTo>
                    <a:pt x="1152" y="850"/>
                  </a:lnTo>
                  <a:lnTo>
                    <a:pt x="1150" y="850"/>
                  </a:lnTo>
                  <a:lnTo>
                    <a:pt x="1150" y="850"/>
                  </a:lnTo>
                  <a:close/>
                  <a:moveTo>
                    <a:pt x="1254" y="830"/>
                  </a:moveTo>
                  <a:lnTo>
                    <a:pt x="1254" y="830"/>
                  </a:lnTo>
                  <a:lnTo>
                    <a:pt x="1260" y="826"/>
                  </a:lnTo>
                  <a:lnTo>
                    <a:pt x="1262" y="824"/>
                  </a:lnTo>
                  <a:lnTo>
                    <a:pt x="1260" y="820"/>
                  </a:lnTo>
                  <a:lnTo>
                    <a:pt x="1260" y="820"/>
                  </a:lnTo>
                  <a:lnTo>
                    <a:pt x="1258" y="822"/>
                  </a:lnTo>
                  <a:lnTo>
                    <a:pt x="1256" y="826"/>
                  </a:lnTo>
                  <a:lnTo>
                    <a:pt x="1254" y="830"/>
                  </a:lnTo>
                  <a:lnTo>
                    <a:pt x="1254" y="830"/>
                  </a:lnTo>
                  <a:lnTo>
                    <a:pt x="1254" y="830"/>
                  </a:lnTo>
                  <a:lnTo>
                    <a:pt x="1254" y="830"/>
                  </a:lnTo>
                  <a:close/>
                  <a:moveTo>
                    <a:pt x="1226" y="818"/>
                  </a:moveTo>
                  <a:lnTo>
                    <a:pt x="1226" y="818"/>
                  </a:lnTo>
                  <a:lnTo>
                    <a:pt x="1226" y="818"/>
                  </a:lnTo>
                  <a:lnTo>
                    <a:pt x="1222" y="818"/>
                  </a:lnTo>
                  <a:lnTo>
                    <a:pt x="1218" y="820"/>
                  </a:lnTo>
                  <a:lnTo>
                    <a:pt x="1214" y="826"/>
                  </a:lnTo>
                  <a:lnTo>
                    <a:pt x="1214" y="826"/>
                  </a:lnTo>
                  <a:lnTo>
                    <a:pt x="1214" y="826"/>
                  </a:lnTo>
                  <a:lnTo>
                    <a:pt x="1216" y="826"/>
                  </a:lnTo>
                  <a:lnTo>
                    <a:pt x="1220" y="824"/>
                  </a:lnTo>
                  <a:lnTo>
                    <a:pt x="1224" y="822"/>
                  </a:lnTo>
                  <a:lnTo>
                    <a:pt x="1226" y="818"/>
                  </a:lnTo>
                  <a:lnTo>
                    <a:pt x="1226" y="818"/>
                  </a:lnTo>
                  <a:close/>
                  <a:moveTo>
                    <a:pt x="1074" y="928"/>
                  </a:moveTo>
                  <a:lnTo>
                    <a:pt x="1074" y="928"/>
                  </a:lnTo>
                  <a:lnTo>
                    <a:pt x="1074" y="930"/>
                  </a:lnTo>
                  <a:lnTo>
                    <a:pt x="1074" y="932"/>
                  </a:lnTo>
                  <a:lnTo>
                    <a:pt x="1078" y="932"/>
                  </a:lnTo>
                  <a:lnTo>
                    <a:pt x="1082" y="930"/>
                  </a:lnTo>
                  <a:lnTo>
                    <a:pt x="1084" y="926"/>
                  </a:lnTo>
                  <a:lnTo>
                    <a:pt x="1084" y="926"/>
                  </a:lnTo>
                  <a:lnTo>
                    <a:pt x="1084" y="924"/>
                  </a:lnTo>
                  <a:lnTo>
                    <a:pt x="1080" y="924"/>
                  </a:lnTo>
                  <a:lnTo>
                    <a:pt x="1076" y="924"/>
                  </a:lnTo>
                  <a:lnTo>
                    <a:pt x="1074" y="928"/>
                  </a:lnTo>
                  <a:lnTo>
                    <a:pt x="1074" y="928"/>
                  </a:lnTo>
                  <a:close/>
                  <a:moveTo>
                    <a:pt x="772" y="1274"/>
                  </a:moveTo>
                  <a:lnTo>
                    <a:pt x="772" y="1274"/>
                  </a:lnTo>
                  <a:lnTo>
                    <a:pt x="784" y="1270"/>
                  </a:lnTo>
                  <a:lnTo>
                    <a:pt x="788" y="1270"/>
                  </a:lnTo>
                  <a:lnTo>
                    <a:pt x="790" y="1268"/>
                  </a:lnTo>
                  <a:lnTo>
                    <a:pt x="790" y="1268"/>
                  </a:lnTo>
                  <a:lnTo>
                    <a:pt x="790" y="1266"/>
                  </a:lnTo>
                  <a:lnTo>
                    <a:pt x="788" y="1264"/>
                  </a:lnTo>
                  <a:lnTo>
                    <a:pt x="786" y="1264"/>
                  </a:lnTo>
                  <a:lnTo>
                    <a:pt x="784" y="1262"/>
                  </a:lnTo>
                  <a:lnTo>
                    <a:pt x="784" y="1262"/>
                  </a:lnTo>
                  <a:lnTo>
                    <a:pt x="784" y="1260"/>
                  </a:lnTo>
                  <a:lnTo>
                    <a:pt x="784" y="1260"/>
                  </a:lnTo>
                  <a:lnTo>
                    <a:pt x="778" y="1262"/>
                  </a:lnTo>
                  <a:lnTo>
                    <a:pt x="768" y="1266"/>
                  </a:lnTo>
                  <a:lnTo>
                    <a:pt x="768" y="1266"/>
                  </a:lnTo>
                  <a:lnTo>
                    <a:pt x="760" y="1268"/>
                  </a:lnTo>
                  <a:lnTo>
                    <a:pt x="758" y="1270"/>
                  </a:lnTo>
                  <a:lnTo>
                    <a:pt x="756" y="1274"/>
                  </a:lnTo>
                  <a:lnTo>
                    <a:pt x="756" y="1274"/>
                  </a:lnTo>
                  <a:lnTo>
                    <a:pt x="758" y="1276"/>
                  </a:lnTo>
                  <a:lnTo>
                    <a:pt x="760" y="1276"/>
                  </a:lnTo>
                  <a:lnTo>
                    <a:pt x="772" y="1274"/>
                  </a:lnTo>
                  <a:lnTo>
                    <a:pt x="772" y="1274"/>
                  </a:lnTo>
                  <a:close/>
                  <a:moveTo>
                    <a:pt x="776" y="1258"/>
                  </a:moveTo>
                  <a:lnTo>
                    <a:pt x="776" y="1258"/>
                  </a:lnTo>
                  <a:lnTo>
                    <a:pt x="780" y="1256"/>
                  </a:lnTo>
                  <a:lnTo>
                    <a:pt x="778" y="1252"/>
                  </a:lnTo>
                  <a:lnTo>
                    <a:pt x="776" y="1250"/>
                  </a:lnTo>
                  <a:lnTo>
                    <a:pt x="774" y="1252"/>
                  </a:lnTo>
                  <a:lnTo>
                    <a:pt x="774" y="1252"/>
                  </a:lnTo>
                  <a:lnTo>
                    <a:pt x="772" y="1254"/>
                  </a:lnTo>
                  <a:lnTo>
                    <a:pt x="764" y="1256"/>
                  </a:lnTo>
                  <a:lnTo>
                    <a:pt x="760" y="1258"/>
                  </a:lnTo>
                  <a:lnTo>
                    <a:pt x="758" y="1258"/>
                  </a:lnTo>
                  <a:lnTo>
                    <a:pt x="758" y="1260"/>
                  </a:lnTo>
                  <a:lnTo>
                    <a:pt x="758" y="1260"/>
                  </a:lnTo>
                  <a:lnTo>
                    <a:pt x="764" y="1260"/>
                  </a:lnTo>
                  <a:lnTo>
                    <a:pt x="776" y="1258"/>
                  </a:lnTo>
                  <a:lnTo>
                    <a:pt x="776" y="1258"/>
                  </a:lnTo>
                  <a:close/>
                  <a:moveTo>
                    <a:pt x="892" y="180"/>
                  </a:moveTo>
                  <a:lnTo>
                    <a:pt x="892" y="180"/>
                  </a:lnTo>
                  <a:lnTo>
                    <a:pt x="904" y="186"/>
                  </a:lnTo>
                  <a:lnTo>
                    <a:pt x="912" y="188"/>
                  </a:lnTo>
                  <a:lnTo>
                    <a:pt x="912" y="188"/>
                  </a:lnTo>
                  <a:lnTo>
                    <a:pt x="912" y="186"/>
                  </a:lnTo>
                  <a:lnTo>
                    <a:pt x="910" y="182"/>
                  </a:lnTo>
                  <a:lnTo>
                    <a:pt x="906" y="176"/>
                  </a:lnTo>
                  <a:lnTo>
                    <a:pt x="900" y="170"/>
                  </a:lnTo>
                  <a:lnTo>
                    <a:pt x="894" y="164"/>
                  </a:lnTo>
                  <a:lnTo>
                    <a:pt x="888" y="164"/>
                  </a:lnTo>
                  <a:lnTo>
                    <a:pt x="888" y="164"/>
                  </a:lnTo>
                  <a:lnTo>
                    <a:pt x="882" y="162"/>
                  </a:lnTo>
                  <a:lnTo>
                    <a:pt x="878" y="158"/>
                  </a:lnTo>
                  <a:lnTo>
                    <a:pt x="870" y="144"/>
                  </a:lnTo>
                  <a:lnTo>
                    <a:pt x="866" y="138"/>
                  </a:lnTo>
                  <a:lnTo>
                    <a:pt x="860" y="134"/>
                  </a:lnTo>
                  <a:lnTo>
                    <a:pt x="856" y="132"/>
                  </a:lnTo>
                  <a:lnTo>
                    <a:pt x="850" y="132"/>
                  </a:lnTo>
                  <a:lnTo>
                    <a:pt x="850" y="132"/>
                  </a:lnTo>
                  <a:lnTo>
                    <a:pt x="846" y="136"/>
                  </a:lnTo>
                  <a:lnTo>
                    <a:pt x="846" y="142"/>
                  </a:lnTo>
                  <a:lnTo>
                    <a:pt x="860" y="164"/>
                  </a:lnTo>
                  <a:lnTo>
                    <a:pt x="860" y="164"/>
                  </a:lnTo>
                  <a:lnTo>
                    <a:pt x="866" y="174"/>
                  </a:lnTo>
                  <a:lnTo>
                    <a:pt x="868" y="174"/>
                  </a:lnTo>
                  <a:lnTo>
                    <a:pt x="870" y="174"/>
                  </a:lnTo>
                  <a:lnTo>
                    <a:pt x="872" y="172"/>
                  </a:lnTo>
                  <a:lnTo>
                    <a:pt x="876" y="172"/>
                  </a:lnTo>
                  <a:lnTo>
                    <a:pt x="884" y="174"/>
                  </a:lnTo>
                  <a:lnTo>
                    <a:pt x="892" y="180"/>
                  </a:lnTo>
                  <a:lnTo>
                    <a:pt x="892" y="180"/>
                  </a:lnTo>
                  <a:close/>
                  <a:moveTo>
                    <a:pt x="1006" y="948"/>
                  </a:moveTo>
                  <a:lnTo>
                    <a:pt x="1006" y="948"/>
                  </a:lnTo>
                  <a:lnTo>
                    <a:pt x="1016" y="944"/>
                  </a:lnTo>
                  <a:lnTo>
                    <a:pt x="1026" y="934"/>
                  </a:lnTo>
                  <a:lnTo>
                    <a:pt x="1026" y="934"/>
                  </a:lnTo>
                  <a:lnTo>
                    <a:pt x="1030" y="932"/>
                  </a:lnTo>
                  <a:lnTo>
                    <a:pt x="1030" y="930"/>
                  </a:lnTo>
                  <a:lnTo>
                    <a:pt x="1026" y="930"/>
                  </a:lnTo>
                  <a:lnTo>
                    <a:pt x="1026" y="930"/>
                  </a:lnTo>
                  <a:lnTo>
                    <a:pt x="1018" y="930"/>
                  </a:lnTo>
                  <a:lnTo>
                    <a:pt x="1008" y="932"/>
                  </a:lnTo>
                  <a:lnTo>
                    <a:pt x="1008" y="932"/>
                  </a:lnTo>
                  <a:lnTo>
                    <a:pt x="1004" y="934"/>
                  </a:lnTo>
                  <a:lnTo>
                    <a:pt x="1006" y="936"/>
                  </a:lnTo>
                  <a:lnTo>
                    <a:pt x="1006" y="938"/>
                  </a:lnTo>
                  <a:lnTo>
                    <a:pt x="1002" y="938"/>
                  </a:lnTo>
                  <a:lnTo>
                    <a:pt x="1002" y="938"/>
                  </a:lnTo>
                  <a:lnTo>
                    <a:pt x="998" y="938"/>
                  </a:lnTo>
                  <a:lnTo>
                    <a:pt x="998" y="940"/>
                  </a:lnTo>
                  <a:lnTo>
                    <a:pt x="1000" y="942"/>
                  </a:lnTo>
                  <a:lnTo>
                    <a:pt x="998" y="946"/>
                  </a:lnTo>
                  <a:lnTo>
                    <a:pt x="998" y="946"/>
                  </a:lnTo>
                  <a:lnTo>
                    <a:pt x="996" y="948"/>
                  </a:lnTo>
                  <a:lnTo>
                    <a:pt x="996" y="948"/>
                  </a:lnTo>
                  <a:lnTo>
                    <a:pt x="1000" y="948"/>
                  </a:lnTo>
                  <a:lnTo>
                    <a:pt x="1006" y="948"/>
                  </a:lnTo>
                  <a:lnTo>
                    <a:pt x="1006" y="948"/>
                  </a:lnTo>
                  <a:close/>
                  <a:moveTo>
                    <a:pt x="1028" y="900"/>
                  </a:moveTo>
                  <a:lnTo>
                    <a:pt x="1028" y="900"/>
                  </a:lnTo>
                  <a:lnTo>
                    <a:pt x="1024" y="900"/>
                  </a:lnTo>
                  <a:lnTo>
                    <a:pt x="1022" y="902"/>
                  </a:lnTo>
                  <a:lnTo>
                    <a:pt x="1022" y="904"/>
                  </a:lnTo>
                  <a:lnTo>
                    <a:pt x="1018" y="906"/>
                  </a:lnTo>
                  <a:lnTo>
                    <a:pt x="1018" y="906"/>
                  </a:lnTo>
                  <a:lnTo>
                    <a:pt x="1016" y="904"/>
                  </a:lnTo>
                  <a:lnTo>
                    <a:pt x="1014" y="902"/>
                  </a:lnTo>
                  <a:lnTo>
                    <a:pt x="1014" y="902"/>
                  </a:lnTo>
                  <a:lnTo>
                    <a:pt x="1012" y="902"/>
                  </a:lnTo>
                  <a:lnTo>
                    <a:pt x="1012" y="902"/>
                  </a:lnTo>
                  <a:lnTo>
                    <a:pt x="1010" y="904"/>
                  </a:lnTo>
                  <a:lnTo>
                    <a:pt x="1008" y="904"/>
                  </a:lnTo>
                  <a:lnTo>
                    <a:pt x="1006" y="904"/>
                  </a:lnTo>
                  <a:lnTo>
                    <a:pt x="1004" y="906"/>
                  </a:lnTo>
                  <a:lnTo>
                    <a:pt x="1004" y="906"/>
                  </a:lnTo>
                  <a:lnTo>
                    <a:pt x="1004" y="910"/>
                  </a:lnTo>
                  <a:lnTo>
                    <a:pt x="1002" y="912"/>
                  </a:lnTo>
                  <a:lnTo>
                    <a:pt x="1002" y="914"/>
                  </a:lnTo>
                  <a:lnTo>
                    <a:pt x="1004" y="916"/>
                  </a:lnTo>
                  <a:lnTo>
                    <a:pt x="1004" y="916"/>
                  </a:lnTo>
                  <a:lnTo>
                    <a:pt x="1008" y="918"/>
                  </a:lnTo>
                  <a:lnTo>
                    <a:pt x="1012" y="916"/>
                  </a:lnTo>
                  <a:lnTo>
                    <a:pt x="1016" y="914"/>
                  </a:lnTo>
                  <a:lnTo>
                    <a:pt x="1026" y="910"/>
                  </a:lnTo>
                  <a:lnTo>
                    <a:pt x="1026" y="910"/>
                  </a:lnTo>
                  <a:lnTo>
                    <a:pt x="1030" y="910"/>
                  </a:lnTo>
                  <a:lnTo>
                    <a:pt x="1026" y="914"/>
                  </a:lnTo>
                  <a:lnTo>
                    <a:pt x="1020" y="918"/>
                  </a:lnTo>
                  <a:lnTo>
                    <a:pt x="1020" y="918"/>
                  </a:lnTo>
                  <a:lnTo>
                    <a:pt x="1020" y="920"/>
                  </a:lnTo>
                  <a:lnTo>
                    <a:pt x="1020" y="920"/>
                  </a:lnTo>
                  <a:lnTo>
                    <a:pt x="1030" y="918"/>
                  </a:lnTo>
                  <a:lnTo>
                    <a:pt x="1040" y="916"/>
                  </a:lnTo>
                  <a:lnTo>
                    <a:pt x="1040" y="916"/>
                  </a:lnTo>
                  <a:lnTo>
                    <a:pt x="1042" y="914"/>
                  </a:lnTo>
                  <a:lnTo>
                    <a:pt x="1042" y="912"/>
                  </a:lnTo>
                  <a:lnTo>
                    <a:pt x="1042" y="910"/>
                  </a:lnTo>
                  <a:lnTo>
                    <a:pt x="1040" y="906"/>
                  </a:lnTo>
                  <a:lnTo>
                    <a:pt x="1040" y="904"/>
                  </a:lnTo>
                  <a:lnTo>
                    <a:pt x="1040" y="904"/>
                  </a:lnTo>
                  <a:lnTo>
                    <a:pt x="1040" y="904"/>
                  </a:lnTo>
                  <a:lnTo>
                    <a:pt x="1042" y="902"/>
                  </a:lnTo>
                  <a:lnTo>
                    <a:pt x="1042" y="900"/>
                  </a:lnTo>
                  <a:lnTo>
                    <a:pt x="1038" y="896"/>
                  </a:lnTo>
                  <a:lnTo>
                    <a:pt x="1034" y="890"/>
                  </a:lnTo>
                  <a:lnTo>
                    <a:pt x="1032" y="890"/>
                  </a:lnTo>
                  <a:lnTo>
                    <a:pt x="1030" y="890"/>
                  </a:lnTo>
                  <a:lnTo>
                    <a:pt x="1030" y="890"/>
                  </a:lnTo>
                  <a:lnTo>
                    <a:pt x="1028" y="890"/>
                  </a:lnTo>
                  <a:lnTo>
                    <a:pt x="1028" y="892"/>
                  </a:lnTo>
                  <a:lnTo>
                    <a:pt x="1030" y="896"/>
                  </a:lnTo>
                  <a:lnTo>
                    <a:pt x="1032" y="900"/>
                  </a:lnTo>
                  <a:lnTo>
                    <a:pt x="1028" y="900"/>
                  </a:lnTo>
                  <a:lnTo>
                    <a:pt x="1028" y="900"/>
                  </a:lnTo>
                  <a:close/>
                  <a:moveTo>
                    <a:pt x="996" y="942"/>
                  </a:moveTo>
                  <a:lnTo>
                    <a:pt x="996" y="942"/>
                  </a:lnTo>
                  <a:lnTo>
                    <a:pt x="996" y="940"/>
                  </a:lnTo>
                  <a:lnTo>
                    <a:pt x="994" y="938"/>
                  </a:lnTo>
                  <a:lnTo>
                    <a:pt x="990" y="938"/>
                  </a:lnTo>
                  <a:lnTo>
                    <a:pt x="988" y="938"/>
                  </a:lnTo>
                  <a:lnTo>
                    <a:pt x="988" y="938"/>
                  </a:lnTo>
                  <a:lnTo>
                    <a:pt x="990" y="940"/>
                  </a:lnTo>
                  <a:lnTo>
                    <a:pt x="992" y="942"/>
                  </a:lnTo>
                  <a:lnTo>
                    <a:pt x="994" y="942"/>
                  </a:lnTo>
                  <a:lnTo>
                    <a:pt x="996" y="942"/>
                  </a:lnTo>
                  <a:lnTo>
                    <a:pt x="996" y="942"/>
                  </a:lnTo>
                  <a:close/>
                  <a:moveTo>
                    <a:pt x="942" y="966"/>
                  </a:moveTo>
                  <a:lnTo>
                    <a:pt x="942" y="966"/>
                  </a:lnTo>
                  <a:lnTo>
                    <a:pt x="940" y="974"/>
                  </a:lnTo>
                  <a:lnTo>
                    <a:pt x="946" y="970"/>
                  </a:lnTo>
                  <a:lnTo>
                    <a:pt x="946" y="970"/>
                  </a:lnTo>
                  <a:lnTo>
                    <a:pt x="948" y="968"/>
                  </a:lnTo>
                  <a:lnTo>
                    <a:pt x="950" y="964"/>
                  </a:lnTo>
                  <a:lnTo>
                    <a:pt x="950" y="958"/>
                  </a:lnTo>
                  <a:lnTo>
                    <a:pt x="950" y="958"/>
                  </a:lnTo>
                  <a:lnTo>
                    <a:pt x="950" y="956"/>
                  </a:lnTo>
                  <a:lnTo>
                    <a:pt x="948" y="956"/>
                  </a:lnTo>
                  <a:lnTo>
                    <a:pt x="942" y="966"/>
                  </a:lnTo>
                  <a:lnTo>
                    <a:pt x="942" y="966"/>
                  </a:lnTo>
                  <a:close/>
                  <a:moveTo>
                    <a:pt x="970" y="956"/>
                  </a:moveTo>
                  <a:lnTo>
                    <a:pt x="970" y="956"/>
                  </a:lnTo>
                  <a:lnTo>
                    <a:pt x="972" y="956"/>
                  </a:lnTo>
                  <a:lnTo>
                    <a:pt x="974" y="956"/>
                  </a:lnTo>
                  <a:lnTo>
                    <a:pt x="976" y="956"/>
                  </a:lnTo>
                  <a:lnTo>
                    <a:pt x="976" y="956"/>
                  </a:lnTo>
                  <a:lnTo>
                    <a:pt x="978" y="954"/>
                  </a:lnTo>
                  <a:lnTo>
                    <a:pt x="982" y="952"/>
                  </a:lnTo>
                  <a:lnTo>
                    <a:pt x="984" y="950"/>
                  </a:lnTo>
                  <a:lnTo>
                    <a:pt x="988" y="946"/>
                  </a:lnTo>
                  <a:lnTo>
                    <a:pt x="988" y="946"/>
                  </a:lnTo>
                  <a:lnTo>
                    <a:pt x="992" y="946"/>
                  </a:lnTo>
                  <a:lnTo>
                    <a:pt x="990" y="944"/>
                  </a:lnTo>
                  <a:lnTo>
                    <a:pt x="980" y="942"/>
                  </a:lnTo>
                  <a:lnTo>
                    <a:pt x="980" y="942"/>
                  </a:lnTo>
                  <a:lnTo>
                    <a:pt x="976" y="940"/>
                  </a:lnTo>
                  <a:lnTo>
                    <a:pt x="972" y="942"/>
                  </a:lnTo>
                  <a:lnTo>
                    <a:pt x="970" y="944"/>
                  </a:lnTo>
                  <a:lnTo>
                    <a:pt x="966" y="948"/>
                  </a:lnTo>
                  <a:lnTo>
                    <a:pt x="966" y="948"/>
                  </a:lnTo>
                  <a:lnTo>
                    <a:pt x="966" y="952"/>
                  </a:lnTo>
                  <a:lnTo>
                    <a:pt x="966" y="954"/>
                  </a:lnTo>
                  <a:lnTo>
                    <a:pt x="966" y="954"/>
                  </a:lnTo>
                  <a:lnTo>
                    <a:pt x="964" y="956"/>
                  </a:lnTo>
                  <a:lnTo>
                    <a:pt x="966" y="958"/>
                  </a:lnTo>
                  <a:lnTo>
                    <a:pt x="968" y="958"/>
                  </a:lnTo>
                  <a:lnTo>
                    <a:pt x="970" y="956"/>
                  </a:lnTo>
                  <a:lnTo>
                    <a:pt x="970" y="956"/>
                  </a:lnTo>
                  <a:close/>
                  <a:moveTo>
                    <a:pt x="958" y="954"/>
                  </a:moveTo>
                  <a:lnTo>
                    <a:pt x="958" y="954"/>
                  </a:lnTo>
                  <a:lnTo>
                    <a:pt x="958" y="956"/>
                  </a:lnTo>
                  <a:lnTo>
                    <a:pt x="956" y="956"/>
                  </a:lnTo>
                  <a:lnTo>
                    <a:pt x="954" y="956"/>
                  </a:lnTo>
                  <a:lnTo>
                    <a:pt x="954" y="960"/>
                  </a:lnTo>
                  <a:lnTo>
                    <a:pt x="954" y="960"/>
                  </a:lnTo>
                  <a:lnTo>
                    <a:pt x="956" y="962"/>
                  </a:lnTo>
                  <a:lnTo>
                    <a:pt x="956" y="962"/>
                  </a:lnTo>
                  <a:lnTo>
                    <a:pt x="962" y="958"/>
                  </a:lnTo>
                  <a:lnTo>
                    <a:pt x="962" y="958"/>
                  </a:lnTo>
                  <a:lnTo>
                    <a:pt x="964" y="954"/>
                  </a:lnTo>
                  <a:lnTo>
                    <a:pt x="962" y="950"/>
                  </a:lnTo>
                  <a:lnTo>
                    <a:pt x="960" y="950"/>
                  </a:lnTo>
                  <a:lnTo>
                    <a:pt x="958" y="954"/>
                  </a:lnTo>
                  <a:lnTo>
                    <a:pt x="958" y="954"/>
                  </a:lnTo>
                  <a:close/>
                  <a:moveTo>
                    <a:pt x="1028" y="966"/>
                  </a:moveTo>
                  <a:lnTo>
                    <a:pt x="1028" y="966"/>
                  </a:lnTo>
                  <a:lnTo>
                    <a:pt x="1032" y="966"/>
                  </a:lnTo>
                  <a:lnTo>
                    <a:pt x="1034" y="964"/>
                  </a:lnTo>
                  <a:lnTo>
                    <a:pt x="1030" y="962"/>
                  </a:lnTo>
                  <a:lnTo>
                    <a:pt x="1030" y="962"/>
                  </a:lnTo>
                  <a:lnTo>
                    <a:pt x="1028" y="962"/>
                  </a:lnTo>
                  <a:lnTo>
                    <a:pt x="1026" y="964"/>
                  </a:lnTo>
                  <a:lnTo>
                    <a:pt x="1026" y="966"/>
                  </a:lnTo>
                  <a:lnTo>
                    <a:pt x="1028" y="966"/>
                  </a:lnTo>
                  <a:lnTo>
                    <a:pt x="1028" y="966"/>
                  </a:lnTo>
                  <a:close/>
                  <a:moveTo>
                    <a:pt x="1078" y="890"/>
                  </a:moveTo>
                  <a:lnTo>
                    <a:pt x="1078" y="890"/>
                  </a:lnTo>
                  <a:lnTo>
                    <a:pt x="1080" y="892"/>
                  </a:lnTo>
                  <a:lnTo>
                    <a:pt x="1082" y="894"/>
                  </a:lnTo>
                  <a:lnTo>
                    <a:pt x="1088" y="896"/>
                  </a:lnTo>
                  <a:lnTo>
                    <a:pt x="1092" y="896"/>
                  </a:lnTo>
                  <a:lnTo>
                    <a:pt x="1092" y="896"/>
                  </a:lnTo>
                  <a:lnTo>
                    <a:pt x="1092" y="894"/>
                  </a:lnTo>
                  <a:lnTo>
                    <a:pt x="1092" y="894"/>
                  </a:lnTo>
                  <a:lnTo>
                    <a:pt x="1088" y="892"/>
                  </a:lnTo>
                  <a:lnTo>
                    <a:pt x="1082" y="890"/>
                  </a:lnTo>
                  <a:lnTo>
                    <a:pt x="1078" y="890"/>
                  </a:lnTo>
                  <a:lnTo>
                    <a:pt x="1078" y="890"/>
                  </a:lnTo>
                  <a:close/>
                  <a:moveTo>
                    <a:pt x="1054" y="890"/>
                  </a:moveTo>
                  <a:lnTo>
                    <a:pt x="1054" y="890"/>
                  </a:lnTo>
                  <a:lnTo>
                    <a:pt x="1060" y="890"/>
                  </a:lnTo>
                  <a:lnTo>
                    <a:pt x="1062" y="888"/>
                  </a:lnTo>
                  <a:lnTo>
                    <a:pt x="1068" y="878"/>
                  </a:lnTo>
                  <a:lnTo>
                    <a:pt x="1068" y="878"/>
                  </a:lnTo>
                  <a:lnTo>
                    <a:pt x="1072" y="872"/>
                  </a:lnTo>
                  <a:lnTo>
                    <a:pt x="1074" y="868"/>
                  </a:lnTo>
                  <a:lnTo>
                    <a:pt x="1072" y="868"/>
                  </a:lnTo>
                  <a:lnTo>
                    <a:pt x="1066" y="870"/>
                  </a:lnTo>
                  <a:lnTo>
                    <a:pt x="1066" y="870"/>
                  </a:lnTo>
                  <a:lnTo>
                    <a:pt x="1054" y="878"/>
                  </a:lnTo>
                  <a:lnTo>
                    <a:pt x="1050" y="882"/>
                  </a:lnTo>
                  <a:lnTo>
                    <a:pt x="1046" y="890"/>
                  </a:lnTo>
                  <a:lnTo>
                    <a:pt x="1046" y="890"/>
                  </a:lnTo>
                  <a:lnTo>
                    <a:pt x="1044" y="894"/>
                  </a:lnTo>
                  <a:lnTo>
                    <a:pt x="1044" y="896"/>
                  </a:lnTo>
                  <a:lnTo>
                    <a:pt x="1046" y="898"/>
                  </a:lnTo>
                  <a:lnTo>
                    <a:pt x="1046" y="898"/>
                  </a:lnTo>
                  <a:lnTo>
                    <a:pt x="1048" y="898"/>
                  </a:lnTo>
                  <a:lnTo>
                    <a:pt x="1048" y="894"/>
                  </a:lnTo>
                  <a:lnTo>
                    <a:pt x="1050" y="892"/>
                  </a:lnTo>
                  <a:lnTo>
                    <a:pt x="1054" y="890"/>
                  </a:lnTo>
                  <a:lnTo>
                    <a:pt x="1054" y="890"/>
                  </a:lnTo>
                  <a:close/>
                  <a:moveTo>
                    <a:pt x="752" y="1276"/>
                  </a:moveTo>
                  <a:lnTo>
                    <a:pt x="752" y="1276"/>
                  </a:lnTo>
                  <a:lnTo>
                    <a:pt x="750" y="1274"/>
                  </a:lnTo>
                  <a:lnTo>
                    <a:pt x="742" y="1274"/>
                  </a:lnTo>
                  <a:lnTo>
                    <a:pt x="738" y="1276"/>
                  </a:lnTo>
                  <a:lnTo>
                    <a:pt x="736" y="1278"/>
                  </a:lnTo>
                  <a:lnTo>
                    <a:pt x="736" y="1278"/>
                  </a:lnTo>
                  <a:lnTo>
                    <a:pt x="736" y="1278"/>
                  </a:lnTo>
                  <a:lnTo>
                    <a:pt x="742" y="1282"/>
                  </a:lnTo>
                  <a:lnTo>
                    <a:pt x="748" y="1282"/>
                  </a:lnTo>
                  <a:lnTo>
                    <a:pt x="750" y="1278"/>
                  </a:lnTo>
                  <a:lnTo>
                    <a:pt x="752" y="1276"/>
                  </a:lnTo>
                  <a:lnTo>
                    <a:pt x="752" y="1276"/>
                  </a:lnTo>
                  <a:close/>
                  <a:moveTo>
                    <a:pt x="1156" y="42"/>
                  </a:moveTo>
                  <a:lnTo>
                    <a:pt x="1156" y="42"/>
                  </a:lnTo>
                  <a:lnTo>
                    <a:pt x="1164" y="44"/>
                  </a:lnTo>
                  <a:lnTo>
                    <a:pt x="1166" y="46"/>
                  </a:lnTo>
                  <a:lnTo>
                    <a:pt x="1164" y="48"/>
                  </a:lnTo>
                  <a:lnTo>
                    <a:pt x="1162" y="48"/>
                  </a:lnTo>
                  <a:lnTo>
                    <a:pt x="1160" y="50"/>
                  </a:lnTo>
                  <a:lnTo>
                    <a:pt x="1162" y="52"/>
                  </a:lnTo>
                  <a:lnTo>
                    <a:pt x="1166" y="56"/>
                  </a:lnTo>
                  <a:lnTo>
                    <a:pt x="1176" y="62"/>
                  </a:lnTo>
                  <a:lnTo>
                    <a:pt x="1176" y="62"/>
                  </a:lnTo>
                  <a:lnTo>
                    <a:pt x="1186" y="66"/>
                  </a:lnTo>
                  <a:lnTo>
                    <a:pt x="1194" y="68"/>
                  </a:lnTo>
                  <a:lnTo>
                    <a:pt x="1204" y="68"/>
                  </a:lnTo>
                  <a:lnTo>
                    <a:pt x="1214" y="66"/>
                  </a:lnTo>
                  <a:lnTo>
                    <a:pt x="1238" y="62"/>
                  </a:lnTo>
                  <a:lnTo>
                    <a:pt x="1252" y="60"/>
                  </a:lnTo>
                  <a:lnTo>
                    <a:pt x="1270" y="58"/>
                  </a:lnTo>
                  <a:lnTo>
                    <a:pt x="1270" y="58"/>
                  </a:lnTo>
                  <a:lnTo>
                    <a:pt x="1296" y="58"/>
                  </a:lnTo>
                  <a:lnTo>
                    <a:pt x="1298" y="60"/>
                  </a:lnTo>
                  <a:lnTo>
                    <a:pt x="1294" y="62"/>
                  </a:lnTo>
                  <a:lnTo>
                    <a:pt x="1274" y="66"/>
                  </a:lnTo>
                  <a:lnTo>
                    <a:pt x="1236" y="74"/>
                  </a:lnTo>
                  <a:lnTo>
                    <a:pt x="1236" y="74"/>
                  </a:lnTo>
                  <a:lnTo>
                    <a:pt x="1220" y="78"/>
                  </a:lnTo>
                  <a:lnTo>
                    <a:pt x="1216" y="80"/>
                  </a:lnTo>
                  <a:lnTo>
                    <a:pt x="1216" y="82"/>
                  </a:lnTo>
                  <a:lnTo>
                    <a:pt x="1216" y="84"/>
                  </a:lnTo>
                  <a:lnTo>
                    <a:pt x="1220" y="86"/>
                  </a:lnTo>
                  <a:lnTo>
                    <a:pt x="1232" y="88"/>
                  </a:lnTo>
                  <a:lnTo>
                    <a:pt x="1270" y="92"/>
                  </a:lnTo>
                  <a:lnTo>
                    <a:pt x="1308" y="94"/>
                  </a:lnTo>
                  <a:lnTo>
                    <a:pt x="1308" y="94"/>
                  </a:lnTo>
                  <a:lnTo>
                    <a:pt x="1324" y="96"/>
                  </a:lnTo>
                  <a:lnTo>
                    <a:pt x="1336" y="100"/>
                  </a:lnTo>
                  <a:lnTo>
                    <a:pt x="1360" y="110"/>
                  </a:lnTo>
                  <a:lnTo>
                    <a:pt x="1370" y="114"/>
                  </a:lnTo>
                  <a:lnTo>
                    <a:pt x="1380" y="114"/>
                  </a:lnTo>
                  <a:lnTo>
                    <a:pt x="1390" y="112"/>
                  </a:lnTo>
                  <a:lnTo>
                    <a:pt x="1402" y="106"/>
                  </a:lnTo>
                  <a:lnTo>
                    <a:pt x="1402" y="106"/>
                  </a:lnTo>
                  <a:lnTo>
                    <a:pt x="1412" y="98"/>
                  </a:lnTo>
                  <a:lnTo>
                    <a:pt x="1420" y="96"/>
                  </a:lnTo>
                  <a:lnTo>
                    <a:pt x="1424" y="94"/>
                  </a:lnTo>
                  <a:lnTo>
                    <a:pt x="1430" y="96"/>
                  </a:lnTo>
                  <a:lnTo>
                    <a:pt x="1438" y="98"/>
                  </a:lnTo>
                  <a:lnTo>
                    <a:pt x="1446" y="98"/>
                  </a:lnTo>
                  <a:lnTo>
                    <a:pt x="1456" y="96"/>
                  </a:lnTo>
                  <a:lnTo>
                    <a:pt x="1456" y="96"/>
                  </a:lnTo>
                  <a:lnTo>
                    <a:pt x="1464" y="92"/>
                  </a:lnTo>
                  <a:lnTo>
                    <a:pt x="1468" y="88"/>
                  </a:lnTo>
                  <a:lnTo>
                    <a:pt x="1468" y="84"/>
                  </a:lnTo>
                  <a:lnTo>
                    <a:pt x="1468" y="80"/>
                  </a:lnTo>
                  <a:lnTo>
                    <a:pt x="1470" y="76"/>
                  </a:lnTo>
                  <a:lnTo>
                    <a:pt x="1476" y="72"/>
                  </a:lnTo>
                  <a:lnTo>
                    <a:pt x="1488" y="66"/>
                  </a:lnTo>
                  <a:lnTo>
                    <a:pt x="1506" y="58"/>
                  </a:lnTo>
                  <a:lnTo>
                    <a:pt x="1506" y="58"/>
                  </a:lnTo>
                  <a:lnTo>
                    <a:pt x="1516" y="54"/>
                  </a:lnTo>
                  <a:lnTo>
                    <a:pt x="1522" y="48"/>
                  </a:lnTo>
                  <a:lnTo>
                    <a:pt x="1520" y="42"/>
                  </a:lnTo>
                  <a:lnTo>
                    <a:pt x="1516" y="38"/>
                  </a:lnTo>
                  <a:lnTo>
                    <a:pt x="1510" y="34"/>
                  </a:lnTo>
                  <a:lnTo>
                    <a:pt x="1502" y="30"/>
                  </a:lnTo>
                  <a:lnTo>
                    <a:pt x="1492" y="28"/>
                  </a:lnTo>
                  <a:lnTo>
                    <a:pt x="1484" y="28"/>
                  </a:lnTo>
                  <a:lnTo>
                    <a:pt x="1484" y="28"/>
                  </a:lnTo>
                  <a:lnTo>
                    <a:pt x="1468" y="28"/>
                  </a:lnTo>
                  <a:lnTo>
                    <a:pt x="1450" y="24"/>
                  </a:lnTo>
                  <a:lnTo>
                    <a:pt x="1430" y="18"/>
                  </a:lnTo>
                  <a:lnTo>
                    <a:pt x="1406" y="14"/>
                  </a:lnTo>
                  <a:lnTo>
                    <a:pt x="1406" y="14"/>
                  </a:lnTo>
                  <a:lnTo>
                    <a:pt x="1394" y="12"/>
                  </a:lnTo>
                  <a:lnTo>
                    <a:pt x="1388" y="14"/>
                  </a:lnTo>
                  <a:lnTo>
                    <a:pt x="1384" y="16"/>
                  </a:lnTo>
                  <a:lnTo>
                    <a:pt x="1382" y="20"/>
                  </a:lnTo>
                  <a:lnTo>
                    <a:pt x="1378" y="28"/>
                  </a:lnTo>
                  <a:lnTo>
                    <a:pt x="1374" y="30"/>
                  </a:lnTo>
                  <a:lnTo>
                    <a:pt x="1366" y="30"/>
                  </a:lnTo>
                  <a:lnTo>
                    <a:pt x="1366" y="30"/>
                  </a:lnTo>
                  <a:lnTo>
                    <a:pt x="1360" y="28"/>
                  </a:lnTo>
                  <a:lnTo>
                    <a:pt x="1358" y="24"/>
                  </a:lnTo>
                  <a:lnTo>
                    <a:pt x="1358" y="20"/>
                  </a:lnTo>
                  <a:lnTo>
                    <a:pt x="1360" y="16"/>
                  </a:lnTo>
                  <a:lnTo>
                    <a:pt x="1362" y="10"/>
                  </a:lnTo>
                  <a:lnTo>
                    <a:pt x="1362" y="6"/>
                  </a:lnTo>
                  <a:lnTo>
                    <a:pt x="1360" y="4"/>
                  </a:lnTo>
                  <a:lnTo>
                    <a:pt x="1360" y="4"/>
                  </a:lnTo>
                  <a:lnTo>
                    <a:pt x="1350" y="0"/>
                  </a:lnTo>
                  <a:lnTo>
                    <a:pt x="1344" y="0"/>
                  </a:lnTo>
                  <a:lnTo>
                    <a:pt x="1340" y="2"/>
                  </a:lnTo>
                  <a:lnTo>
                    <a:pt x="1334" y="4"/>
                  </a:lnTo>
                  <a:lnTo>
                    <a:pt x="1332" y="8"/>
                  </a:lnTo>
                  <a:lnTo>
                    <a:pt x="1328" y="14"/>
                  </a:lnTo>
                  <a:lnTo>
                    <a:pt x="1326" y="22"/>
                  </a:lnTo>
                  <a:lnTo>
                    <a:pt x="1326" y="22"/>
                  </a:lnTo>
                  <a:lnTo>
                    <a:pt x="1324" y="36"/>
                  </a:lnTo>
                  <a:lnTo>
                    <a:pt x="1322" y="40"/>
                  </a:lnTo>
                  <a:lnTo>
                    <a:pt x="1320" y="40"/>
                  </a:lnTo>
                  <a:lnTo>
                    <a:pt x="1318" y="40"/>
                  </a:lnTo>
                  <a:lnTo>
                    <a:pt x="1314" y="36"/>
                  </a:lnTo>
                  <a:lnTo>
                    <a:pt x="1306" y="24"/>
                  </a:lnTo>
                  <a:lnTo>
                    <a:pt x="1306" y="24"/>
                  </a:lnTo>
                  <a:lnTo>
                    <a:pt x="1300" y="20"/>
                  </a:lnTo>
                  <a:lnTo>
                    <a:pt x="1296" y="18"/>
                  </a:lnTo>
                  <a:lnTo>
                    <a:pt x="1292" y="18"/>
                  </a:lnTo>
                  <a:lnTo>
                    <a:pt x="1286" y="18"/>
                  </a:lnTo>
                  <a:lnTo>
                    <a:pt x="1278" y="20"/>
                  </a:lnTo>
                  <a:lnTo>
                    <a:pt x="1268" y="18"/>
                  </a:lnTo>
                  <a:lnTo>
                    <a:pt x="1252" y="16"/>
                  </a:lnTo>
                  <a:lnTo>
                    <a:pt x="1232" y="8"/>
                  </a:lnTo>
                  <a:lnTo>
                    <a:pt x="1232" y="8"/>
                  </a:lnTo>
                  <a:lnTo>
                    <a:pt x="1216" y="2"/>
                  </a:lnTo>
                  <a:lnTo>
                    <a:pt x="1208" y="2"/>
                  </a:lnTo>
                  <a:lnTo>
                    <a:pt x="1208" y="2"/>
                  </a:lnTo>
                  <a:lnTo>
                    <a:pt x="1208" y="4"/>
                  </a:lnTo>
                  <a:lnTo>
                    <a:pt x="1212" y="10"/>
                  </a:lnTo>
                  <a:lnTo>
                    <a:pt x="1216" y="16"/>
                  </a:lnTo>
                  <a:lnTo>
                    <a:pt x="1216" y="20"/>
                  </a:lnTo>
                  <a:lnTo>
                    <a:pt x="1216" y="22"/>
                  </a:lnTo>
                  <a:lnTo>
                    <a:pt x="1212" y="22"/>
                  </a:lnTo>
                  <a:lnTo>
                    <a:pt x="1200" y="16"/>
                  </a:lnTo>
                  <a:lnTo>
                    <a:pt x="1200" y="16"/>
                  </a:lnTo>
                  <a:lnTo>
                    <a:pt x="1188" y="12"/>
                  </a:lnTo>
                  <a:lnTo>
                    <a:pt x="1182" y="12"/>
                  </a:lnTo>
                  <a:lnTo>
                    <a:pt x="1184" y="14"/>
                  </a:lnTo>
                  <a:lnTo>
                    <a:pt x="1188" y="18"/>
                  </a:lnTo>
                  <a:lnTo>
                    <a:pt x="1192" y="24"/>
                  </a:lnTo>
                  <a:lnTo>
                    <a:pt x="1194" y="28"/>
                  </a:lnTo>
                  <a:lnTo>
                    <a:pt x="1194" y="30"/>
                  </a:lnTo>
                  <a:lnTo>
                    <a:pt x="1190" y="30"/>
                  </a:lnTo>
                  <a:lnTo>
                    <a:pt x="1180" y="28"/>
                  </a:lnTo>
                  <a:lnTo>
                    <a:pt x="1180" y="28"/>
                  </a:lnTo>
                  <a:lnTo>
                    <a:pt x="1166" y="26"/>
                  </a:lnTo>
                  <a:lnTo>
                    <a:pt x="1154" y="24"/>
                  </a:lnTo>
                  <a:lnTo>
                    <a:pt x="1148" y="24"/>
                  </a:lnTo>
                  <a:lnTo>
                    <a:pt x="1142" y="26"/>
                  </a:lnTo>
                  <a:lnTo>
                    <a:pt x="1142" y="30"/>
                  </a:lnTo>
                  <a:lnTo>
                    <a:pt x="1144" y="34"/>
                  </a:lnTo>
                  <a:lnTo>
                    <a:pt x="1148" y="38"/>
                  </a:lnTo>
                  <a:lnTo>
                    <a:pt x="1156" y="42"/>
                  </a:lnTo>
                  <a:lnTo>
                    <a:pt x="1156" y="42"/>
                  </a:lnTo>
                  <a:close/>
                  <a:moveTo>
                    <a:pt x="388" y="1446"/>
                  </a:moveTo>
                  <a:lnTo>
                    <a:pt x="388" y="1446"/>
                  </a:lnTo>
                  <a:lnTo>
                    <a:pt x="384" y="1448"/>
                  </a:lnTo>
                  <a:lnTo>
                    <a:pt x="384" y="1450"/>
                  </a:lnTo>
                  <a:lnTo>
                    <a:pt x="384" y="1452"/>
                  </a:lnTo>
                  <a:lnTo>
                    <a:pt x="386" y="1456"/>
                  </a:lnTo>
                  <a:lnTo>
                    <a:pt x="386" y="1456"/>
                  </a:lnTo>
                  <a:lnTo>
                    <a:pt x="388" y="1454"/>
                  </a:lnTo>
                  <a:lnTo>
                    <a:pt x="390" y="1452"/>
                  </a:lnTo>
                  <a:lnTo>
                    <a:pt x="390" y="1448"/>
                  </a:lnTo>
                  <a:lnTo>
                    <a:pt x="388" y="1446"/>
                  </a:lnTo>
                  <a:lnTo>
                    <a:pt x="388" y="1446"/>
                  </a:lnTo>
                  <a:close/>
                  <a:moveTo>
                    <a:pt x="164" y="1358"/>
                  </a:moveTo>
                  <a:lnTo>
                    <a:pt x="164" y="1358"/>
                  </a:lnTo>
                  <a:lnTo>
                    <a:pt x="164" y="1358"/>
                  </a:lnTo>
                  <a:lnTo>
                    <a:pt x="166" y="1356"/>
                  </a:lnTo>
                  <a:lnTo>
                    <a:pt x="168" y="1358"/>
                  </a:lnTo>
                  <a:lnTo>
                    <a:pt x="168" y="1358"/>
                  </a:lnTo>
                  <a:lnTo>
                    <a:pt x="170" y="1356"/>
                  </a:lnTo>
                  <a:lnTo>
                    <a:pt x="170" y="1356"/>
                  </a:lnTo>
                  <a:lnTo>
                    <a:pt x="172" y="1354"/>
                  </a:lnTo>
                  <a:lnTo>
                    <a:pt x="170" y="1354"/>
                  </a:lnTo>
                  <a:lnTo>
                    <a:pt x="168" y="1350"/>
                  </a:lnTo>
                  <a:lnTo>
                    <a:pt x="168" y="1350"/>
                  </a:lnTo>
                  <a:lnTo>
                    <a:pt x="164" y="1346"/>
                  </a:lnTo>
                  <a:lnTo>
                    <a:pt x="164" y="1346"/>
                  </a:lnTo>
                  <a:lnTo>
                    <a:pt x="164" y="1348"/>
                  </a:lnTo>
                  <a:lnTo>
                    <a:pt x="164" y="1348"/>
                  </a:lnTo>
                  <a:lnTo>
                    <a:pt x="164" y="1350"/>
                  </a:lnTo>
                  <a:lnTo>
                    <a:pt x="164" y="1352"/>
                  </a:lnTo>
                  <a:lnTo>
                    <a:pt x="164" y="1354"/>
                  </a:lnTo>
                  <a:lnTo>
                    <a:pt x="164" y="1358"/>
                  </a:lnTo>
                  <a:lnTo>
                    <a:pt x="164" y="1358"/>
                  </a:lnTo>
                  <a:close/>
                  <a:moveTo>
                    <a:pt x="148" y="1644"/>
                  </a:moveTo>
                  <a:lnTo>
                    <a:pt x="148" y="1644"/>
                  </a:lnTo>
                  <a:lnTo>
                    <a:pt x="150" y="1642"/>
                  </a:lnTo>
                  <a:lnTo>
                    <a:pt x="150" y="1642"/>
                  </a:lnTo>
                  <a:lnTo>
                    <a:pt x="150" y="1640"/>
                  </a:lnTo>
                  <a:lnTo>
                    <a:pt x="152" y="1636"/>
                  </a:lnTo>
                  <a:lnTo>
                    <a:pt x="152" y="1636"/>
                  </a:lnTo>
                  <a:lnTo>
                    <a:pt x="156" y="1634"/>
                  </a:lnTo>
                  <a:lnTo>
                    <a:pt x="160" y="1634"/>
                  </a:lnTo>
                  <a:lnTo>
                    <a:pt x="162" y="1634"/>
                  </a:lnTo>
                  <a:lnTo>
                    <a:pt x="162" y="1632"/>
                  </a:lnTo>
                  <a:lnTo>
                    <a:pt x="162" y="1632"/>
                  </a:lnTo>
                  <a:lnTo>
                    <a:pt x="162" y="1630"/>
                  </a:lnTo>
                  <a:lnTo>
                    <a:pt x="164" y="1630"/>
                  </a:lnTo>
                  <a:lnTo>
                    <a:pt x="166" y="1628"/>
                  </a:lnTo>
                  <a:lnTo>
                    <a:pt x="166" y="1626"/>
                  </a:lnTo>
                  <a:lnTo>
                    <a:pt x="166" y="1626"/>
                  </a:lnTo>
                  <a:lnTo>
                    <a:pt x="164" y="1624"/>
                  </a:lnTo>
                  <a:lnTo>
                    <a:pt x="164" y="1624"/>
                  </a:lnTo>
                  <a:lnTo>
                    <a:pt x="166" y="1622"/>
                  </a:lnTo>
                  <a:lnTo>
                    <a:pt x="164" y="1620"/>
                  </a:lnTo>
                  <a:lnTo>
                    <a:pt x="164" y="1620"/>
                  </a:lnTo>
                  <a:lnTo>
                    <a:pt x="166" y="1618"/>
                  </a:lnTo>
                  <a:lnTo>
                    <a:pt x="168" y="1618"/>
                  </a:lnTo>
                  <a:lnTo>
                    <a:pt x="170" y="1618"/>
                  </a:lnTo>
                  <a:lnTo>
                    <a:pt x="174" y="1616"/>
                  </a:lnTo>
                  <a:lnTo>
                    <a:pt x="174" y="1616"/>
                  </a:lnTo>
                  <a:lnTo>
                    <a:pt x="176" y="1614"/>
                  </a:lnTo>
                  <a:lnTo>
                    <a:pt x="172" y="1614"/>
                  </a:lnTo>
                  <a:lnTo>
                    <a:pt x="168" y="1614"/>
                  </a:lnTo>
                  <a:lnTo>
                    <a:pt x="168" y="1614"/>
                  </a:lnTo>
                  <a:lnTo>
                    <a:pt x="168" y="1614"/>
                  </a:lnTo>
                  <a:lnTo>
                    <a:pt x="168" y="1614"/>
                  </a:lnTo>
                  <a:lnTo>
                    <a:pt x="172" y="1610"/>
                  </a:lnTo>
                  <a:lnTo>
                    <a:pt x="174" y="1606"/>
                  </a:lnTo>
                  <a:lnTo>
                    <a:pt x="174" y="1600"/>
                  </a:lnTo>
                  <a:lnTo>
                    <a:pt x="172" y="1598"/>
                  </a:lnTo>
                  <a:lnTo>
                    <a:pt x="172" y="1598"/>
                  </a:lnTo>
                  <a:lnTo>
                    <a:pt x="170" y="1598"/>
                  </a:lnTo>
                  <a:lnTo>
                    <a:pt x="164" y="1602"/>
                  </a:lnTo>
                  <a:lnTo>
                    <a:pt x="158" y="1606"/>
                  </a:lnTo>
                  <a:lnTo>
                    <a:pt x="150" y="1610"/>
                  </a:lnTo>
                  <a:lnTo>
                    <a:pt x="150" y="1610"/>
                  </a:lnTo>
                  <a:lnTo>
                    <a:pt x="148" y="1612"/>
                  </a:lnTo>
                  <a:lnTo>
                    <a:pt x="148" y="1614"/>
                  </a:lnTo>
                  <a:lnTo>
                    <a:pt x="148" y="1616"/>
                  </a:lnTo>
                  <a:lnTo>
                    <a:pt x="148" y="1620"/>
                  </a:lnTo>
                  <a:lnTo>
                    <a:pt x="148" y="1620"/>
                  </a:lnTo>
                  <a:lnTo>
                    <a:pt x="146" y="1620"/>
                  </a:lnTo>
                  <a:lnTo>
                    <a:pt x="144" y="1618"/>
                  </a:lnTo>
                  <a:lnTo>
                    <a:pt x="142" y="1616"/>
                  </a:lnTo>
                  <a:lnTo>
                    <a:pt x="140" y="1616"/>
                  </a:lnTo>
                  <a:lnTo>
                    <a:pt x="140" y="1616"/>
                  </a:lnTo>
                  <a:lnTo>
                    <a:pt x="136" y="1622"/>
                  </a:lnTo>
                  <a:lnTo>
                    <a:pt x="136" y="1624"/>
                  </a:lnTo>
                  <a:lnTo>
                    <a:pt x="138" y="1628"/>
                  </a:lnTo>
                  <a:lnTo>
                    <a:pt x="138" y="1628"/>
                  </a:lnTo>
                  <a:lnTo>
                    <a:pt x="140" y="1630"/>
                  </a:lnTo>
                  <a:lnTo>
                    <a:pt x="140" y="1630"/>
                  </a:lnTo>
                  <a:lnTo>
                    <a:pt x="138" y="1632"/>
                  </a:lnTo>
                  <a:lnTo>
                    <a:pt x="138" y="1632"/>
                  </a:lnTo>
                  <a:lnTo>
                    <a:pt x="138" y="1632"/>
                  </a:lnTo>
                  <a:lnTo>
                    <a:pt x="144" y="1636"/>
                  </a:lnTo>
                  <a:lnTo>
                    <a:pt x="144" y="1636"/>
                  </a:lnTo>
                  <a:lnTo>
                    <a:pt x="146" y="1636"/>
                  </a:lnTo>
                  <a:lnTo>
                    <a:pt x="146" y="1636"/>
                  </a:lnTo>
                  <a:lnTo>
                    <a:pt x="142" y="1638"/>
                  </a:lnTo>
                  <a:lnTo>
                    <a:pt x="138" y="1642"/>
                  </a:lnTo>
                  <a:lnTo>
                    <a:pt x="136" y="1644"/>
                  </a:lnTo>
                  <a:lnTo>
                    <a:pt x="138" y="1646"/>
                  </a:lnTo>
                  <a:lnTo>
                    <a:pt x="138" y="1646"/>
                  </a:lnTo>
                  <a:lnTo>
                    <a:pt x="140" y="1648"/>
                  </a:lnTo>
                  <a:lnTo>
                    <a:pt x="142" y="1648"/>
                  </a:lnTo>
                  <a:lnTo>
                    <a:pt x="144" y="1644"/>
                  </a:lnTo>
                  <a:lnTo>
                    <a:pt x="148" y="1644"/>
                  </a:lnTo>
                  <a:lnTo>
                    <a:pt x="148" y="1644"/>
                  </a:lnTo>
                  <a:close/>
                  <a:moveTo>
                    <a:pt x="84" y="2020"/>
                  </a:moveTo>
                  <a:lnTo>
                    <a:pt x="84" y="2020"/>
                  </a:lnTo>
                  <a:lnTo>
                    <a:pt x="88" y="2008"/>
                  </a:lnTo>
                  <a:lnTo>
                    <a:pt x="90" y="2008"/>
                  </a:lnTo>
                  <a:lnTo>
                    <a:pt x="92" y="2012"/>
                  </a:lnTo>
                  <a:lnTo>
                    <a:pt x="92" y="2012"/>
                  </a:lnTo>
                  <a:lnTo>
                    <a:pt x="94" y="2014"/>
                  </a:lnTo>
                  <a:lnTo>
                    <a:pt x="96" y="2014"/>
                  </a:lnTo>
                  <a:lnTo>
                    <a:pt x="106" y="2008"/>
                  </a:lnTo>
                  <a:lnTo>
                    <a:pt x="120" y="2000"/>
                  </a:lnTo>
                  <a:lnTo>
                    <a:pt x="126" y="1996"/>
                  </a:lnTo>
                  <a:lnTo>
                    <a:pt x="132" y="1994"/>
                  </a:lnTo>
                  <a:lnTo>
                    <a:pt x="132" y="1994"/>
                  </a:lnTo>
                  <a:lnTo>
                    <a:pt x="142" y="1992"/>
                  </a:lnTo>
                  <a:lnTo>
                    <a:pt x="148" y="1990"/>
                  </a:lnTo>
                  <a:lnTo>
                    <a:pt x="152" y="1990"/>
                  </a:lnTo>
                  <a:lnTo>
                    <a:pt x="160" y="1990"/>
                  </a:lnTo>
                  <a:lnTo>
                    <a:pt x="160" y="1990"/>
                  </a:lnTo>
                  <a:lnTo>
                    <a:pt x="166" y="1992"/>
                  </a:lnTo>
                  <a:lnTo>
                    <a:pt x="168" y="1988"/>
                  </a:lnTo>
                  <a:lnTo>
                    <a:pt x="168" y="1980"/>
                  </a:lnTo>
                  <a:lnTo>
                    <a:pt x="168" y="1974"/>
                  </a:lnTo>
                  <a:lnTo>
                    <a:pt x="172" y="1966"/>
                  </a:lnTo>
                  <a:lnTo>
                    <a:pt x="172" y="1966"/>
                  </a:lnTo>
                  <a:lnTo>
                    <a:pt x="176" y="1958"/>
                  </a:lnTo>
                  <a:lnTo>
                    <a:pt x="178" y="1950"/>
                  </a:lnTo>
                  <a:lnTo>
                    <a:pt x="180" y="1934"/>
                  </a:lnTo>
                  <a:lnTo>
                    <a:pt x="178" y="1920"/>
                  </a:lnTo>
                  <a:lnTo>
                    <a:pt x="174" y="1906"/>
                  </a:lnTo>
                  <a:lnTo>
                    <a:pt x="174" y="1906"/>
                  </a:lnTo>
                  <a:lnTo>
                    <a:pt x="168" y="1888"/>
                  </a:lnTo>
                  <a:lnTo>
                    <a:pt x="166" y="1884"/>
                  </a:lnTo>
                  <a:lnTo>
                    <a:pt x="170" y="1884"/>
                  </a:lnTo>
                  <a:lnTo>
                    <a:pt x="170" y="1884"/>
                  </a:lnTo>
                  <a:lnTo>
                    <a:pt x="172" y="1882"/>
                  </a:lnTo>
                  <a:lnTo>
                    <a:pt x="172" y="1880"/>
                  </a:lnTo>
                  <a:lnTo>
                    <a:pt x="168" y="1874"/>
                  </a:lnTo>
                  <a:lnTo>
                    <a:pt x="168" y="1874"/>
                  </a:lnTo>
                  <a:lnTo>
                    <a:pt x="172" y="1874"/>
                  </a:lnTo>
                  <a:lnTo>
                    <a:pt x="176" y="1876"/>
                  </a:lnTo>
                  <a:lnTo>
                    <a:pt x="178" y="1878"/>
                  </a:lnTo>
                  <a:lnTo>
                    <a:pt x="178" y="1878"/>
                  </a:lnTo>
                  <a:lnTo>
                    <a:pt x="180" y="1878"/>
                  </a:lnTo>
                  <a:lnTo>
                    <a:pt x="186" y="1870"/>
                  </a:lnTo>
                  <a:lnTo>
                    <a:pt x="186" y="1870"/>
                  </a:lnTo>
                  <a:lnTo>
                    <a:pt x="190" y="1866"/>
                  </a:lnTo>
                  <a:lnTo>
                    <a:pt x="194" y="1866"/>
                  </a:lnTo>
                  <a:lnTo>
                    <a:pt x="196" y="1864"/>
                  </a:lnTo>
                  <a:lnTo>
                    <a:pt x="198" y="1862"/>
                  </a:lnTo>
                  <a:lnTo>
                    <a:pt x="198" y="1862"/>
                  </a:lnTo>
                  <a:lnTo>
                    <a:pt x="196" y="1858"/>
                  </a:lnTo>
                  <a:lnTo>
                    <a:pt x="194" y="1858"/>
                  </a:lnTo>
                  <a:lnTo>
                    <a:pt x="192" y="1858"/>
                  </a:lnTo>
                  <a:lnTo>
                    <a:pt x="192" y="1858"/>
                  </a:lnTo>
                  <a:lnTo>
                    <a:pt x="192" y="1858"/>
                  </a:lnTo>
                  <a:lnTo>
                    <a:pt x="194" y="1854"/>
                  </a:lnTo>
                  <a:lnTo>
                    <a:pt x="196" y="1850"/>
                  </a:lnTo>
                  <a:lnTo>
                    <a:pt x="196" y="1848"/>
                  </a:lnTo>
                  <a:lnTo>
                    <a:pt x="196" y="1850"/>
                  </a:lnTo>
                  <a:lnTo>
                    <a:pt x="196" y="1850"/>
                  </a:lnTo>
                  <a:lnTo>
                    <a:pt x="200" y="1858"/>
                  </a:lnTo>
                  <a:lnTo>
                    <a:pt x="202" y="1858"/>
                  </a:lnTo>
                  <a:lnTo>
                    <a:pt x="204" y="1856"/>
                  </a:lnTo>
                  <a:lnTo>
                    <a:pt x="204" y="1856"/>
                  </a:lnTo>
                  <a:lnTo>
                    <a:pt x="204" y="1850"/>
                  </a:lnTo>
                  <a:lnTo>
                    <a:pt x="202" y="1844"/>
                  </a:lnTo>
                  <a:lnTo>
                    <a:pt x="198" y="1840"/>
                  </a:lnTo>
                  <a:lnTo>
                    <a:pt x="196" y="1838"/>
                  </a:lnTo>
                  <a:lnTo>
                    <a:pt x="194" y="1838"/>
                  </a:lnTo>
                  <a:lnTo>
                    <a:pt x="194" y="1838"/>
                  </a:lnTo>
                  <a:lnTo>
                    <a:pt x="186" y="1840"/>
                  </a:lnTo>
                  <a:lnTo>
                    <a:pt x="184" y="1840"/>
                  </a:lnTo>
                  <a:lnTo>
                    <a:pt x="186" y="1838"/>
                  </a:lnTo>
                  <a:lnTo>
                    <a:pt x="186" y="1838"/>
                  </a:lnTo>
                  <a:lnTo>
                    <a:pt x="192" y="1834"/>
                  </a:lnTo>
                  <a:lnTo>
                    <a:pt x="194" y="1832"/>
                  </a:lnTo>
                  <a:lnTo>
                    <a:pt x="192" y="1828"/>
                  </a:lnTo>
                  <a:lnTo>
                    <a:pt x="190" y="1828"/>
                  </a:lnTo>
                  <a:lnTo>
                    <a:pt x="190" y="1828"/>
                  </a:lnTo>
                  <a:lnTo>
                    <a:pt x="186" y="1826"/>
                  </a:lnTo>
                  <a:lnTo>
                    <a:pt x="182" y="1820"/>
                  </a:lnTo>
                  <a:lnTo>
                    <a:pt x="176" y="1808"/>
                  </a:lnTo>
                  <a:lnTo>
                    <a:pt x="176" y="1808"/>
                  </a:lnTo>
                  <a:lnTo>
                    <a:pt x="174" y="1806"/>
                  </a:lnTo>
                  <a:lnTo>
                    <a:pt x="172" y="1804"/>
                  </a:lnTo>
                  <a:lnTo>
                    <a:pt x="164" y="1806"/>
                  </a:lnTo>
                  <a:lnTo>
                    <a:pt x="156" y="1808"/>
                  </a:lnTo>
                  <a:lnTo>
                    <a:pt x="148" y="1808"/>
                  </a:lnTo>
                  <a:lnTo>
                    <a:pt x="148" y="1808"/>
                  </a:lnTo>
                  <a:lnTo>
                    <a:pt x="142" y="1810"/>
                  </a:lnTo>
                  <a:lnTo>
                    <a:pt x="140" y="1812"/>
                  </a:lnTo>
                  <a:lnTo>
                    <a:pt x="138" y="1814"/>
                  </a:lnTo>
                  <a:lnTo>
                    <a:pt x="130" y="1816"/>
                  </a:lnTo>
                  <a:lnTo>
                    <a:pt x="130" y="1816"/>
                  </a:lnTo>
                  <a:lnTo>
                    <a:pt x="126" y="1818"/>
                  </a:lnTo>
                  <a:lnTo>
                    <a:pt x="124" y="1822"/>
                  </a:lnTo>
                  <a:lnTo>
                    <a:pt x="122" y="1828"/>
                  </a:lnTo>
                  <a:lnTo>
                    <a:pt x="120" y="1834"/>
                  </a:lnTo>
                  <a:lnTo>
                    <a:pt x="116" y="1836"/>
                  </a:lnTo>
                  <a:lnTo>
                    <a:pt x="112" y="1836"/>
                  </a:lnTo>
                  <a:lnTo>
                    <a:pt x="112" y="1836"/>
                  </a:lnTo>
                  <a:lnTo>
                    <a:pt x="116" y="1836"/>
                  </a:lnTo>
                  <a:lnTo>
                    <a:pt x="120" y="1832"/>
                  </a:lnTo>
                  <a:lnTo>
                    <a:pt x="122" y="1826"/>
                  </a:lnTo>
                  <a:lnTo>
                    <a:pt x="124" y="1818"/>
                  </a:lnTo>
                  <a:lnTo>
                    <a:pt x="128" y="1816"/>
                  </a:lnTo>
                  <a:lnTo>
                    <a:pt x="132" y="1814"/>
                  </a:lnTo>
                  <a:lnTo>
                    <a:pt x="132" y="1814"/>
                  </a:lnTo>
                  <a:lnTo>
                    <a:pt x="132" y="1810"/>
                  </a:lnTo>
                  <a:lnTo>
                    <a:pt x="134" y="1808"/>
                  </a:lnTo>
                  <a:lnTo>
                    <a:pt x="138" y="1806"/>
                  </a:lnTo>
                  <a:lnTo>
                    <a:pt x="140" y="1804"/>
                  </a:lnTo>
                  <a:lnTo>
                    <a:pt x="140" y="1804"/>
                  </a:lnTo>
                  <a:lnTo>
                    <a:pt x="134" y="1798"/>
                  </a:lnTo>
                  <a:lnTo>
                    <a:pt x="134" y="1798"/>
                  </a:lnTo>
                  <a:lnTo>
                    <a:pt x="130" y="1796"/>
                  </a:lnTo>
                  <a:lnTo>
                    <a:pt x="126" y="1796"/>
                  </a:lnTo>
                  <a:lnTo>
                    <a:pt x="124" y="1798"/>
                  </a:lnTo>
                  <a:lnTo>
                    <a:pt x="122" y="1800"/>
                  </a:lnTo>
                  <a:lnTo>
                    <a:pt x="118" y="1804"/>
                  </a:lnTo>
                  <a:lnTo>
                    <a:pt x="116" y="1804"/>
                  </a:lnTo>
                  <a:lnTo>
                    <a:pt x="112" y="1804"/>
                  </a:lnTo>
                  <a:lnTo>
                    <a:pt x="112" y="1804"/>
                  </a:lnTo>
                  <a:lnTo>
                    <a:pt x="104" y="1806"/>
                  </a:lnTo>
                  <a:lnTo>
                    <a:pt x="94" y="1810"/>
                  </a:lnTo>
                  <a:lnTo>
                    <a:pt x="86" y="1816"/>
                  </a:lnTo>
                  <a:lnTo>
                    <a:pt x="84" y="1820"/>
                  </a:lnTo>
                  <a:lnTo>
                    <a:pt x="84" y="1824"/>
                  </a:lnTo>
                  <a:lnTo>
                    <a:pt x="84" y="1824"/>
                  </a:lnTo>
                  <a:lnTo>
                    <a:pt x="84" y="1828"/>
                  </a:lnTo>
                  <a:lnTo>
                    <a:pt x="82" y="1830"/>
                  </a:lnTo>
                  <a:lnTo>
                    <a:pt x="76" y="1834"/>
                  </a:lnTo>
                  <a:lnTo>
                    <a:pt x="70" y="1836"/>
                  </a:lnTo>
                  <a:lnTo>
                    <a:pt x="68" y="1838"/>
                  </a:lnTo>
                  <a:lnTo>
                    <a:pt x="68" y="1840"/>
                  </a:lnTo>
                  <a:lnTo>
                    <a:pt x="68" y="1840"/>
                  </a:lnTo>
                  <a:lnTo>
                    <a:pt x="70" y="1842"/>
                  </a:lnTo>
                  <a:lnTo>
                    <a:pt x="76" y="1842"/>
                  </a:lnTo>
                  <a:lnTo>
                    <a:pt x="86" y="1842"/>
                  </a:lnTo>
                  <a:lnTo>
                    <a:pt x="94" y="1844"/>
                  </a:lnTo>
                  <a:lnTo>
                    <a:pt x="94" y="1846"/>
                  </a:lnTo>
                  <a:lnTo>
                    <a:pt x="90" y="1848"/>
                  </a:lnTo>
                  <a:lnTo>
                    <a:pt x="90" y="1848"/>
                  </a:lnTo>
                  <a:lnTo>
                    <a:pt x="82" y="1856"/>
                  </a:lnTo>
                  <a:lnTo>
                    <a:pt x="78" y="1862"/>
                  </a:lnTo>
                  <a:lnTo>
                    <a:pt x="74" y="1866"/>
                  </a:lnTo>
                  <a:lnTo>
                    <a:pt x="70" y="1866"/>
                  </a:lnTo>
                  <a:lnTo>
                    <a:pt x="70" y="1866"/>
                  </a:lnTo>
                  <a:lnTo>
                    <a:pt x="62" y="1864"/>
                  </a:lnTo>
                  <a:lnTo>
                    <a:pt x="58" y="1866"/>
                  </a:lnTo>
                  <a:lnTo>
                    <a:pt x="54" y="1866"/>
                  </a:lnTo>
                  <a:lnTo>
                    <a:pt x="48" y="1864"/>
                  </a:lnTo>
                  <a:lnTo>
                    <a:pt x="48" y="1864"/>
                  </a:lnTo>
                  <a:lnTo>
                    <a:pt x="40" y="1860"/>
                  </a:lnTo>
                  <a:lnTo>
                    <a:pt x="30" y="1860"/>
                  </a:lnTo>
                  <a:lnTo>
                    <a:pt x="22" y="1862"/>
                  </a:lnTo>
                  <a:lnTo>
                    <a:pt x="14" y="1868"/>
                  </a:lnTo>
                  <a:lnTo>
                    <a:pt x="14" y="1868"/>
                  </a:lnTo>
                  <a:lnTo>
                    <a:pt x="14" y="1870"/>
                  </a:lnTo>
                  <a:lnTo>
                    <a:pt x="14" y="1870"/>
                  </a:lnTo>
                  <a:lnTo>
                    <a:pt x="18" y="1870"/>
                  </a:lnTo>
                  <a:lnTo>
                    <a:pt x="20" y="1870"/>
                  </a:lnTo>
                  <a:lnTo>
                    <a:pt x="20" y="1872"/>
                  </a:lnTo>
                  <a:lnTo>
                    <a:pt x="20" y="1874"/>
                  </a:lnTo>
                  <a:lnTo>
                    <a:pt x="18" y="1878"/>
                  </a:lnTo>
                  <a:lnTo>
                    <a:pt x="18" y="1878"/>
                  </a:lnTo>
                  <a:lnTo>
                    <a:pt x="16" y="1884"/>
                  </a:lnTo>
                  <a:lnTo>
                    <a:pt x="18" y="1886"/>
                  </a:lnTo>
                  <a:lnTo>
                    <a:pt x="22" y="1888"/>
                  </a:lnTo>
                  <a:lnTo>
                    <a:pt x="28" y="1888"/>
                  </a:lnTo>
                  <a:lnTo>
                    <a:pt x="38" y="1888"/>
                  </a:lnTo>
                  <a:lnTo>
                    <a:pt x="38" y="1890"/>
                  </a:lnTo>
                  <a:lnTo>
                    <a:pt x="34" y="1892"/>
                  </a:lnTo>
                  <a:lnTo>
                    <a:pt x="34" y="1892"/>
                  </a:lnTo>
                  <a:lnTo>
                    <a:pt x="24" y="1898"/>
                  </a:lnTo>
                  <a:lnTo>
                    <a:pt x="22" y="1900"/>
                  </a:lnTo>
                  <a:lnTo>
                    <a:pt x="20" y="1904"/>
                  </a:lnTo>
                  <a:lnTo>
                    <a:pt x="16" y="1908"/>
                  </a:lnTo>
                  <a:lnTo>
                    <a:pt x="16" y="1908"/>
                  </a:lnTo>
                  <a:lnTo>
                    <a:pt x="14" y="1912"/>
                  </a:lnTo>
                  <a:lnTo>
                    <a:pt x="16" y="1914"/>
                  </a:lnTo>
                  <a:lnTo>
                    <a:pt x="24" y="1922"/>
                  </a:lnTo>
                  <a:lnTo>
                    <a:pt x="36" y="1928"/>
                  </a:lnTo>
                  <a:lnTo>
                    <a:pt x="40" y="1928"/>
                  </a:lnTo>
                  <a:lnTo>
                    <a:pt x="44" y="1928"/>
                  </a:lnTo>
                  <a:lnTo>
                    <a:pt x="44" y="1928"/>
                  </a:lnTo>
                  <a:lnTo>
                    <a:pt x="52" y="1926"/>
                  </a:lnTo>
                  <a:lnTo>
                    <a:pt x="58" y="1928"/>
                  </a:lnTo>
                  <a:lnTo>
                    <a:pt x="60" y="1928"/>
                  </a:lnTo>
                  <a:lnTo>
                    <a:pt x="60" y="1930"/>
                  </a:lnTo>
                  <a:lnTo>
                    <a:pt x="50" y="1934"/>
                  </a:lnTo>
                  <a:lnTo>
                    <a:pt x="50" y="1934"/>
                  </a:lnTo>
                  <a:lnTo>
                    <a:pt x="44" y="1936"/>
                  </a:lnTo>
                  <a:lnTo>
                    <a:pt x="42" y="1938"/>
                  </a:lnTo>
                  <a:lnTo>
                    <a:pt x="42" y="1940"/>
                  </a:lnTo>
                  <a:lnTo>
                    <a:pt x="42" y="1944"/>
                  </a:lnTo>
                  <a:lnTo>
                    <a:pt x="42" y="1948"/>
                  </a:lnTo>
                  <a:lnTo>
                    <a:pt x="40" y="1952"/>
                  </a:lnTo>
                  <a:lnTo>
                    <a:pt x="36" y="1956"/>
                  </a:lnTo>
                  <a:lnTo>
                    <a:pt x="28" y="1962"/>
                  </a:lnTo>
                  <a:lnTo>
                    <a:pt x="28" y="1962"/>
                  </a:lnTo>
                  <a:lnTo>
                    <a:pt x="22" y="1966"/>
                  </a:lnTo>
                  <a:lnTo>
                    <a:pt x="22" y="1968"/>
                  </a:lnTo>
                  <a:lnTo>
                    <a:pt x="26" y="1968"/>
                  </a:lnTo>
                  <a:lnTo>
                    <a:pt x="30" y="1968"/>
                  </a:lnTo>
                  <a:lnTo>
                    <a:pt x="58" y="1960"/>
                  </a:lnTo>
                  <a:lnTo>
                    <a:pt x="58" y="1960"/>
                  </a:lnTo>
                  <a:lnTo>
                    <a:pt x="64" y="1960"/>
                  </a:lnTo>
                  <a:lnTo>
                    <a:pt x="66" y="1960"/>
                  </a:lnTo>
                  <a:lnTo>
                    <a:pt x="66" y="1962"/>
                  </a:lnTo>
                  <a:lnTo>
                    <a:pt x="66" y="1964"/>
                  </a:lnTo>
                  <a:lnTo>
                    <a:pt x="62" y="1966"/>
                  </a:lnTo>
                  <a:lnTo>
                    <a:pt x="50" y="1968"/>
                  </a:lnTo>
                  <a:lnTo>
                    <a:pt x="50" y="1968"/>
                  </a:lnTo>
                  <a:lnTo>
                    <a:pt x="36" y="1970"/>
                  </a:lnTo>
                  <a:lnTo>
                    <a:pt x="28" y="1974"/>
                  </a:lnTo>
                  <a:lnTo>
                    <a:pt x="24" y="1978"/>
                  </a:lnTo>
                  <a:lnTo>
                    <a:pt x="26" y="1982"/>
                  </a:lnTo>
                  <a:lnTo>
                    <a:pt x="26" y="1982"/>
                  </a:lnTo>
                  <a:lnTo>
                    <a:pt x="28" y="1984"/>
                  </a:lnTo>
                  <a:lnTo>
                    <a:pt x="26" y="1986"/>
                  </a:lnTo>
                  <a:lnTo>
                    <a:pt x="22" y="1984"/>
                  </a:lnTo>
                  <a:lnTo>
                    <a:pt x="14" y="1984"/>
                  </a:lnTo>
                  <a:lnTo>
                    <a:pt x="10" y="1986"/>
                  </a:lnTo>
                  <a:lnTo>
                    <a:pt x="4" y="1988"/>
                  </a:lnTo>
                  <a:lnTo>
                    <a:pt x="4" y="1988"/>
                  </a:lnTo>
                  <a:lnTo>
                    <a:pt x="0" y="1994"/>
                  </a:lnTo>
                  <a:lnTo>
                    <a:pt x="0" y="1996"/>
                  </a:lnTo>
                  <a:lnTo>
                    <a:pt x="2" y="1996"/>
                  </a:lnTo>
                  <a:lnTo>
                    <a:pt x="6" y="1996"/>
                  </a:lnTo>
                  <a:lnTo>
                    <a:pt x="10" y="1996"/>
                  </a:lnTo>
                  <a:lnTo>
                    <a:pt x="14" y="1996"/>
                  </a:lnTo>
                  <a:lnTo>
                    <a:pt x="14" y="2000"/>
                  </a:lnTo>
                  <a:lnTo>
                    <a:pt x="10" y="2004"/>
                  </a:lnTo>
                  <a:lnTo>
                    <a:pt x="10" y="2004"/>
                  </a:lnTo>
                  <a:lnTo>
                    <a:pt x="6" y="2010"/>
                  </a:lnTo>
                  <a:lnTo>
                    <a:pt x="4" y="2012"/>
                  </a:lnTo>
                  <a:lnTo>
                    <a:pt x="8" y="2014"/>
                  </a:lnTo>
                  <a:lnTo>
                    <a:pt x="12" y="2016"/>
                  </a:lnTo>
                  <a:lnTo>
                    <a:pt x="18" y="2018"/>
                  </a:lnTo>
                  <a:lnTo>
                    <a:pt x="20" y="2020"/>
                  </a:lnTo>
                  <a:lnTo>
                    <a:pt x="16" y="2024"/>
                  </a:lnTo>
                  <a:lnTo>
                    <a:pt x="16" y="2024"/>
                  </a:lnTo>
                  <a:lnTo>
                    <a:pt x="14" y="2026"/>
                  </a:lnTo>
                  <a:lnTo>
                    <a:pt x="16" y="2026"/>
                  </a:lnTo>
                  <a:lnTo>
                    <a:pt x="28" y="2022"/>
                  </a:lnTo>
                  <a:lnTo>
                    <a:pt x="36" y="2020"/>
                  </a:lnTo>
                  <a:lnTo>
                    <a:pt x="36" y="2022"/>
                  </a:lnTo>
                  <a:lnTo>
                    <a:pt x="30" y="2026"/>
                  </a:lnTo>
                  <a:lnTo>
                    <a:pt x="30" y="2026"/>
                  </a:lnTo>
                  <a:lnTo>
                    <a:pt x="28" y="2030"/>
                  </a:lnTo>
                  <a:lnTo>
                    <a:pt x="28" y="2032"/>
                  </a:lnTo>
                  <a:lnTo>
                    <a:pt x="30" y="2034"/>
                  </a:lnTo>
                  <a:lnTo>
                    <a:pt x="38" y="2034"/>
                  </a:lnTo>
                  <a:lnTo>
                    <a:pt x="48" y="2032"/>
                  </a:lnTo>
                  <a:lnTo>
                    <a:pt x="70" y="2028"/>
                  </a:lnTo>
                  <a:lnTo>
                    <a:pt x="78" y="2024"/>
                  </a:lnTo>
                  <a:lnTo>
                    <a:pt x="84" y="2020"/>
                  </a:lnTo>
                  <a:lnTo>
                    <a:pt x="84" y="2020"/>
                  </a:lnTo>
                  <a:close/>
                  <a:moveTo>
                    <a:pt x="154" y="1672"/>
                  </a:moveTo>
                  <a:lnTo>
                    <a:pt x="154" y="1672"/>
                  </a:lnTo>
                  <a:lnTo>
                    <a:pt x="156" y="1672"/>
                  </a:lnTo>
                  <a:lnTo>
                    <a:pt x="156" y="1672"/>
                  </a:lnTo>
                  <a:lnTo>
                    <a:pt x="158" y="1670"/>
                  </a:lnTo>
                  <a:lnTo>
                    <a:pt x="162" y="1672"/>
                  </a:lnTo>
                  <a:lnTo>
                    <a:pt x="162" y="1672"/>
                  </a:lnTo>
                  <a:lnTo>
                    <a:pt x="162" y="1674"/>
                  </a:lnTo>
                  <a:lnTo>
                    <a:pt x="162" y="1676"/>
                  </a:lnTo>
                  <a:lnTo>
                    <a:pt x="162" y="1678"/>
                  </a:lnTo>
                  <a:lnTo>
                    <a:pt x="164" y="1682"/>
                  </a:lnTo>
                  <a:lnTo>
                    <a:pt x="164" y="1682"/>
                  </a:lnTo>
                  <a:lnTo>
                    <a:pt x="168" y="1684"/>
                  </a:lnTo>
                  <a:lnTo>
                    <a:pt x="170" y="1684"/>
                  </a:lnTo>
                  <a:lnTo>
                    <a:pt x="174" y="1682"/>
                  </a:lnTo>
                  <a:lnTo>
                    <a:pt x="180" y="1682"/>
                  </a:lnTo>
                  <a:lnTo>
                    <a:pt x="180" y="1682"/>
                  </a:lnTo>
                  <a:lnTo>
                    <a:pt x="182" y="1684"/>
                  </a:lnTo>
                  <a:lnTo>
                    <a:pt x="182" y="1684"/>
                  </a:lnTo>
                  <a:lnTo>
                    <a:pt x="182" y="1688"/>
                  </a:lnTo>
                  <a:lnTo>
                    <a:pt x="180" y="1692"/>
                  </a:lnTo>
                  <a:lnTo>
                    <a:pt x="180" y="1694"/>
                  </a:lnTo>
                  <a:lnTo>
                    <a:pt x="180" y="1694"/>
                  </a:lnTo>
                  <a:lnTo>
                    <a:pt x="182" y="1692"/>
                  </a:lnTo>
                  <a:lnTo>
                    <a:pt x="186" y="1688"/>
                  </a:lnTo>
                  <a:lnTo>
                    <a:pt x="192" y="1678"/>
                  </a:lnTo>
                  <a:lnTo>
                    <a:pt x="192" y="1678"/>
                  </a:lnTo>
                  <a:lnTo>
                    <a:pt x="192" y="1676"/>
                  </a:lnTo>
                  <a:lnTo>
                    <a:pt x="190" y="1676"/>
                  </a:lnTo>
                  <a:lnTo>
                    <a:pt x="184" y="1678"/>
                  </a:lnTo>
                  <a:lnTo>
                    <a:pt x="180" y="1676"/>
                  </a:lnTo>
                  <a:lnTo>
                    <a:pt x="180" y="1676"/>
                  </a:lnTo>
                  <a:lnTo>
                    <a:pt x="178" y="1674"/>
                  </a:lnTo>
                  <a:lnTo>
                    <a:pt x="176" y="1672"/>
                  </a:lnTo>
                  <a:lnTo>
                    <a:pt x="174" y="1662"/>
                  </a:lnTo>
                  <a:lnTo>
                    <a:pt x="172" y="1654"/>
                  </a:lnTo>
                  <a:lnTo>
                    <a:pt x="170" y="1652"/>
                  </a:lnTo>
                  <a:lnTo>
                    <a:pt x="168" y="1650"/>
                  </a:lnTo>
                  <a:lnTo>
                    <a:pt x="168" y="1650"/>
                  </a:lnTo>
                  <a:lnTo>
                    <a:pt x="166" y="1650"/>
                  </a:lnTo>
                  <a:lnTo>
                    <a:pt x="166" y="1652"/>
                  </a:lnTo>
                  <a:lnTo>
                    <a:pt x="166" y="1656"/>
                  </a:lnTo>
                  <a:lnTo>
                    <a:pt x="166" y="1662"/>
                  </a:lnTo>
                  <a:lnTo>
                    <a:pt x="166" y="1664"/>
                  </a:lnTo>
                  <a:lnTo>
                    <a:pt x="166" y="1664"/>
                  </a:lnTo>
                  <a:lnTo>
                    <a:pt x="162" y="1664"/>
                  </a:lnTo>
                  <a:lnTo>
                    <a:pt x="160" y="1660"/>
                  </a:lnTo>
                  <a:lnTo>
                    <a:pt x="158" y="1658"/>
                  </a:lnTo>
                  <a:lnTo>
                    <a:pt x="154" y="1656"/>
                  </a:lnTo>
                  <a:lnTo>
                    <a:pt x="154" y="1656"/>
                  </a:lnTo>
                  <a:lnTo>
                    <a:pt x="154" y="1658"/>
                  </a:lnTo>
                  <a:lnTo>
                    <a:pt x="154" y="1660"/>
                  </a:lnTo>
                  <a:lnTo>
                    <a:pt x="156" y="1664"/>
                  </a:lnTo>
                  <a:lnTo>
                    <a:pt x="156" y="1664"/>
                  </a:lnTo>
                  <a:lnTo>
                    <a:pt x="154" y="1666"/>
                  </a:lnTo>
                  <a:lnTo>
                    <a:pt x="150" y="1666"/>
                  </a:lnTo>
                  <a:lnTo>
                    <a:pt x="150" y="1668"/>
                  </a:lnTo>
                  <a:lnTo>
                    <a:pt x="154" y="1672"/>
                  </a:lnTo>
                  <a:lnTo>
                    <a:pt x="154" y="1672"/>
                  </a:lnTo>
                  <a:close/>
                  <a:moveTo>
                    <a:pt x="146" y="1346"/>
                  </a:moveTo>
                  <a:lnTo>
                    <a:pt x="146" y="1346"/>
                  </a:lnTo>
                  <a:lnTo>
                    <a:pt x="142" y="1346"/>
                  </a:lnTo>
                  <a:lnTo>
                    <a:pt x="144" y="1352"/>
                  </a:lnTo>
                  <a:lnTo>
                    <a:pt x="144" y="1352"/>
                  </a:lnTo>
                  <a:lnTo>
                    <a:pt x="148" y="1358"/>
                  </a:lnTo>
                  <a:lnTo>
                    <a:pt x="154" y="1362"/>
                  </a:lnTo>
                  <a:lnTo>
                    <a:pt x="154" y="1362"/>
                  </a:lnTo>
                  <a:lnTo>
                    <a:pt x="158" y="1364"/>
                  </a:lnTo>
                  <a:lnTo>
                    <a:pt x="160" y="1364"/>
                  </a:lnTo>
                  <a:lnTo>
                    <a:pt x="162" y="1362"/>
                  </a:lnTo>
                  <a:lnTo>
                    <a:pt x="160" y="1360"/>
                  </a:lnTo>
                  <a:lnTo>
                    <a:pt x="160" y="1360"/>
                  </a:lnTo>
                  <a:lnTo>
                    <a:pt x="158" y="1358"/>
                  </a:lnTo>
                  <a:lnTo>
                    <a:pt x="160" y="1358"/>
                  </a:lnTo>
                  <a:lnTo>
                    <a:pt x="160" y="1356"/>
                  </a:lnTo>
                  <a:lnTo>
                    <a:pt x="158" y="1356"/>
                  </a:lnTo>
                  <a:lnTo>
                    <a:pt x="158" y="1356"/>
                  </a:lnTo>
                  <a:lnTo>
                    <a:pt x="154" y="1354"/>
                  </a:lnTo>
                  <a:lnTo>
                    <a:pt x="154" y="1352"/>
                  </a:lnTo>
                  <a:lnTo>
                    <a:pt x="154" y="1350"/>
                  </a:lnTo>
                  <a:lnTo>
                    <a:pt x="152" y="1350"/>
                  </a:lnTo>
                  <a:lnTo>
                    <a:pt x="152" y="1350"/>
                  </a:lnTo>
                  <a:lnTo>
                    <a:pt x="148" y="1350"/>
                  </a:lnTo>
                  <a:lnTo>
                    <a:pt x="148" y="1348"/>
                  </a:lnTo>
                  <a:lnTo>
                    <a:pt x="148" y="1346"/>
                  </a:lnTo>
                  <a:lnTo>
                    <a:pt x="146" y="1346"/>
                  </a:lnTo>
                  <a:lnTo>
                    <a:pt x="146" y="1346"/>
                  </a:lnTo>
                  <a:close/>
                  <a:moveTo>
                    <a:pt x="166" y="1740"/>
                  </a:moveTo>
                  <a:lnTo>
                    <a:pt x="166" y="1740"/>
                  </a:lnTo>
                  <a:lnTo>
                    <a:pt x="166" y="1742"/>
                  </a:lnTo>
                  <a:lnTo>
                    <a:pt x="168" y="1742"/>
                  </a:lnTo>
                  <a:lnTo>
                    <a:pt x="174" y="1740"/>
                  </a:lnTo>
                  <a:lnTo>
                    <a:pt x="188" y="1736"/>
                  </a:lnTo>
                  <a:lnTo>
                    <a:pt x="188" y="1736"/>
                  </a:lnTo>
                  <a:lnTo>
                    <a:pt x="194" y="1734"/>
                  </a:lnTo>
                  <a:lnTo>
                    <a:pt x="192" y="1732"/>
                  </a:lnTo>
                  <a:lnTo>
                    <a:pt x="190" y="1728"/>
                  </a:lnTo>
                  <a:lnTo>
                    <a:pt x="184" y="1724"/>
                  </a:lnTo>
                  <a:lnTo>
                    <a:pt x="184" y="1724"/>
                  </a:lnTo>
                  <a:lnTo>
                    <a:pt x="178" y="1722"/>
                  </a:lnTo>
                  <a:lnTo>
                    <a:pt x="176" y="1718"/>
                  </a:lnTo>
                  <a:lnTo>
                    <a:pt x="174" y="1718"/>
                  </a:lnTo>
                  <a:lnTo>
                    <a:pt x="170" y="1720"/>
                  </a:lnTo>
                  <a:lnTo>
                    <a:pt x="170" y="1720"/>
                  </a:lnTo>
                  <a:lnTo>
                    <a:pt x="168" y="1722"/>
                  </a:lnTo>
                  <a:lnTo>
                    <a:pt x="166" y="1724"/>
                  </a:lnTo>
                  <a:lnTo>
                    <a:pt x="174" y="1728"/>
                  </a:lnTo>
                  <a:lnTo>
                    <a:pt x="174" y="1728"/>
                  </a:lnTo>
                  <a:lnTo>
                    <a:pt x="176" y="1730"/>
                  </a:lnTo>
                  <a:lnTo>
                    <a:pt x="174" y="1730"/>
                  </a:lnTo>
                  <a:lnTo>
                    <a:pt x="172" y="1732"/>
                  </a:lnTo>
                  <a:lnTo>
                    <a:pt x="172" y="1734"/>
                  </a:lnTo>
                  <a:lnTo>
                    <a:pt x="172" y="1734"/>
                  </a:lnTo>
                  <a:lnTo>
                    <a:pt x="172" y="1736"/>
                  </a:lnTo>
                  <a:lnTo>
                    <a:pt x="170" y="1736"/>
                  </a:lnTo>
                  <a:lnTo>
                    <a:pt x="168" y="1738"/>
                  </a:lnTo>
                  <a:lnTo>
                    <a:pt x="166" y="1740"/>
                  </a:lnTo>
                  <a:lnTo>
                    <a:pt x="166" y="1740"/>
                  </a:lnTo>
                  <a:close/>
                  <a:moveTo>
                    <a:pt x="362" y="2084"/>
                  </a:moveTo>
                  <a:lnTo>
                    <a:pt x="362" y="2084"/>
                  </a:lnTo>
                  <a:lnTo>
                    <a:pt x="370" y="2088"/>
                  </a:lnTo>
                  <a:lnTo>
                    <a:pt x="376" y="2088"/>
                  </a:lnTo>
                  <a:lnTo>
                    <a:pt x="380" y="2086"/>
                  </a:lnTo>
                  <a:lnTo>
                    <a:pt x="378" y="2082"/>
                  </a:lnTo>
                  <a:lnTo>
                    <a:pt x="378" y="2082"/>
                  </a:lnTo>
                  <a:lnTo>
                    <a:pt x="376" y="2080"/>
                  </a:lnTo>
                  <a:lnTo>
                    <a:pt x="372" y="2078"/>
                  </a:lnTo>
                  <a:lnTo>
                    <a:pt x="366" y="2080"/>
                  </a:lnTo>
                  <a:lnTo>
                    <a:pt x="362" y="2084"/>
                  </a:lnTo>
                  <a:lnTo>
                    <a:pt x="362" y="2084"/>
                  </a:lnTo>
                  <a:close/>
                  <a:moveTo>
                    <a:pt x="174" y="1354"/>
                  </a:moveTo>
                  <a:lnTo>
                    <a:pt x="174" y="1354"/>
                  </a:lnTo>
                  <a:lnTo>
                    <a:pt x="176" y="1352"/>
                  </a:lnTo>
                  <a:lnTo>
                    <a:pt x="176" y="1350"/>
                  </a:lnTo>
                  <a:lnTo>
                    <a:pt x="174" y="1348"/>
                  </a:lnTo>
                  <a:lnTo>
                    <a:pt x="174" y="1348"/>
                  </a:lnTo>
                  <a:lnTo>
                    <a:pt x="174" y="1350"/>
                  </a:lnTo>
                  <a:lnTo>
                    <a:pt x="172" y="1350"/>
                  </a:lnTo>
                  <a:lnTo>
                    <a:pt x="172" y="1352"/>
                  </a:lnTo>
                  <a:lnTo>
                    <a:pt x="174" y="1354"/>
                  </a:lnTo>
                  <a:lnTo>
                    <a:pt x="174" y="1354"/>
                  </a:lnTo>
                  <a:close/>
                  <a:moveTo>
                    <a:pt x="168" y="1784"/>
                  </a:moveTo>
                  <a:lnTo>
                    <a:pt x="168" y="1784"/>
                  </a:lnTo>
                  <a:lnTo>
                    <a:pt x="168" y="1784"/>
                  </a:lnTo>
                  <a:lnTo>
                    <a:pt x="170" y="1784"/>
                  </a:lnTo>
                  <a:lnTo>
                    <a:pt x="176" y="1780"/>
                  </a:lnTo>
                  <a:lnTo>
                    <a:pt x="176" y="1780"/>
                  </a:lnTo>
                  <a:lnTo>
                    <a:pt x="178" y="1776"/>
                  </a:lnTo>
                  <a:lnTo>
                    <a:pt x="178" y="1772"/>
                  </a:lnTo>
                  <a:lnTo>
                    <a:pt x="176" y="1768"/>
                  </a:lnTo>
                  <a:lnTo>
                    <a:pt x="176" y="1764"/>
                  </a:lnTo>
                  <a:lnTo>
                    <a:pt x="176" y="1764"/>
                  </a:lnTo>
                  <a:lnTo>
                    <a:pt x="176" y="1762"/>
                  </a:lnTo>
                  <a:lnTo>
                    <a:pt x="174" y="1762"/>
                  </a:lnTo>
                  <a:lnTo>
                    <a:pt x="172" y="1764"/>
                  </a:lnTo>
                  <a:lnTo>
                    <a:pt x="170" y="1766"/>
                  </a:lnTo>
                  <a:lnTo>
                    <a:pt x="168" y="1766"/>
                  </a:lnTo>
                  <a:lnTo>
                    <a:pt x="168" y="1766"/>
                  </a:lnTo>
                  <a:lnTo>
                    <a:pt x="168" y="1766"/>
                  </a:lnTo>
                  <a:lnTo>
                    <a:pt x="166" y="1764"/>
                  </a:lnTo>
                  <a:lnTo>
                    <a:pt x="166" y="1766"/>
                  </a:lnTo>
                  <a:lnTo>
                    <a:pt x="162" y="1768"/>
                  </a:lnTo>
                  <a:lnTo>
                    <a:pt x="158" y="1772"/>
                  </a:lnTo>
                  <a:lnTo>
                    <a:pt x="158" y="1774"/>
                  </a:lnTo>
                  <a:lnTo>
                    <a:pt x="160" y="1776"/>
                  </a:lnTo>
                  <a:lnTo>
                    <a:pt x="160" y="1776"/>
                  </a:lnTo>
                  <a:lnTo>
                    <a:pt x="162" y="1776"/>
                  </a:lnTo>
                  <a:lnTo>
                    <a:pt x="166" y="1774"/>
                  </a:lnTo>
                  <a:lnTo>
                    <a:pt x="168" y="1774"/>
                  </a:lnTo>
                  <a:lnTo>
                    <a:pt x="170" y="1776"/>
                  </a:lnTo>
                  <a:lnTo>
                    <a:pt x="170" y="1776"/>
                  </a:lnTo>
                  <a:lnTo>
                    <a:pt x="170" y="1778"/>
                  </a:lnTo>
                  <a:lnTo>
                    <a:pt x="168" y="1780"/>
                  </a:lnTo>
                  <a:lnTo>
                    <a:pt x="166" y="1782"/>
                  </a:lnTo>
                  <a:lnTo>
                    <a:pt x="168" y="1784"/>
                  </a:lnTo>
                  <a:lnTo>
                    <a:pt x="168" y="1784"/>
                  </a:lnTo>
                  <a:close/>
                  <a:moveTo>
                    <a:pt x="190" y="1748"/>
                  </a:moveTo>
                  <a:lnTo>
                    <a:pt x="190" y="1748"/>
                  </a:lnTo>
                  <a:lnTo>
                    <a:pt x="186" y="1752"/>
                  </a:lnTo>
                  <a:lnTo>
                    <a:pt x="182" y="1756"/>
                  </a:lnTo>
                  <a:lnTo>
                    <a:pt x="178" y="1762"/>
                  </a:lnTo>
                  <a:lnTo>
                    <a:pt x="178" y="1768"/>
                  </a:lnTo>
                  <a:lnTo>
                    <a:pt x="178" y="1768"/>
                  </a:lnTo>
                  <a:lnTo>
                    <a:pt x="180" y="1768"/>
                  </a:lnTo>
                  <a:lnTo>
                    <a:pt x="182" y="1766"/>
                  </a:lnTo>
                  <a:lnTo>
                    <a:pt x="188" y="1758"/>
                  </a:lnTo>
                  <a:lnTo>
                    <a:pt x="192" y="1750"/>
                  </a:lnTo>
                  <a:lnTo>
                    <a:pt x="192" y="1748"/>
                  </a:lnTo>
                  <a:lnTo>
                    <a:pt x="190" y="1748"/>
                  </a:lnTo>
                  <a:lnTo>
                    <a:pt x="190" y="1748"/>
                  </a:lnTo>
                  <a:close/>
                  <a:moveTo>
                    <a:pt x="700" y="1324"/>
                  </a:moveTo>
                  <a:lnTo>
                    <a:pt x="700" y="1324"/>
                  </a:lnTo>
                  <a:lnTo>
                    <a:pt x="698" y="1322"/>
                  </a:lnTo>
                  <a:lnTo>
                    <a:pt x="694" y="1322"/>
                  </a:lnTo>
                  <a:lnTo>
                    <a:pt x="690" y="1324"/>
                  </a:lnTo>
                  <a:lnTo>
                    <a:pt x="690" y="1326"/>
                  </a:lnTo>
                  <a:lnTo>
                    <a:pt x="690" y="1326"/>
                  </a:lnTo>
                  <a:lnTo>
                    <a:pt x="692" y="1326"/>
                  </a:lnTo>
                  <a:lnTo>
                    <a:pt x="696" y="1326"/>
                  </a:lnTo>
                  <a:lnTo>
                    <a:pt x="700" y="1326"/>
                  </a:lnTo>
                  <a:lnTo>
                    <a:pt x="700" y="1324"/>
                  </a:lnTo>
                  <a:lnTo>
                    <a:pt x="700" y="1324"/>
                  </a:lnTo>
                  <a:lnTo>
                    <a:pt x="700" y="1324"/>
                  </a:lnTo>
                  <a:close/>
                  <a:moveTo>
                    <a:pt x="494" y="1970"/>
                  </a:moveTo>
                  <a:lnTo>
                    <a:pt x="494" y="1970"/>
                  </a:lnTo>
                  <a:lnTo>
                    <a:pt x="492" y="1962"/>
                  </a:lnTo>
                  <a:lnTo>
                    <a:pt x="486" y="1954"/>
                  </a:lnTo>
                  <a:lnTo>
                    <a:pt x="478" y="1948"/>
                  </a:lnTo>
                  <a:lnTo>
                    <a:pt x="470" y="1944"/>
                  </a:lnTo>
                  <a:lnTo>
                    <a:pt x="460" y="1942"/>
                  </a:lnTo>
                  <a:lnTo>
                    <a:pt x="452" y="1942"/>
                  </a:lnTo>
                  <a:lnTo>
                    <a:pt x="446" y="1944"/>
                  </a:lnTo>
                  <a:lnTo>
                    <a:pt x="442" y="1948"/>
                  </a:lnTo>
                  <a:lnTo>
                    <a:pt x="442" y="1948"/>
                  </a:lnTo>
                  <a:lnTo>
                    <a:pt x="438" y="1954"/>
                  </a:lnTo>
                  <a:lnTo>
                    <a:pt x="434" y="1954"/>
                  </a:lnTo>
                  <a:lnTo>
                    <a:pt x="432" y="1952"/>
                  </a:lnTo>
                  <a:lnTo>
                    <a:pt x="428" y="1950"/>
                  </a:lnTo>
                  <a:lnTo>
                    <a:pt x="428" y="1950"/>
                  </a:lnTo>
                  <a:lnTo>
                    <a:pt x="424" y="1948"/>
                  </a:lnTo>
                  <a:lnTo>
                    <a:pt x="424" y="1946"/>
                  </a:lnTo>
                  <a:lnTo>
                    <a:pt x="428" y="1942"/>
                  </a:lnTo>
                  <a:lnTo>
                    <a:pt x="434" y="1938"/>
                  </a:lnTo>
                  <a:lnTo>
                    <a:pt x="434" y="1938"/>
                  </a:lnTo>
                  <a:lnTo>
                    <a:pt x="436" y="1936"/>
                  </a:lnTo>
                  <a:lnTo>
                    <a:pt x="438" y="1932"/>
                  </a:lnTo>
                  <a:lnTo>
                    <a:pt x="434" y="1924"/>
                  </a:lnTo>
                  <a:lnTo>
                    <a:pt x="428" y="1914"/>
                  </a:lnTo>
                  <a:lnTo>
                    <a:pt x="418" y="1906"/>
                  </a:lnTo>
                  <a:lnTo>
                    <a:pt x="418" y="1906"/>
                  </a:lnTo>
                  <a:lnTo>
                    <a:pt x="410" y="1902"/>
                  </a:lnTo>
                  <a:lnTo>
                    <a:pt x="408" y="1898"/>
                  </a:lnTo>
                  <a:lnTo>
                    <a:pt x="410" y="1898"/>
                  </a:lnTo>
                  <a:lnTo>
                    <a:pt x="418" y="1902"/>
                  </a:lnTo>
                  <a:lnTo>
                    <a:pt x="418" y="1902"/>
                  </a:lnTo>
                  <a:lnTo>
                    <a:pt x="424" y="1906"/>
                  </a:lnTo>
                  <a:lnTo>
                    <a:pt x="428" y="1906"/>
                  </a:lnTo>
                  <a:lnTo>
                    <a:pt x="430" y="1904"/>
                  </a:lnTo>
                  <a:lnTo>
                    <a:pt x="428" y="1902"/>
                  </a:lnTo>
                  <a:lnTo>
                    <a:pt x="422" y="1894"/>
                  </a:lnTo>
                  <a:lnTo>
                    <a:pt x="422" y="1894"/>
                  </a:lnTo>
                  <a:lnTo>
                    <a:pt x="418" y="1888"/>
                  </a:lnTo>
                  <a:lnTo>
                    <a:pt x="416" y="1884"/>
                  </a:lnTo>
                  <a:lnTo>
                    <a:pt x="416" y="1876"/>
                  </a:lnTo>
                  <a:lnTo>
                    <a:pt x="416" y="1872"/>
                  </a:lnTo>
                  <a:lnTo>
                    <a:pt x="416" y="1870"/>
                  </a:lnTo>
                  <a:lnTo>
                    <a:pt x="412" y="1868"/>
                  </a:lnTo>
                  <a:lnTo>
                    <a:pt x="412" y="1868"/>
                  </a:lnTo>
                  <a:lnTo>
                    <a:pt x="408" y="1866"/>
                  </a:lnTo>
                  <a:lnTo>
                    <a:pt x="406" y="1864"/>
                  </a:lnTo>
                  <a:lnTo>
                    <a:pt x="404" y="1858"/>
                  </a:lnTo>
                  <a:lnTo>
                    <a:pt x="400" y="1852"/>
                  </a:lnTo>
                  <a:lnTo>
                    <a:pt x="396" y="1850"/>
                  </a:lnTo>
                  <a:lnTo>
                    <a:pt x="390" y="1848"/>
                  </a:lnTo>
                  <a:lnTo>
                    <a:pt x="390" y="1848"/>
                  </a:lnTo>
                  <a:lnTo>
                    <a:pt x="380" y="1844"/>
                  </a:lnTo>
                  <a:lnTo>
                    <a:pt x="376" y="1842"/>
                  </a:lnTo>
                  <a:lnTo>
                    <a:pt x="372" y="1836"/>
                  </a:lnTo>
                  <a:lnTo>
                    <a:pt x="366" y="1822"/>
                  </a:lnTo>
                  <a:lnTo>
                    <a:pt x="366" y="1822"/>
                  </a:lnTo>
                  <a:lnTo>
                    <a:pt x="360" y="1806"/>
                  </a:lnTo>
                  <a:lnTo>
                    <a:pt x="358" y="1794"/>
                  </a:lnTo>
                  <a:lnTo>
                    <a:pt x="356" y="1786"/>
                  </a:lnTo>
                  <a:lnTo>
                    <a:pt x="354" y="1782"/>
                  </a:lnTo>
                  <a:lnTo>
                    <a:pt x="352" y="1780"/>
                  </a:lnTo>
                  <a:lnTo>
                    <a:pt x="352" y="1780"/>
                  </a:lnTo>
                  <a:lnTo>
                    <a:pt x="346" y="1774"/>
                  </a:lnTo>
                  <a:lnTo>
                    <a:pt x="342" y="1768"/>
                  </a:lnTo>
                  <a:lnTo>
                    <a:pt x="336" y="1762"/>
                  </a:lnTo>
                  <a:lnTo>
                    <a:pt x="322" y="1756"/>
                  </a:lnTo>
                  <a:lnTo>
                    <a:pt x="322" y="1756"/>
                  </a:lnTo>
                  <a:lnTo>
                    <a:pt x="314" y="1754"/>
                  </a:lnTo>
                  <a:lnTo>
                    <a:pt x="310" y="1754"/>
                  </a:lnTo>
                  <a:lnTo>
                    <a:pt x="308" y="1754"/>
                  </a:lnTo>
                  <a:lnTo>
                    <a:pt x="306" y="1756"/>
                  </a:lnTo>
                  <a:lnTo>
                    <a:pt x="302" y="1758"/>
                  </a:lnTo>
                  <a:lnTo>
                    <a:pt x="298" y="1760"/>
                  </a:lnTo>
                  <a:lnTo>
                    <a:pt x="290" y="1758"/>
                  </a:lnTo>
                  <a:lnTo>
                    <a:pt x="290" y="1758"/>
                  </a:lnTo>
                  <a:lnTo>
                    <a:pt x="286" y="1758"/>
                  </a:lnTo>
                  <a:lnTo>
                    <a:pt x="288" y="1756"/>
                  </a:lnTo>
                  <a:lnTo>
                    <a:pt x="294" y="1754"/>
                  </a:lnTo>
                  <a:lnTo>
                    <a:pt x="300" y="1748"/>
                  </a:lnTo>
                  <a:lnTo>
                    <a:pt x="300" y="1748"/>
                  </a:lnTo>
                  <a:lnTo>
                    <a:pt x="302" y="1746"/>
                  </a:lnTo>
                  <a:lnTo>
                    <a:pt x="304" y="1746"/>
                  </a:lnTo>
                  <a:lnTo>
                    <a:pt x="308" y="1746"/>
                  </a:lnTo>
                  <a:lnTo>
                    <a:pt x="316" y="1742"/>
                  </a:lnTo>
                  <a:lnTo>
                    <a:pt x="316" y="1742"/>
                  </a:lnTo>
                  <a:lnTo>
                    <a:pt x="318" y="1742"/>
                  </a:lnTo>
                  <a:lnTo>
                    <a:pt x="318" y="1740"/>
                  </a:lnTo>
                  <a:lnTo>
                    <a:pt x="316" y="1738"/>
                  </a:lnTo>
                  <a:lnTo>
                    <a:pt x="310" y="1736"/>
                  </a:lnTo>
                  <a:lnTo>
                    <a:pt x="308" y="1734"/>
                  </a:lnTo>
                  <a:lnTo>
                    <a:pt x="308" y="1734"/>
                  </a:lnTo>
                  <a:lnTo>
                    <a:pt x="308" y="1734"/>
                  </a:lnTo>
                  <a:lnTo>
                    <a:pt x="308" y="1730"/>
                  </a:lnTo>
                  <a:lnTo>
                    <a:pt x="304" y="1728"/>
                  </a:lnTo>
                  <a:lnTo>
                    <a:pt x="304" y="1726"/>
                  </a:lnTo>
                  <a:lnTo>
                    <a:pt x="306" y="1728"/>
                  </a:lnTo>
                  <a:lnTo>
                    <a:pt x="306" y="1728"/>
                  </a:lnTo>
                  <a:lnTo>
                    <a:pt x="312" y="1728"/>
                  </a:lnTo>
                  <a:lnTo>
                    <a:pt x="314" y="1728"/>
                  </a:lnTo>
                  <a:lnTo>
                    <a:pt x="318" y="1726"/>
                  </a:lnTo>
                  <a:lnTo>
                    <a:pt x="326" y="1716"/>
                  </a:lnTo>
                  <a:lnTo>
                    <a:pt x="334" y="1696"/>
                  </a:lnTo>
                  <a:lnTo>
                    <a:pt x="334" y="1696"/>
                  </a:lnTo>
                  <a:lnTo>
                    <a:pt x="342" y="1678"/>
                  </a:lnTo>
                  <a:lnTo>
                    <a:pt x="348" y="1668"/>
                  </a:lnTo>
                  <a:lnTo>
                    <a:pt x="350" y="1664"/>
                  </a:lnTo>
                  <a:lnTo>
                    <a:pt x="348" y="1656"/>
                  </a:lnTo>
                  <a:lnTo>
                    <a:pt x="348" y="1656"/>
                  </a:lnTo>
                  <a:lnTo>
                    <a:pt x="346" y="1652"/>
                  </a:lnTo>
                  <a:lnTo>
                    <a:pt x="342" y="1650"/>
                  </a:lnTo>
                  <a:lnTo>
                    <a:pt x="332" y="1650"/>
                  </a:lnTo>
                  <a:lnTo>
                    <a:pt x="320" y="1650"/>
                  </a:lnTo>
                  <a:lnTo>
                    <a:pt x="302" y="1650"/>
                  </a:lnTo>
                  <a:lnTo>
                    <a:pt x="302" y="1650"/>
                  </a:lnTo>
                  <a:lnTo>
                    <a:pt x="286" y="1650"/>
                  </a:lnTo>
                  <a:lnTo>
                    <a:pt x="274" y="1652"/>
                  </a:lnTo>
                  <a:lnTo>
                    <a:pt x="268" y="1656"/>
                  </a:lnTo>
                  <a:lnTo>
                    <a:pt x="262" y="1658"/>
                  </a:lnTo>
                  <a:lnTo>
                    <a:pt x="262" y="1658"/>
                  </a:lnTo>
                  <a:lnTo>
                    <a:pt x="258" y="1658"/>
                  </a:lnTo>
                  <a:lnTo>
                    <a:pt x="258" y="1654"/>
                  </a:lnTo>
                  <a:lnTo>
                    <a:pt x="268" y="1644"/>
                  </a:lnTo>
                  <a:lnTo>
                    <a:pt x="268" y="1644"/>
                  </a:lnTo>
                  <a:lnTo>
                    <a:pt x="270" y="1642"/>
                  </a:lnTo>
                  <a:lnTo>
                    <a:pt x="268" y="1642"/>
                  </a:lnTo>
                  <a:lnTo>
                    <a:pt x="264" y="1642"/>
                  </a:lnTo>
                  <a:lnTo>
                    <a:pt x="258" y="1642"/>
                  </a:lnTo>
                  <a:lnTo>
                    <a:pt x="258" y="1642"/>
                  </a:lnTo>
                  <a:lnTo>
                    <a:pt x="260" y="1640"/>
                  </a:lnTo>
                  <a:lnTo>
                    <a:pt x="260" y="1640"/>
                  </a:lnTo>
                  <a:lnTo>
                    <a:pt x="270" y="1632"/>
                  </a:lnTo>
                  <a:lnTo>
                    <a:pt x="284" y="1620"/>
                  </a:lnTo>
                  <a:lnTo>
                    <a:pt x="296" y="1608"/>
                  </a:lnTo>
                  <a:lnTo>
                    <a:pt x="300" y="1604"/>
                  </a:lnTo>
                  <a:lnTo>
                    <a:pt x="300" y="1600"/>
                  </a:lnTo>
                  <a:lnTo>
                    <a:pt x="300" y="1600"/>
                  </a:lnTo>
                  <a:lnTo>
                    <a:pt x="298" y="1598"/>
                  </a:lnTo>
                  <a:lnTo>
                    <a:pt x="298" y="1596"/>
                  </a:lnTo>
                  <a:lnTo>
                    <a:pt x="300" y="1592"/>
                  </a:lnTo>
                  <a:lnTo>
                    <a:pt x="300" y="1590"/>
                  </a:lnTo>
                  <a:lnTo>
                    <a:pt x="300" y="1590"/>
                  </a:lnTo>
                  <a:lnTo>
                    <a:pt x="292" y="1588"/>
                  </a:lnTo>
                  <a:lnTo>
                    <a:pt x="292" y="1588"/>
                  </a:lnTo>
                  <a:lnTo>
                    <a:pt x="286" y="1588"/>
                  </a:lnTo>
                  <a:lnTo>
                    <a:pt x="284" y="1590"/>
                  </a:lnTo>
                  <a:lnTo>
                    <a:pt x="284" y="1592"/>
                  </a:lnTo>
                  <a:lnTo>
                    <a:pt x="280" y="1592"/>
                  </a:lnTo>
                  <a:lnTo>
                    <a:pt x="280" y="1592"/>
                  </a:lnTo>
                  <a:lnTo>
                    <a:pt x="272" y="1592"/>
                  </a:lnTo>
                  <a:lnTo>
                    <a:pt x="262" y="1594"/>
                  </a:lnTo>
                  <a:lnTo>
                    <a:pt x="254" y="1596"/>
                  </a:lnTo>
                  <a:lnTo>
                    <a:pt x="246" y="1596"/>
                  </a:lnTo>
                  <a:lnTo>
                    <a:pt x="246" y="1596"/>
                  </a:lnTo>
                  <a:lnTo>
                    <a:pt x="242" y="1594"/>
                  </a:lnTo>
                  <a:lnTo>
                    <a:pt x="238" y="1596"/>
                  </a:lnTo>
                  <a:lnTo>
                    <a:pt x="236" y="1596"/>
                  </a:lnTo>
                  <a:lnTo>
                    <a:pt x="232" y="1594"/>
                  </a:lnTo>
                  <a:lnTo>
                    <a:pt x="232" y="1594"/>
                  </a:lnTo>
                  <a:lnTo>
                    <a:pt x="226" y="1592"/>
                  </a:lnTo>
                  <a:lnTo>
                    <a:pt x="222" y="1590"/>
                  </a:lnTo>
                  <a:lnTo>
                    <a:pt x="218" y="1594"/>
                  </a:lnTo>
                  <a:lnTo>
                    <a:pt x="218" y="1600"/>
                  </a:lnTo>
                  <a:lnTo>
                    <a:pt x="218" y="1600"/>
                  </a:lnTo>
                  <a:lnTo>
                    <a:pt x="218" y="1602"/>
                  </a:lnTo>
                  <a:lnTo>
                    <a:pt x="218" y="1604"/>
                  </a:lnTo>
                  <a:lnTo>
                    <a:pt x="214" y="1606"/>
                  </a:lnTo>
                  <a:lnTo>
                    <a:pt x="212" y="1606"/>
                  </a:lnTo>
                  <a:lnTo>
                    <a:pt x="216" y="1612"/>
                  </a:lnTo>
                  <a:lnTo>
                    <a:pt x="216" y="1612"/>
                  </a:lnTo>
                  <a:lnTo>
                    <a:pt x="218" y="1616"/>
                  </a:lnTo>
                  <a:lnTo>
                    <a:pt x="218" y="1616"/>
                  </a:lnTo>
                  <a:lnTo>
                    <a:pt x="212" y="1616"/>
                  </a:lnTo>
                  <a:lnTo>
                    <a:pt x="206" y="1614"/>
                  </a:lnTo>
                  <a:lnTo>
                    <a:pt x="206" y="1614"/>
                  </a:lnTo>
                  <a:lnTo>
                    <a:pt x="206" y="1618"/>
                  </a:lnTo>
                  <a:lnTo>
                    <a:pt x="206" y="1618"/>
                  </a:lnTo>
                  <a:lnTo>
                    <a:pt x="210" y="1622"/>
                  </a:lnTo>
                  <a:lnTo>
                    <a:pt x="210" y="1624"/>
                  </a:lnTo>
                  <a:lnTo>
                    <a:pt x="210" y="1626"/>
                  </a:lnTo>
                  <a:lnTo>
                    <a:pt x="208" y="1626"/>
                  </a:lnTo>
                  <a:lnTo>
                    <a:pt x="204" y="1626"/>
                  </a:lnTo>
                  <a:lnTo>
                    <a:pt x="202" y="1626"/>
                  </a:lnTo>
                  <a:lnTo>
                    <a:pt x="204" y="1628"/>
                  </a:lnTo>
                  <a:lnTo>
                    <a:pt x="204" y="1628"/>
                  </a:lnTo>
                  <a:lnTo>
                    <a:pt x="206" y="1632"/>
                  </a:lnTo>
                  <a:lnTo>
                    <a:pt x="206" y="1636"/>
                  </a:lnTo>
                  <a:lnTo>
                    <a:pt x="206" y="1638"/>
                  </a:lnTo>
                  <a:lnTo>
                    <a:pt x="202" y="1638"/>
                  </a:lnTo>
                  <a:lnTo>
                    <a:pt x="202" y="1638"/>
                  </a:lnTo>
                  <a:lnTo>
                    <a:pt x="190" y="1638"/>
                  </a:lnTo>
                  <a:lnTo>
                    <a:pt x="188" y="1640"/>
                  </a:lnTo>
                  <a:lnTo>
                    <a:pt x="188" y="1646"/>
                  </a:lnTo>
                  <a:lnTo>
                    <a:pt x="188" y="1646"/>
                  </a:lnTo>
                  <a:lnTo>
                    <a:pt x="190" y="1650"/>
                  </a:lnTo>
                  <a:lnTo>
                    <a:pt x="190" y="1654"/>
                  </a:lnTo>
                  <a:lnTo>
                    <a:pt x="188" y="1660"/>
                  </a:lnTo>
                  <a:lnTo>
                    <a:pt x="188" y="1668"/>
                  </a:lnTo>
                  <a:lnTo>
                    <a:pt x="188" y="1668"/>
                  </a:lnTo>
                  <a:lnTo>
                    <a:pt x="188" y="1672"/>
                  </a:lnTo>
                  <a:lnTo>
                    <a:pt x="190" y="1674"/>
                  </a:lnTo>
                  <a:lnTo>
                    <a:pt x="194" y="1674"/>
                  </a:lnTo>
                  <a:lnTo>
                    <a:pt x="196" y="1676"/>
                  </a:lnTo>
                  <a:lnTo>
                    <a:pt x="194" y="1682"/>
                  </a:lnTo>
                  <a:lnTo>
                    <a:pt x="194" y="1682"/>
                  </a:lnTo>
                  <a:lnTo>
                    <a:pt x="192" y="1686"/>
                  </a:lnTo>
                  <a:lnTo>
                    <a:pt x="190" y="1690"/>
                  </a:lnTo>
                  <a:lnTo>
                    <a:pt x="188" y="1690"/>
                  </a:lnTo>
                  <a:lnTo>
                    <a:pt x="190" y="1692"/>
                  </a:lnTo>
                  <a:lnTo>
                    <a:pt x="190" y="1692"/>
                  </a:lnTo>
                  <a:lnTo>
                    <a:pt x="190" y="1694"/>
                  </a:lnTo>
                  <a:lnTo>
                    <a:pt x="190" y="1696"/>
                  </a:lnTo>
                  <a:lnTo>
                    <a:pt x="186" y="1698"/>
                  </a:lnTo>
                  <a:lnTo>
                    <a:pt x="184" y="1700"/>
                  </a:lnTo>
                  <a:lnTo>
                    <a:pt x="188" y="1702"/>
                  </a:lnTo>
                  <a:lnTo>
                    <a:pt x="188" y="1702"/>
                  </a:lnTo>
                  <a:lnTo>
                    <a:pt x="188" y="1704"/>
                  </a:lnTo>
                  <a:lnTo>
                    <a:pt x="186" y="1706"/>
                  </a:lnTo>
                  <a:lnTo>
                    <a:pt x="182" y="1708"/>
                  </a:lnTo>
                  <a:lnTo>
                    <a:pt x="178" y="1708"/>
                  </a:lnTo>
                  <a:lnTo>
                    <a:pt x="178" y="1708"/>
                  </a:lnTo>
                  <a:lnTo>
                    <a:pt x="174" y="1708"/>
                  </a:lnTo>
                  <a:lnTo>
                    <a:pt x="172" y="1710"/>
                  </a:lnTo>
                  <a:lnTo>
                    <a:pt x="172" y="1712"/>
                  </a:lnTo>
                  <a:lnTo>
                    <a:pt x="174" y="1714"/>
                  </a:lnTo>
                  <a:lnTo>
                    <a:pt x="182" y="1714"/>
                  </a:lnTo>
                  <a:lnTo>
                    <a:pt x="182" y="1714"/>
                  </a:lnTo>
                  <a:lnTo>
                    <a:pt x="190" y="1712"/>
                  </a:lnTo>
                  <a:lnTo>
                    <a:pt x="192" y="1714"/>
                  </a:lnTo>
                  <a:lnTo>
                    <a:pt x="184" y="1716"/>
                  </a:lnTo>
                  <a:lnTo>
                    <a:pt x="184" y="1716"/>
                  </a:lnTo>
                  <a:lnTo>
                    <a:pt x="180" y="1718"/>
                  </a:lnTo>
                  <a:lnTo>
                    <a:pt x="180" y="1720"/>
                  </a:lnTo>
                  <a:lnTo>
                    <a:pt x="184" y="1722"/>
                  </a:lnTo>
                  <a:lnTo>
                    <a:pt x="188" y="1722"/>
                  </a:lnTo>
                  <a:lnTo>
                    <a:pt x="188" y="1722"/>
                  </a:lnTo>
                  <a:lnTo>
                    <a:pt x="190" y="1722"/>
                  </a:lnTo>
                  <a:lnTo>
                    <a:pt x="192" y="1724"/>
                  </a:lnTo>
                  <a:lnTo>
                    <a:pt x="196" y="1724"/>
                  </a:lnTo>
                  <a:lnTo>
                    <a:pt x="200" y="1720"/>
                  </a:lnTo>
                  <a:lnTo>
                    <a:pt x="200" y="1720"/>
                  </a:lnTo>
                  <a:lnTo>
                    <a:pt x="208" y="1714"/>
                  </a:lnTo>
                  <a:lnTo>
                    <a:pt x="206" y="1720"/>
                  </a:lnTo>
                  <a:lnTo>
                    <a:pt x="206" y="1720"/>
                  </a:lnTo>
                  <a:lnTo>
                    <a:pt x="202" y="1726"/>
                  </a:lnTo>
                  <a:lnTo>
                    <a:pt x="202" y="1730"/>
                  </a:lnTo>
                  <a:lnTo>
                    <a:pt x="202" y="1734"/>
                  </a:lnTo>
                  <a:lnTo>
                    <a:pt x="198" y="1738"/>
                  </a:lnTo>
                  <a:lnTo>
                    <a:pt x="198" y="1738"/>
                  </a:lnTo>
                  <a:lnTo>
                    <a:pt x="196" y="1740"/>
                  </a:lnTo>
                  <a:lnTo>
                    <a:pt x="196" y="1744"/>
                  </a:lnTo>
                  <a:lnTo>
                    <a:pt x="198" y="1748"/>
                  </a:lnTo>
                  <a:lnTo>
                    <a:pt x="194" y="1754"/>
                  </a:lnTo>
                  <a:lnTo>
                    <a:pt x="194" y="1754"/>
                  </a:lnTo>
                  <a:lnTo>
                    <a:pt x="192" y="1758"/>
                  </a:lnTo>
                  <a:lnTo>
                    <a:pt x="192" y="1762"/>
                  </a:lnTo>
                  <a:lnTo>
                    <a:pt x="194" y="1764"/>
                  </a:lnTo>
                  <a:lnTo>
                    <a:pt x="194" y="1768"/>
                  </a:lnTo>
                  <a:lnTo>
                    <a:pt x="194" y="1768"/>
                  </a:lnTo>
                  <a:lnTo>
                    <a:pt x="194" y="1772"/>
                  </a:lnTo>
                  <a:lnTo>
                    <a:pt x="194" y="1774"/>
                  </a:lnTo>
                  <a:lnTo>
                    <a:pt x="200" y="1770"/>
                  </a:lnTo>
                  <a:lnTo>
                    <a:pt x="200" y="1770"/>
                  </a:lnTo>
                  <a:lnTo>
                    <a:pt x="198" y="1774"/>
                  </a:lnTo>
                  <a:lnTo>
                    <a:pt x="194" y="1784"/>
                  </a:lnTo>
                  <a:lnTo>
                    <a:pt x="188" y="1794"/>
                  </a:lnTo>
                  <a:lnTo>
                    <a:pt x="188" y="1800"/>
                  </a:lnTo>
                  <a:lnTo>
                    <a:pt x="192" y="1802"/>
                  </a:lnTo>
                  <a:lnTo>
                    <a:pt x="192" y="1802"/>
                  </a:lnTo>
                  <a:lnTo>
                    <a:pt x="194" y="1802"/>
                  </a:lnTo>
                  <a:lnTo>
                    <a:pt x="196" y="1800"/>
                  </a:lnTo>
                  <a:lnTo>
                    <a:pt x="198" y="1792"/>
                  </a:lnTo>
                  <a:lnTo>
                    <a:pt x="202" y="1780"/>
                  </a:lnTo>
                  <a:lnTo>
                    <a:pt x="204" y="1776"/>
                  </a:lnTo>
                  <a:lnTo>
                    <a:pt x="206" y="1772"/>
                  </a:lnTo>
                  <a:lnTo>
                    <a:pt x="206" y="1772"/>
                  </a:lnTo>
                  <a:lnTo>
                    <a:pt x="208" y="1770"/>
                  </a:lnTo>
                  <a:lnTo>
                    <a:pt x="208" y="1768"/>
                  </a:lnTo>
                  <a:lnTo>
                    <a:pt x="204" y="1764"/>
                  </a:lnTo>
                  <a:lnTo>
                    <a:pt x="202" y="1760"/>
                  </a:lnTo>
                  <a:lnTo>
                    <a:pt x="204" y="1758"/>
                  </a:lnTo>
                  <a:lnTo>
                    <a:pt x="206" y="1756"/>
                  </a:lnTo>
                  <a:lnTo>
                    <a:pt x="206" y="1756"/>
                  </a:lnTo>
                  <a:lnTo>
                    <a:pt x="210" y="1754"/>
                  </a:lnTo>
                  <a:lnTo>
                    <a:pt x="208" y="1756"/>
                  </a:lnTo>
                  <a:lnTo>
                    <a:pt x="208" y="1762"/>
                  </a:lnTo>
                  <a:lnTo>
                    <a:pt x="208" y="1764"/>
                  </a:lnTo>
                  <a:lnTo>
                    <a:pt x="210" y="1766"/>
                  </a:lnTo>
                  <a:lnTo>
                    <a:pt x="210" y="1766"/>
                  </a:lnTo>
                  <a:lnTo>
                    <a:pt x="214" y="1766"/>
                  </a:lnTo>
                  <a:lnTo>
                    <a:pt x="216" y="1764"/>
                  </a:lnTo>
                  <a:lnTo>
                    <a:pt x="216" y="1762"/>
                  </a:lnTo>
                  <a:lnTo>
                    <a:pt x="220" y="1764"/>
                  </a:lnTo>
                  <a:lnTo>
                    <a:pt x="220" y="1764"/>
                  </a:lnTo>
                  <a:lnTo>
                    <a:pt x="222" y="1764"/>
                  </a:lnTo>
                  <a:lnTo>
                    <a:pt x="222" y="1764"/>
                  </a:lnTo>
                  <a:lnTo>
                    <a:pt x="224" y="1758"/>
                  </a:lnTo>
                  <a:lnTo>
                    <a:pt x="224" y="1756"/>
                  </a:lnTo>
                  <a:lnTo>
                    <a:pt x="228" y="1756"/>
                  </a:lnTo>
                  <a:lnTo>
                    <a:pt x="232" y="1758"/>
                  </a:lnTo>
                  <a:lnTo>
                    <a:pt x="238" y="1762"/>
                  </a:lnTo>
                  <a:lnTo>
                    <a:pt x="238" y="1762"/>
                  </a:lnTo>
                  <a:lnTo>
                    <a:pt x="230" y="1764"/>
                  </a:lnTo>
                  <a:lnTo>
                    <a:pt x="224" y="1766"/>
                  </a:lnTo>
                  <a:lnTo>
                    <a:pt x="224" y="1768"/>
                  </a:lnTo>
                  <a:lnTo>
                    <a:pt x="224" y="1772"/>
                  </a:lnTo>
                  <a:lnTo>
                    <a:pt x="230" y="1780"/>
                  </a:lnTo>
                  <a:lnTo>
                    <a:pt x="230" y="1780"/>
                  </a:lnTo>
                  <a:lnTo>
                    <a:pt x="234" y="1786"/>
                  </a:lnTo>
                  <a:lnTo>
                    <a:pt x="234" y="1790"/>
                  </a:lnTo>
                  <a:lnTo>
                    <a:pt x="234" y="1794"/>
                  </a:lnTo>
                  <a:lnTo>
                    <a:pt x="230" y="1798"/>
                  </a:lnTo>
                  <a:lnTo>
                    <a:pt x="224" y="1806"/>
                  </a:lnTo>
                  <a:lnTo>
                    <a:pt x="222" y="1810"/>
                  </a:lnTo>
                  <a:lnTo>
                    <a:pt x="220" y="1816"/>
                  </a:lnTo>
                  <a:lnTo>
                    <a:pt x="220" y="1816"/>
                  </a:lnTo>
                  <a:lnTo>
                    <a:pt x="222" y="1822"/>
                  </a:lnTo>
                  <a:lnTo>
                    <a:pt x="220" y="1822"/>
                  </a:lnTo>
                  <a:lnTo>
                    <a:pt x="216" y="1818"/>
                  </a:lnTo>
                  <a:lnTo>
                    <a:pt x="216" y="1818"/>
                  </a:lnTo>
                  <a:lnTo>
                    <a:pt x="214" y="1820"/>
                  </a:lnTo>
                  <a:lnTo>
                    <a:pt x="214" y="1820"/>
                  </a:lnTo>
                  <a:lnTo>
                    <a:pt x="214" y="1822"/>
                  </a:lnTo>
                  <a:lnTo>
                    <a:pt x="214" y="1826"/>
                  </a:lnTo>
                  <a:lnTo>
                    <a:pt x="220" y="1834"/>
                  </a:lnTo>
                  <a:lnTo>
                    <a:pt x="224" y="1840"/>
                  </a:lnTo>
                  <a:lnTo>
                    <a:pt x="224" y="1838"/>
                  </a:lnTo>
                  <a:lnTo>
                    <a:pt x="224" y="1836"/>
                  </a:lnTo>
                  <a:lnTo>
                    <a:pt x="224" y="1836"/>
                  </a:lnTo>
                  <a:lnTo>
                    <a:pt x="222" y="1830"/>
                  </a:lnTo>
                  <a:lnTo>
                    <a:pt x="224" y="1828"/>
                  </a:lnTo>
                  <a:lnTo>
                    <a:pt x="224" y="1828"/>
                  </a:lnTo>
                  <a:lnTo>
                    <a:pt x="228" y="1828"/>
                  </a:lnTo>
                  <a:lnTo>
                    <a:pt x="234" y="1832"/>
                  </a:lnTo>
                  <a:lnTo>
                    <a:pt x="240" y="1838"/>
                  </a:lnTo>
                  <a:lnTo>
                    <a:pt x="240" y="1838"/>
                  </a:lnTo>
                  <a:lnTo>
                    <a:pt x="244" y="1840"/>
                  </a:lnTo>
                  <a:lnTo>
                    <a:pt x="246" y="1838"/>
                  </a:lnTo>
                  <a:lnTo>
                    <a:pt x="246" y="1834"/>
                  </a:lnTo>
                  <a:lnTo>
                    <a:pt x="246" y="1828"/>
                  </a:lnTo>
                  <a:lnTo>
                    <a:pt x="246" y="1828"/>
                  </a:lnTo>
                  <a:lnTo>
                    <a:pt x="246" y="1826"/>
                  </a:lnTo>
                  <a:lnTo>
                    <a:pt x="246" y="1828"/>
                  </a:lnTo>
                  <a:lnTo>
                    <a:pt x="252" y="1830"/>
                  </a:lnTo>
                  <a:lnTo>
                    <a:pt x="260" y="1834"/>
                  </a:lnTo>
                  <a:lnTo>
                    <a:pt x="264" y="1834"/>
                  </a:lnTo>
                  <a:lnTo>
                    <a:pt x="266" y="1830"/>
                  </a:lnTo>
                  <a:lnTo>
                    <a:pt x="266" y="1830"/>
                  </a:lnTo>
                  <a:lnTo>
                    <a:pt x="270" y="1826"/>
                  </a:lnTo>
                  <a:lnTo>
                    <a:pt x="274" y="1826"/>
                  </a:lnTo>
                  <a:lnTo>
                    <a:pt x="276" y="1828"/>
                  </a:lnTo>
                  <a:lnTo>
                    <a:pt x="278" y="1824"/>
                  </a:lnTo>
                  <a:lnTo>
                    <a:pt x="278" y="1824"/>
                  </a:lnTo>
                  <a:lnTo>
                    <a:pt x="282" y="1822"/>
                  </a:lnTo>
                  <a:lnTo>
                    <a:pt x="286" y="1820"/>
                  </a:lnTo>
                  <a:lnTo>
                    <a:pt x="292" y="1820"/>
                  </a:lnTo>
                  <a:lnTo>
                    <a:pt x="292" y="1822"/>
                  </a:lnTo>
                  <a:lnTo>
                    <a:pt x="292" y="1822"/>
                  </a:lnTo>
                  <a:lnTo>
                    <a:pt x="292" y="1822"/>
                  </a:lnTo>
                  <a:lnTo>
                    <a:pt x="288" y="1826"/>
                  </a:lnTo>
                  <a:lnTo>
                    <a:pt x="280" y="1838"/>
                  </a:lnTo>
                  <a:lnTo>
                    <a:pt x="280" y="1838"/>
                  </a:lnTo>
                  <a:lnTo>
                    <a:pt x="276" y="1844"/>
                  </a:lnTo>
                  <a:lnTo>
                    <a:pt x="276" y="1850"/>
                  </a:lnTo>
                  <a:lnTo>
                    <a:pt x="276" y="1854"/>
                  </a:lnTo>
                  <a:lnTo>
                    <a:pt x="278" y="1858"/>
                  </a:lnTo>
                  <a:lnTo>
                    <a:pt x="286" y="1866"/>
                  </a:lnTo>
                  <a:lnTo>
                    <a:pt x="292" y="1872"/>
                  </a:lnTo>
                  <a:lnTo>
                    <a:pt x="292" y="1872"/>
                  </a:lnTo>
                  <a:lnTo>
                    <a:pt x="294" y="1876"/>
                  </a:lnTo>
                  <a:lnTo>
                    <a:pt x="296" y="1874"/>
                  </a:lnTo>
                  <a:lnTo>
                    <a:pt x="300" y="1872"/>
                  </a:lnTo>
                  <a:lnTo>
                    <a:pt x="302" y="1870"/>
                  </a:lnTo>
                  <a:lnTo>
                    <a:pt x="304" y="1870"/>
                  </a:lnTo>
                  <a:lnTo>
                    <a:pt x="304" y="1870"/>
                  </a:lnTo>
                  <a:lnTo>
                    <a:pt x="308" y="1870"/>
                  </a:lnTo>
                  <a:lnTo>
                    <a:pt x="308" y="1872"/>
                  </a:lnTo>
                  <a:lnTo>
                    <a:pt x="308" y="1874"/>
                  </a:lnTo>
                  <a:lnTo>
                    <a:pt x="306" y="1878"/>
                  </a:lnTo>
                  <a:lnTo>
                    <a:pt x="306" y="1880"/>
                  </a:lnTo>
                  <a:lnTo>
                    <a:pt x="306" y="1882"/>
                  </a:lnTo>
                  <a:lnTo>
                    <a:pt x="306" y="1882"/>
                  </a:lnTo>
                  <a:lnTo>
                    <a:pt x="308" y="1882"/>
                  </a:lnTo>
                  <a:lnTo>
                    <a:pt x="306" y="1884"/>
                  </a:lnTo>
                  <a:lnTo>
                    <a:pt x="300" y="1888"/>
                  </a:lnTo>
                  <a:lnTo>
                    <a:pt x="298" y="1890"/>
                  </a:lnTo>
                  <a:lnTo>
                    <a:pt x="298" y="1892"/>
                  </a:lnTo>
                  <a:lnTo>
                    <a:pt x="298" y="1894"/>
                  </a:lnTo>
                  <a:lnTo>
                    <a:pt x="302" y="1896"/>
                  </a:lnTo>
                  <a:lnTo>
                    <a:pt x="302" y="1896"/>
                  </a:lnTo>
                  <a:lnTo>
                    <a:pt x="304" y="1898"/>
                  </a:lnTo>
                  <a:lnTo>
                    <a:pt x="304" y="1898"/>
                  </a:lnTo>
                  <a:lnTo>
                    <a:pt x="302" y="1900"/>
                  </a:lnTo>
                  <a:lnTo>
                    <a:pt x="300" y="1902"/>
                  </a:lnTo>
                  <a:lnTo>
                    <a:pt x="300" y="1906"/>
                  </a:lnTo>
                  <a:lnTo>
                    <a:pt x="300" y="1910"/>
                  </a:lnTo>
                  <a:lnTo>
                    <a:pt x="302" y="1916"/>
                  </a:lnTo>
                  <a:lnTo>
                    <a:pt x="302" y="1916"/>
                  </a:lnTo>
                  <a:lnTo>
                    <a:pt x="308" y="1924"/>
                  </a:lnTo>
                  <a:lnTo>
                    <a:pt x="304" y="1922"/>
                  </a:lnTo>
                  <a:lnTo>
                    <a:pt x="304" y="1922"/>
                  </a:lnTo>
                  <a:lnTo>
                    <a:pt x="300" y="1918"/>
                  </a:lnTo>
                  <a:lnTo>
                    <a:pt x="296" y="1916"/>
                  </a:lnTo>
                  <a:lnTo>
                    <a:pt x="294" y="1918"/>
                  </a:lnTo>
                  <a:lnTo>
                    <a:pt x="296" y="1922"/>
                  </a:lnTo>
                  <a:lnTo>
                    <a:pt x="296" y="1922"/>
                  </a:lnTo>
                  <a:lnTo>
                    <a:pt x="298" y="1926"/>
                  </a:lnTo>
                  <a:lnTo>
                    <a:pt x="294" y="1924"/>
                  </a:lnTo>
                  <a:lnTo>
                    <a:pt x="290" y="1922"/>
                  </a:lnTo>
                  <a:lnTo>
                    <a:pt x="286" y="1922"/>
                  </a:lnTo>
                  <a:lnTo>
                    <a:pt x="282" y="1922"/>
                  </a:lnTo>
                  <a:lnTo>
                    <a:pt x="282" y="1922"/>
                  </a:lnTo>
                  <a:lnTo>
                    <a:pt x="276" y="1924"/>
                  </a:lnTo>
                  <a:lnTo>
                    <a:pt x="272" y="1924"/>
                  </a:lnTo>
                  <a:lnTo>
                    <a:pt x="270" y="1922"/>
                  </a:lnTo>
                  <a:lnTo>
                    <a:pt x="266" y="1924"/>
                  </a:lnTo>
                  <a:lnTo>
                    <a:pt x="266" y="1924"/>
                  </a:lnTo>
                  <a:lnTo>
                    <a:pt x="264" y="1926"/>
                  </a:lnTo>
                  <a:lnTo>
                    <a:pt x="260" y="1926"/>
                  </a:lnTo>
                  <a:lnTo>
                    <a:pt x="256" y="1928"/>
                  </a:lnTo>
                  <a:lnTo>
                    <a:pt x="252" y="1932"/>
                  </a:lnTo>
                  <a:lnTo>
                    <a:pt x="252" y="1932"/>
                  </a:lnTo>
                  <a:lnTo>
                    <a:pt x="246" y="1940"/>
                  </a:lnTo>
                  <a:lnTo>
                    <a:pt x="240" y="1944"/>
                  </a:lnTo>
                  <a:lnTo>
                    <a:pt x="236" y="1946"/>
                  </a:lnTo>
                  <a:lnTo>
                    <a:pt x="232" y="1950"/>
                  </a:lnTo>
                  <a:lnTo>
                    <a:pt x="232" y="1950"/>
                  </a:lnTo>
                  <a:lnTo>
                    <a:pt x="230" y="1956"/>
                  </a:lnTo>
                  <a:lnTo>
                    <a:pt x="230" y="1956"/>
                  </a:lnTo>
                  <a:lnTo>
                    <a:pt x="234" y="1954"/>
                  </a:lnTo>
                  <a:lnTo>
                    <a:pt x="238" y="1954"/>
                  </a:lnTo>
                  <a:lnTo>
                    <a:pt x="238" y="1954"/>
                  </a:lnTo>
                  <a:lnTo>
                    <a:pt x="240" y="1954"/>
                  </a:lnTo>
                  <a:lnTo>
                    <a:pt x="244" y="1952"/>
                  </a:lnTo>
                  <a:lnTo>
                    <a:pt x="252" y="1948"/>
                  </a:lnTo>
                  <a:lnTo>
                    <a:pt x="256" y="1946"/>
                  </a:lnTo>
                  <a:lnTo>
                    <a:pt x="258" y="1946"/>
                  </a:lnTo>
                  <a:lnTo>
                    <a:pt x="256" y="1948"/>
                  </a:lnTo>
                  <a:lnTo>
                    <a:pt x="256" y="1948"/>
                  </a:lnTo>
                  <a:lnTo>
                    <a:pt x="256" y="1954"/>
                  </a:lnTo>
                  <a:lnTo>
                    <a:pt x="258" y="1954"/>
                  </a:lnTo>
                  <a:lnTo>
                    <a:pt x="260" y="1956"/>
                  </a:lnTo>
                  <a:lnTo>
                    <a:pt x="258" y="1960"/>
                  </a:lnTo>
                  <a:lnTo>
                    <a:pt x="258" y="1960"/>
                  </a:lnTo>
                  <a:lnTo>
                    <a:pt x="256" y="1964"/>
                  </a:lnTo>
                  <a:lnTo>
                    <a:pt x="256" y="1968"/>
                  </a:lnTo>
                  <a:lnTo>
                    <a:pt x="258" y="1974"/>
                  </a:lnTo>
                  <a:lnTo>
                    <a:pt x="258" y="1978"/>
                  </a:lnTo>
                  <a:lnTo>
                    <a:pt x="256" y="1982"/>
                  </a:lnTo>
                  <a:lnTo>
                    <a:pt x="252" y="1986"/>
                  </a:lnTo>
                  <a:lnTo>
                    <a:pt x="246" y="1990"/>
                  </a:lnTo>
                  <a:lnTo>
                    <a:pt x="246" y="1990"/>
                  </a:lnTo>
                  <a:lnTo>
                    <a:pt x="232" y="1998"/>
                  </a:lnTo>
                  <a:lnTo>
                    <a:pt x="222" y="2000"/>
                  </a:lnTo>
                  <a:lnTo>
                    <a:pt x="216" y="2000"/>
                  </a:lnTo>
                  <a:lnTo>
                    <a:pt x="210" y="2006"/>
                  </a:lnTo>
                  <a:lnTo>
                    <a:pt x="210" y="2006"/>
                  </a:lnTo>
                  <a:lnTo>
                    <a:pt x="208" y="2008"/>
                  </a:lnTo>
                  <a:lnTo>
                    <a:pt x="208" y="2010"/>
                  </a:lnTo>
                  <a:lnTo>
                    <a:pt x="212" y="2012"/>
                  </a:lnTo>
                  <a:lnTo>
                    <a:pt x="216" y="2012"/>
                  </a:lnTo>
                  <a:lnTo>
                    <a:pt x="216" y="2014"/>
                  </a:lnTo>
                  <a:lnTo>
                    <a:pt x="214" y="2016"/>
                  </a:lnTo>
                  <a:lnTo>
                    <a:pt x="214" y="2016"/>
                  </a:lnTo>
                  <a:lnTo>
                    <a:pt x="214" y="2020"/>
                  </a:lnTo>
                  <a:lnTo>
                    <a:pt x="216" y="2024"/>
                  </a:lnTo>
                  <a:lnTo>
                    <a:pt x="224" y="2024"/>
                  </a:lnTo>
                  <a:lnTo>
                    <a:pt x="232" y="2022"/>
                  </a:lnTo>
                  <a:lnTo>
                    <a:pt x="232" y="2022"/>
                  </a:lnTo>
                  <a:lnTo>
                    <a:pt x="240" y="2018"/>
                  </a:lnTo>
                  <a:lnTo>
                    <a:pt x="246" y="2018"/>
                  </a:lnTo>
                  <a:lnTo>
                    <a:pt x="250" y="2022"/>
                  </a:lnTo>
                  <a:lnTo>
                    <a:pt x="250" y="2026"/>
                  </a:lnTo>
                  <a:lnTo>
                    <a:pt x="250" y="2026"/>
                  </a:lnTo>
                  <a:lnTo>
                    <a:pt x="248" y="2028"/>
                  </a:lnTo>
                  <a:lnTo>
                    <a:pt x="250" y="2030"/>
                  </a:lnTo>
                  <a:lnTo>
                    <a:pt x="256" y="2028"/>
                  </a:lnTo>
                  <a:lnTo>
                    <a:pt x="260" y="2028"/>
                  </a:lnTo>
                  <a:lnTo>
                    <a:pt x="264" y="2028"/>
                  </a:lnTo>
                  <a:lnTo>
                    <a:pt x="270" y="2030"/>
                  </a:lnTo>
                  <a:lnTo>
                    <a:pt x="274" y="2034"/>
                  </a:lnTo>
                  <a:lnTo>
                    <a:pt x="274" y="2034"/>
                  </a:lnTo>
                  <a:lnTo>
                    <a:pt x="280" y="2038"/>
                  </a:lnTo>
                  <a:lnTo>
                    <a:pt x="284" y="2040"/>
                  </a:lnTo>
                  <a:lnTo>
                    <a:pt x="288" y="2040"/>
                  </a:lnTo>
                  <a:lnTo>
                    <a:pt x="292" y="2038"/>
                  </a:lnTo>
                  <a:lnTo>
                    <a:pt x="298" y="2032"/>
                  </a:lnTo>
                  <a:lnTo>
                    <a:pt x="302" y="2030"/>
                  </a:lnTo>
                  <a:lnTo>
                    <a:pt x="304" y="2028"/>
                  </a:lnTo>
                  <a:lnTo>
                    <a:pt x="304" y="2028"/>
                  </a:lnTo>
                  <a:lnTo>
                    <a:pt x="310" y="2026"/>
                  </a:lnTo>
                  <a:lnTo>
                    <a:pt x="314" y="2024"/>
                  </a:lnTo>
                  <a:lnTo>
                    <a:pt x="320" y="2020"/>
                  </a:lnTo>
                  <a:lnTo>
                    <a:pt x="326" y="2016"/>
                  </a:lnTo>
                  <a:lnTo>
                    <a:pt x="326" y="2016"/>
                  </a:lnTo>
                  <a:lnTo>
                    <a:pt x="322" y="2022"/>
                  </a:lnTo>
                  <a:lnTo>
                    <a:pt x="318" y="2026"/>
                  </a:lnTo>
                  <a:lnTo>
                    <a:pt x="318" y="2026"/>
                  </a:lnTo>
                  <a:lnTo>
                    <a:pt x="312" y="2032"/>
                  </a:lnTo>
                  <a:lnTo>
                    <a:pt x="306" y="2036"/>
                  </a:lnTo>
                  <a:lnTo>
                    <a:pt x="304" y="2044"/>
                  </a:lnTo>
                  <a:lnTo>
                    <a:pt x="302" y="2048"/>
                  </a:lnTo>
                  <a:lnTo>
                    <a:pt x="294" y="2050"/>
                  </a:lnTo>
                  <a:lnTo>
                    <a:pt x="294" y="2050"/>
                  </a:lnTo>
                  <a:lnTo>
                    <a:pt x="284" y="2050"/>
                  </a:lnTo>
                  <a:lnTo>
                    <a:pt x="280" y="2050"/>
                  </a:lnTo>
                  <a:lnTo>
                    <a:pt x="274" y="2048"/>
                  </a:lnTo>
                  <a:lnTo>
                    <a:pt x="262" y="2048"/>
                  </a:lnTo>
                  <a:lnTo>
                    <a:pt x="262" y="2048"/>
                  </a:lnTo>
                  <a:lnTo>
                    <a:pt x="256" y="2048"/>
                  </a:lnTo>
                  <a:lnTo>
                    <a:pt x="252" y="2050"/>
                  </a:lnTo>
                  <a:lnTo>
                    <a:pt x="252" y="2052"/>
                  </a:lnTo>
                  <a:lnTo>
                    <a:pt x="252" y="2054"/>
                  </a:lnTo>
                  <a:lnTo>
                    <a:pt x="252" y="2058"/>
                  </a:lnTo>
                  <a:lnTo>
                    <a:pt x="250" y="2058"/>
                  </a:lnTo>
                  <a:lnTo>
                    <a:pt x="246" y="2060"/>
                  </a:lnTo>
                  <a:lnTo>
                    <a:pt x="246" y="2060"/>
                  </a:lnTo>
                  <a:lnTo>
                    <a:pt x="242" y="2060"/>
                  </a:lnTo>
                  <a:lnTo>
                    <a:pt x="238" y="2062"/>
                  </a:lnTo>
                  <a:lnTo>
                    <a:pt x="238" y="2066"/>
                  </a:lnTo>
                  <a:lnTo>
                    <a:pt x="238" y="2070"/>
                  </a:lnTo>
                  <a:lnTo>
                    <a:pt x="238" y="2074"/>
                  </a:lnTo>
                  <a:lnTo>
                    <a:pt x="236" y="2076"/>
                  </a:lnTo>
                  <a:lnTo>
                    <a:pt x="236" y="2076"/>
                  </a:lnTo>
                  <a:lnTo>
                    <a:pt x="232" y="2078"/>
                  </a:lnTo>
                  <a:lnTo>
                    <a:pt x="230" y="2082"/>
                  </a:lnTo>
                  <a:lnTo>
                    <a:pt x="230" y="2084"/>
                  </a:lnTo>
                  <a:lnTo>
                    <a:pt x="226" y="2086"/>
                  </a:lnTo>
                  <a:lnTo>
                    <a:pt x="226" y="2086"/>
                  </a:lnTo>
                  <a:lnTo>
                    <a:pt x="220" y="2092"/>
                  </a:lnTo>
                  <a:lnTo>
                    <a:pt x="214" y="2100"/>
                  </a:lnTo>
                  <a:lnTo>
                    <a:pt x="210" y="2106"/>
                  </a:lnTo>
                  <a:lnTo>
                    <a:pt x="206" y="2106"/>
                  </a:lnTo>
                  <a:lnTo>
                    <a:pt x="202" y="2108"/>
                  </a:lnTo>
                  <a:lnTo>
                    <a:pt x="202" y="2108"/>
                  </a:lnTo>
                  <a:lnTo>
                    <a:pt x="198" y="2108"/>
                  </a:lnTo>
                  <a:lnTo>
                    <a:pt x="194" y="2108"/>
                  </a:lnTo>
                  <a:lnTo>
                    <a:pt x="192" y="2112"/>
                  </a:lnTo>
                  <a:lnTo>
                    <a:pt x="192" y="2114"/>
                  </a:lnTo>
                  <a:lnTo>
                    <a:pt x="192" y="2118"/>
                  </a:lnTo>
                  <a:lnTo>
                    <a:pt x="194" y="2118"/>
                  </a:lnTo>
                  <a:lnTo>
                    <a:pt x="196" y="2118"/>
                  </a:lnTo>
                  <a:lnTo>
                    <a:pt x="196" y="2118"/>
                  </a:lnTo>
                  <a:lnTo>
                    <a:pt x="200" y="2116"/>
                  </a:lnTo>
                  <a:lnTo>
                    <a:pt x="202" y="2116"/>
                  </a:lnTo>
                  <a:lnTo>
                    <a:pt x="206" y="2118"/>
                  </a:lnTo>
                  <a:lnTo>
                    <a:pt x="210" y="2122"/>
                  </a:lnTo>
                  <a:lnTo>
                    <a:pt x="212" y="2122"/>
                  </a:lnTo>
                  <a:lnTo>
                    <a:pt x="214" y="2122"/>
                  </a:lnTo>
                  <a:lnTo>
                    <a:pt x="214" y="2122"/>
                  </a:lnTo>
                  <a:lnTo>
                    <a:pt x="216" y="2120"/>
                  </a:lnTo>
                  <a:lnTo>
                    <a:pt x="216" y="2118"/>
                  </a:lnTo>
                  <a:lnTo>
                    <a:pt x="218" y="2116"/>
                  </a:lnTo>
                  <a:lnTo>
                    <a:pt x="222" y="2112"/>
                  </a:lnTo>
                  <a:lnTo>
                    <a:pt x="222" y="2112"/>
                  </a:lnTo>
                  <a:lnTo>
                    <a:pt x="226" y="2110"/>
                  </a:lnTo>
                  <a:lnTo>
                    <a:pt x="230" y="2106"/>
                  </a:lnTo>
                  <a:lnTo>
                    <a:pt x="234" y="2102"/>
                  </a:lnTo>
                  <a:lnTo>
                    <a:pt x="244" y="2100"/>
                  </a:lnTo>
                  <a:lnTo>
                    <a:pt x="244" y="2100"/>
                  </a:lnTo>
                  <a:lnTo>
                    <a:pt x="252" y="2100"/>
                  </a:lnTo>
                  <a:lnTo>
                    <a:pt x="258" y="2102"/>
                  </a:lnTo>
                  <a:lnTo>
                    <a:pt x="270" y="2108"/>
                  </a:lnTo>
                  <a:lnTo>
                    <a:pt x="270" y="2108"/>
                  </a:lnTo>
                  <a:lnTo>
                    <a:pt x="274" y="2110"/>
                  </a:lnTo>
                  <a:lnTo>
                    <a:pt x="276" y="2108"/>
                  </a:lnTo>
                  <a:lnTo>
                    <a:pt x="280" y="2098"/>
                  </a:lnTo>
                  <a:lnTo>
                    <a:pt x="282" y="2088"/>
                  </a:lnTo>
                  <a:lnTo>
                    <a:pt x="284" y="2086"/>
                  </a:lnTo>
                  <a:lnTo>
                    <a:pt x="286" y="2084"/>
                  </a:lnTo>
                  <a:lnTo>
                    <a:pt x="286" y="2084"/>
                  </a:lnTo>
                  <a:lnTo>
                    <a:pt x="288" y="2086"/>
                  </a:lnTo>
                  <a:lnTo>
                    <a:pt x="290" y="2084"/>
                  </a:lnTo>
                  <a:lnTo>
                    <a:pt x="298" y="2080"/>
                  </a:lnTo>
                  <a:lnTo>
                    <a:pt x="302" y="2078"/>
                  </a:lnTo>
                  <a:lnTo>
                    <a:pt x="306" y="2078"/>
                  </a:lnTo>
                  <a:lnTo>
                    <a:pt x="312" y="2080"/>
                  </a:lnTo>
                  <a:lnTo>
                    <a:pt x="316" y="2084"/>
                  </a:lnTo>
                  <a:lnTo>
                    <a:pt x="316" y="2084"/>
                  </a:lnTo>
                  <a:lnTo>
                    <a:pt x="322" y="2088"/>
                  </a:lnTo>
                  <a:lnTo>
                    <a:pt x="324" y="2088"/>
                  </a:lnTo>
                  <a:lnTo>
                    <a:pt x="324" y="2088"/>
                  </a:lnTo>
                  <a:lnTo>
                    <a:pt x="328" y="2086"/>
                  </a:lnTo>
                  <a:lnTo>
                    <a:pt x="330" y="2086"/>
                  </a:lnTo>
                  <a:lnTo>
                    <a:pt x="334" y="2086"/>
                  </a:lnTo>
                  <a:lnTo>
                    <a:pt x="334" y="2086"/>
                  </a:lnTo>
                  <a:lnTo>
                    <a:pt x="342" y="2086"/>
                  </a:lnTo>
                  <a:lnTo>
                    <a:pt x="344" y="2084"/>
                  </a:lnTo>
                  <a:lnTo>
                    <a:pt x="346" y="2082"/>
                  </a:lnTo>
                  <a:lnTo>
                    <a:pt x="356" y="2078"/>
                  </a:lnTo>
                  <a:lnTo>
                    <a:pt x="356" y="2078"/>
                  </a:lnTo>
                  <a:lnTo>
                    <a:pt x="366" y="2076"/>
                  </a:lnTo>
                  <a:lnTo>
                    <a:pt x="368" y="2074"/>
                  </a:lnTo>
                  <a:lnTo>
                    <a:pt x="368" y="2072"/>
                  </a:lnTo>
                  <a:lnTo>
                    <a:pt x="374" y="2074"/>
                  </a:lnTo>
                  <a:lnTo>
                    <a:pt x="374" y="2074"/>
                  </a:lnTo>
                  <a:lnTo>
                    <a:pt x="380" y="2076"/>
                  </a:lnTo>
                  <a:lnTo>
                    <a:pt x="382" y="2076"/>
                  </a:lnTo>
                  <a:lnTo>
                    <a:pt x="384" y="2074"/>
                  </a:lnTo>
                  <a:lnTo>
                    <a:pt x="386" y="2076"/>
                  </a:lnTo>
                  <a:lnTo>
                    <a:pt x="386" y="2076"/>
                  </a:lnTo>
                  <a:lnTo>
                    <a:pt x="388" y="2078"/>
                  </a:lnTo>
                  <a:lnTo>
                    <a:pt x="392" y="2078"/>
                  </a:lnTo>
                  <a:lnTo>
                    <a:pt x="400" y="2074"/>
                  </a:lnTo>
                  <a:lnTo>
                    <a:pt x="410" y="2072"/>
                  </a:lnTo>
                  <a:lnTo>
                    <a:pt x="416" y="2074"/>
                  </a:lnTo>
                  <a:lnTo>
                    <a:pt x="422" y="2074"/>
                  </a:lnTo>
                  <a:lnTo>
                    <a:pt x="422" y="2074"/>
                  </a:lnTo>
                  <a:lnTo>
                    <a:pt x="428" y="2076"/>
                  </a:lnTo>
                  <a:lnTo>
                    <a:pt x="432" y="2076"/>
                  </a:lnTo>
                  <a:lnTo>
                    <a:pt x="440" y="2074"/>
                  </a:lnTo>
                  <a:lnTo>
                    <a:pt x="448" y="2070"/>
                  </a:lnTo>
                  <a:lnTo>
                    <a:pt x="456" y="2068"/>
                  </a:lnTo>
                  <a:lnTo>
                    <a:pt x="456" y="2068"/>
                  </a:lnTo>
                  <a:lnTo>
                    <a:pt x="460" y="2068"/>
                  </a:lnTo>
                  <a:lnTo>
                    <a:pt x="462" y="2064"/>
                  </a:lnTo>
                  <a:lnTo>
                    <a:pt x="464" y="2060"/>
                  </a:lnTo>
                  <a:lnTo>
                    <a:pt x="470" y="2056"/>
                  </a:lnTo>
                  <a:lnTo>
                    <a:pt x="470" y="2056"/>
                  </a:lnTo>
                  <a:lnTo>
                    <a:pt x="478" y="2052"/>
                  </a:lnTo>
                  <a:lnTo>
                    <a:pt x="480" y="2048"/>
                  </a:lnTo>
                  <a:lnTo>
                    <a:pt x="480" y="2044"/>
                  </a:lnTo>
                  <a:lnTo>
                    <a:pt x="480" y="2040"/>
                  </a:lnTo>
                  <a:lnTo>
                    <a:pt x="480" y="2040"/>
                  </a:lnTo>
                  <a:lnTo>
                    <a:pt x="480" y="2038"/>
                  </a:lnTo>
                  <a:lnTo>
                    <a:pt x="478" y="2038"/>
                  </a:lnTo>
                  <a:lnTo>
                    <a:pt x="472" y="2038"/>
                  </a:lnTo>
                  <a:lnTo>
                    <a:pt x="462" y="2040"/>
                  </a:lnTo>
                  <a:lnTo>
                    <a:pt x="456" y="2040"/>
                  </a:lnTo>
                  <a:lnTo>
                    <a:pt x="456" y="2040"/>
                  </a:lnTo>
                  <a:lnTo>
                    <a:pt x="450" y="2038"/>
                  </a:lnTo>
                  <a:lnTo>
                    <a:pt x="448" y="2036"/>
                  </a:lnTo>
                  <a:lnTo>
                    <a:pt x="450" y="2036"/>
                  </a:lnTo>
                  <a:lnTo>
                    <a:pt x="446" y="2034"/>
                  </a:lnTo>
                  <a:lnTo>
                    <a:pt x="446" y="2034"/>
                  </a:lnTo>
                  <a:lnTo>
                    <a:pt x="444" y="2032"/>
                  </a:lnTo>
                  <a:lnTo>
                    <a:pt x="444" y="2032"/>
                  </a:lnTo>
                  <a:lnTo>
                    <a:pt x="448" y="2030"/>
                  </a:lnTo>
                  <a:lnTo>
                    <a:pt x="456" y="2030"/>
                  </a:lnTo>
                  <a:lnTo>
                    <a:pt x="458" y="2028"/>
                  </a:lnTo>
                  <a:lnTo>
                    <a:pt x="460" y="2026"/>
                  </a:lnTo>
                  <a:lnTo>
                    <a:pt x="460" y="2026"/>
                  </a:lnTo>
                  <a:lnTo>
                    <a:pt x="460" y="2020"/>
                  </a:lnTo>
                  <a:lnTo>
                    <a:pt x="458" y="2020"/>
                  </a:lnTo>
                  <a:lnTo>
                    <a:pt x="456" y="2020"/>
                  </a:lnTo>
                  <a:lnTo>
                    <a:pt x="458" y="2016"/>
                  </a:lnTo>
                  <a:lnTo>
                    <a:pt x="458" y="2016"/>
                  </a:lnTo>
                  <a:lnTo>
                    <a:pt x="462" y="2014"/>
                  </a:lnTo>
                  <a:lnTo>
                    <a:pt x="464" y="2014"/>
                  </a:lnTo>
                  <a:lnTo>
                    <a:pt x="472" y="2014"/>
                  </a:lnTo>
                  <a:lnTo>
                    <a:pt x="476" y="2014"/>
                  </a:lnTo>
                  <a:lnTo>
                    <a:pt x="476" y="2012"/>
                  </a:lnTo>
                  <a:lnTo>
                    <a:pt x="474" y="2010"/>
                  </a:lnTo>
                  <a:lnTo>
                    <a:pt x="474" y="2010"/>
                  </a:lnTo>
                  <a:lnTo>
                    <a:pt x="474" y="2008"/>
                  </a:lnTo>
                  <a:lnTo>
                    <a:pt x="474" y="2006"/>
                  </a:lnTo>
                  <a:lnTo>
                    <a:pt x="482" y="2000"/>
                  </a:lnTo>
                  <a:lnTo>
                    <a:pt x="486" y="1996"/>
                  </a:lnTo>
                  <a:lnTo>
                    <a:pt x="490" y="1990"/>
                  </a:lnTo>
                  <a:lnTo>
                    <a:pt x="494" y="1982"/>
                  </a:lnTo>
                  <a:lnTo>
                    <a:pt x="494" y="1970"/>
                  </a:lnTo>
                  <a:lnTo>
                    <a:pt x="494" y="1970"/>
                  </a:lnTo>
                  <a:close/>
                  <a:moveTo>
                    <a:pt x="662" y="1344"/>
                  </a:moveTo>
                  <a:lnTo>
                    <a:pt x="662" y="1344"/>
                  </a:lnTo>
                  <a:lnTo>
                    <a:pt x="660" y="1344"/>
                  </a:lnTo>
                  <a:lnTo>
                    <a:pt x="656" y="1346"/>
                  </a:lnTo>
                  <a:lnTo>
                    <a:pt x="656" y="1350"/>
                  </a:lnTo>
                  <a:lnTo>
                    <a:pt x="656" y="1354"/>
                  </a:lnTo>
                  <a:lnTo>
                    <a:pt x="656" y="1354"/>
                  </a:lnTo>
                  <a:lnTo>
                    <a:pt x="660" y="1354"/>
                  </a:lnTo>
                  <a:lnTo>
                    <a:pt x="662" y="1352"/>
                  </a:lnTo>
                  <a:lnTo>
                    <a:pt x="664" y="1348"/>
                  </a:lnTo>
                  <a:lnTo>
                    <a:pt x="664" y="1346"/>
                  </a:lnTo>
                  <a:lnTo>
                    <a:pt x="662" y="1344"/>
                  </a:lnTo>
                  <a:lnTo>
                    <a:pt x="662" y="1344"/>
                  </a:lnTo>
                  <a:close/>
                  <a:moveTo>
                    <a:pt x="652" y="1354"/>
                  </a:moveTo>
                  <a:lnTo>
                    <a:pt x="652" y="1354"/>
                  </a:lnTo>
                  <a:lnTo>
                    <a:pt x="650" y="1352"/>
                  </a:lnTo>
                  <a:lnTo>
                    <a:pt x="648" y="1352"/>
                  </a:lnTo>
                  <a:lnTo>
                    <a:pt x="646" y="1352"/>
                  </a:lnTo>
                  <a:lnTo>
                    <a:pt x="644" y="1356"/>
                  </a:lnTo>
                  <a:lnTo>
                    <a:pt x="644" y="1356"/>
                  </a:lnTo>
                  <a:lnTo>
                    <a:pt x="646" y="1358"/>
                  </a:lnTo>
                  <a:lnTo>
                    <a:pt x="648" y="1358"/>
                  </a:lnTo>
                  <a:lnTo>
                    <a:pt x="652" y="1356"/>
                  </a:lnTo>
                  <a:lnTo>
                    <a:pt x="652" y="1354"/>
                  </a:lnTo>
                  <a:lnTo>
                    <a:pt x="652" y="1354"/>
                  </a:lnTo>
                  <a:close/>
                  <a:moveTo>
                    <a:pt x="150" y="1398"/>
                  </a:moveTo>
                  <a:lnTo>
                    <a:pt x="150" y="1398"/>
                  </a:lnTo>
                  <a:lnTo>
                    <a:pt x="148" y="1396"/>
                  </a:lnTo>
                  <a:lnTo>
                    <a:pt x="148" y="1396"/>
                  </a:lnTo>
                  <a:lnTo>
                    <a:pt x="146" y="1394"/>
                  </a:lnTo>
                  <a:lnTo>
                    <a:pt x="146" y="1396"/>
                  </a:lnTo>
                  <a:lnTo>
                    <a:pt x="146" y="1396"/>
                  </a:lnTo>
                  <a:lnTo>
                    <a:pt x="144" y="1398"/>
                  </a:lnTo>
                  <a:lnTo>
                    <a:pt x="146" y="1402"/>
                  </a:lnTo>
                  <a:lnTo>
                    <a:pt x="152" y="1410"/>
                  </a:lnTo>
                  <a:lnTo>
                    <a:pt x="152" y="1410"/>
                  </a:lnTo>
                  <a:lnTo>
                    <a:pt x="154" y="1412"/>
                  </a:lnTo>
                  <a:lnTo>
                    <a:pt x="156" y="1412"/>
                  </a:lnTo>
                  <a:lnTo>
                    <a:pt x="158" y="1412"/>
                  </a:lnTo>
                  <a:lnTo>
                    <a:pt x="156" y="1410"/>
                  </a:lnTo>
                  <a:lnTo>
                    <a:pt x="156" y="1410"/>
                  </a:lnTo>
                  <a:lnTo>
                    <a:pt x="154" y="1404"/>
                  </a:lnTo>
                  <a:lnTo>
                    <a:pt x="154" y="1400"/>
                  </a:lnTo>
                  <a:lnTo>
                    <a:pt x="150" y="1398"/>
                  </a:lnTo>
                  <a:lnTo>
                    <a:pt x="150" y="1398"/>
                  </a:lnTo>
                  <a:close/>
                  <a:moveTo>
                    <a:pt x="732" y="1304"/>
                  </a:moveTo>
                  <a:lnTo>
                    <a:pt x="732" y="1304"/>
                  </a:lnTo>
                  <a:lnTo>
                    <a:pt x="734" y="1302"/>
                  </a:lnTo>
                  <a:lnTo>
                    <a:pt x="732" y="1300"/>
                  </a:lnTo>
                  <a:lnTo>
                    <a:pt x="730" y="1298"/>
                  </a:lnTo>
                  <a:lnTo>
                    <a:pt x="728" y="1300"/>
                  </a:lnTo>
                  <a:lnTo>
                    <a:pt x="728" y="1300"/>
                  </a:lnTo>
                  <a:lnTo>
                    <a:pt x="726" y="1302"/>
                  </a:lnTo>
                  <a:lnTo>
                    <a:pt x="724" y="1302"/>
                  </a:lnTo>
                  <a:lnTo>
                    <a:pt x="722" y="1300"/>
                  </a:lnTo>
                  <a:lnTo>
                    <a:pt x="720" y="1302"/>
                  </a:lnTo>
                  <a:lnTo>
                    <a:pt x="720" y="1302"/>
                  </a:lnTo>
                  <a:lnTo>
                    <a:pt x="720" y="1304"/>
                  </a:lnTo>
                  <a:lnTo>
                    <a:pt x="720" y="1304"/>
                  </a:lnTo>
                  <a:lnTo>
                    <a:pt x="724" y="1306"/>
                  </a:lnTo>
                  <a:lnTo>
                    <a:pt x="732" y="1304"/>
                  </a:lnTo>
                  <a:lnTo>
                    <a:pt x="732" y="1304"/>
                  </a:lnTo>
                  <a:close/>
                  <a:moveTo>
                    <a:pt x="618" y="1384"/>
                  </a:moveTo>
                  <a:lnTo>
                    <a:pt x="618" y="1384"/>
                  </a:lnTo>
                  <a:lnTo>
                    <a:pt x="622" y="1384"/>
                  </a:lnTo>
                  <a:lnTo>
                    <a:pt x="626" y="1382"/>
                  </a:lnTo>
                  <a:lnTo>
                    <a:pt x="628" y="1380"/>
                  </a:lnTo>
                  <a:lnTo>
                    <a:pt x="628" y="1378"/>
                  </a:lnTo>
                  <a:lnTo>
                    <a:pt x="628" y="1378"/>
                  </a:lnTo>
                  <a:lnTo>
                    <a:pt x="622" y="1378"/>
                  </a:lnTo>
                  <a:lnTo>
                    <a:pt x="618" y="1378"/>
                  </a:lnTo>
                  <a:lnTo>
                    <a:pt x="616" y="1380"/>
                  </a:lnTo>
                  <a:lnTo>
                    <a:pt x="618" y="1384"/>
                  </a:lnTo>
                  <a:lnTo>
                    <a:pt x="618" y="1384"/>
                  </a:lnTo>
                  <a:close/>
                  <a:moveTo>
                    <a:pt x="620" y="1456"/>
                  </a:moveTo>
                  <a:lnTo>
                    <a:pt x="620" y="1456"/>
                  </a:lnTo>
                  <a:lnTo>
                    <a:pt x="616" y="1454"/>
                  </a:lnTo>
                  <a:lnTo>
                    <a:pt x="618" y="1456"/>
                  </a:lnTo>
                  <a:lnTo>
                    <a:pt x="622" y="1462"/>
                  </a:lnTo>
                  <a:lnTo>
                    <a:pt x="624" y="1462"/>
                  </a:lnTo>
                  <a:lnTo>
                    <a:pt x="624" y="1462"/>
                  </a:lnTo>
                  <a:lnTo>
                    <a:pt x="626" y="1464"/>
                  </a:lnTo>
                  <a:lnTo>
                    <a:pt x="624" y="1462"/>
                  </a:lnTo>
                  <a:lnTo>
                    <a:pt x="622" y="1458"/>
                  </a:lnTo>
                  <a:lnTo>
                    <a:pt x="620" y="1456"/>
                  </a:lnTo>
                  <a:lnTo>
                    <a:pt x="620" y="1456"/>
                  </a:lnTo>
                  <a:close/>
                  <a:moveTo>
                    <a:pt x="630" y="1474"/>
                  </a:moveTo>
                  <a:lnTo>
                    <a:pt x="630" y="1474"/>
                  </a:lnTo>
                  <a:lnTo>
                    <a:pt x="626" y="1468"/>
                  </a:lnTo>
                  <a:lnTo>
                    <a:pt x="622" y="1466"/>
                  </a:lnTo>
                  <a:lnTo>
                    <a:pt x="622" y="1466"/>
                  </a:lnTo>
                  <a:lnTo>
                    <a:pt x="622" y="1468"/>
                  </a:lnTo>
                  <a:lnTo>
                    <a:pt x="622" y="1468"/>
                  </a:lnTo>
                  <a:lnTo>
                    <a:pt x="626" y="1474"/>
                  </a:lnTo>
                  <a:lnTo>
                    <a:pt x="628" y="1476"/>
                  </a:lnTo>
                  <a:lnTo>
                    <a:pt x="630" y="1474"/>
                  </a:lnTo>
                  <a:lnTo>
                    <a:pt x="630" y="1474"/>
                  </a:lnTo>
                  <a:close/>
                  <a:moveTo>
                    <a:pt x="624" y="1490"/>
                  </a:moveTo>
                  <a:lnTo>
                    <a:pt x="624" y="1490"/>
                  </a:lnTo>
                  <a:lnTo>
                    <a:pt x="626" y="1490"/>
                  </a:lnTo>
                  <a:lnTo>
                    <a:pt x="626" y="1490"/>
                  </a:lnTo>
                  <a:lnTo>
                    <a:pt x="626" y="1486"/>
                  </a:lnTo>
                  <a:lnTo>
                    <a:pt x="624" y="1476"/>
                  </a:lnTo>
                  <a:lnTo>
                    <a:pt x="624" y="1476"/>
                  </a:lnTo>
                  <a:lnTo>
                    <a:pt x="622" y="1474"/>
                  </a:lnTo>
                  <a:lnTo>
                    <a:pt x="622" y="1476"/>
                  </a:lnTo>
                  <a:lnTo>
                    <a:pt x="622" y="1480"/>
                  </a:lnTo>
                  <a:lnTo>
                    <a:pt x="622" y="1486"/>
                  </a:lnTo>
                  <a:lnTo>
                    <a:pt x="622" y="1490"/>
                  </a:lnTo>
                  <a:lnTo>
                    <a:pt x="624" y="1490"/>
                  </a:lnTo>
                  <a:lnTo>
                    <a:pt x="624" y="1490"/>
                  </a:lnTo>
                  <a:close/>
                  <a:moveTo>
                    <a:pt x="302" y="1578"/>
                  </a:moveTo>
                  <a:lnTo>
                    <a:pt x="302" y="1578"/>
                  </a:lnTo>
                  <a:lnTo>
                    <a:pt x="300" y="1580"/>
                  </a:lnTo>
                  <a:lnTo>
                    <a:pt x="300" y="1582"/>
                  </a:lnTo>
                  <a:lnTo>
                    <a:pt x="302" y="1582"/>
                  </a:lnTo>
                  <a:lnTo>
                    <a:pt x="304" y="1584"/>
                  </a:lnTo>
                  <a:lnTo>
                    <a:pt x="304" y="1584"/>
                  </a:lnTo>
                  <a:lnTo>
                    <a:pt x="306" y="1582"/>
                  </a:lnTo>
                  <a:lnTo>
                    <a:pt x="306" y="1580"/>
                  </a:lnTo>
                  <a:lnTo>
                    <a:pt x="304" y="1578"/>
                  </a:lnTo>
                  <a:lnTo>
                    <a:pt x="302" y="1578"/>
                  </a:lnTo>
                  <a:lnTo>
                    <a:pt x="302" y="1578"/>
                  </a:lnTo>
                  <a:close/>
                  <a:moveTo>
                    <a:pt x="160" y="1386"/>
                  </a:moveTo>
                  <a:lnTo>
                    <a:pt x="160" y="1386"/>
                  </a:lnTo>
                  <a:lnTo>
                    <a:pt x="158" y="1382"/>
                  </a:lnTo>
                  <a:lnTo>
                    <a:pt x="154" y="1378"/>
                  </a:lnTo>
                  <a:lnTo>
                    <a:pt x="150" y="1378"/>
                  </a:lnTo>
                  <a:lnTo>
                    <a:pt x="148" y="1378"/>
                  </a:lnTo>
                  <a:lnTo>
                    <a:pt x="148" y="1380"/>
                  </a:lnTo>
                  <a:lnTo>
                    <a:pt x="148" y="1380"/>
                  </a:lnTo>
                  <a:lnTo>
                    <a:pt x="148" y="1382"/>
                  </a:lnTo>
                  <a:lnTo>
                    <a:pt x="152" y="1384"/>
                  </a:lnTo>
                  <a:lnTo>
                    <a:pt x="152" y="1384"/>
                  </a:lnTo>
                  <a:lnTo>
                    <a:pt x="156" y="1386"/>
                  </a:lnTo>
                  <a:lnTo>
                    <a:pt x="160" y="1386"/>
                  </a:lnTo>
                  <a:lnTo>
                    <a:pt x="160" y="1386"/>
                  </a:lnTo>
                  <a:close/>
                  <a:moveTo>
                    <a:pt x="320" y="1546"/>
                  </a:moveTo>
                  <a:lnTo>
                    <a:pt x="320" y="1546"/>
                  </a:lnTo>
                  <a:lnTo>
                    <a:pt x="318" y="1546"/>
                  </a:lnTo>
                  <a:lnTo>
                    <a:pt x="316" y="1546"/>
                  </a:lnTo>
                  <a:lnTo>
                    <a:pt x="314" y="1548"/>
                  </a:lnTo>
                  <a:lnTo>
                    <a:pt x="312" y="1552"/>
                  </a:lnTo>
                  <a:lnTo>
                    <a:pt x="312" y="1552"/>
                  </a:lnTo>
                  <a:lnTo>
                    <a:pt x="312" y="1552"/>
                  </a:lnTo>
                  <a:lnTo>
                    <a:pt x="314" y="1552"/>
                  </a:lnTo>
                  <a:lnTo>
                    <a:pt x="318" y="1552"/>
                  </a:lnTo>
                  <a:lnTo>
                    <a:pt x="318" y="1552"/>
                  </a:lnTo>
                  <a:lnTo>
                    <a:pt x="318" y="1550"/>
                  </a:lnTo>
                  <a:lnTo>
                    <a:pt x="320" y="1548"/>
                  </a:lnTo>
                  <a:lnTo>
                    <a:pt x="322" y="1546"/>
                  </a:lnTo>
                  <a:lnTo>
                    <a:pt x="320" y="1546"/>
                  </a:lnTo>
                  <a:lnTo>
                    <a:pt x="320" y="1546"/>
                  </a:lnTo>
                  <a:close/>
                  <a:moveTo>
                    <a:pt x="354" y="1486"/>
                  </a:moveTo>
                  <a:lnTo>
                    <a:pt x="354" y="1486"/>
                  </a:lnTo>
                  <a:lnTo>
                    <a:pt x="356" y="1488"/>
                  </a:lnTo>
                  <a:lnTo>
                    <a:pt x="356" y="1490"/>
                  </a:lnTo>
                  <a:lnTo>
                    <a:pt x="358" y="1488"/>
                  </a:lnTo>
                  <a:lnTo>
                    <a:pt x="362" y="1490"/>
                  </a:lnTo>
                  <a:lnTo>
                    <a:pt x="362" y="1490"/>
                  </a:lnTo>
                  <a:lnTo>
                    <a:pt x="364" y="1492"/>
                  </a:lnTo>
                  <a:lnTo>
                    <a:pt x="364" y="1490"/>
                  </a:lnTo>
                  <a:lnTo>
                    <a:pt x="366" y="1488"/>
                  </a:lnTo>
                  <a:lnTo>
                    <a:pt x="370" y="1490"/>
                  </a:lnTo>
                  <a:lnTo>
                    <a:pt x="370" y="1490"/>
                  </a:lnTo>
                  <a:lnTo>
                    <a:pt x="372" y="1492"/>
                  </a:lnTo>
                  <a:lnTo>
                    <a:pt x="372" y="1494"/>
                  </a:lnTo>
                  <a:lnTo>
                    <a:pt x="370" y="1500"/>
                  </a:lnTo>
                  <a:lnTo>
                    <a:pt x="368" y="1506"/>
                  </a:lnTo>
                  <a:lnTo>
                    <a:pt x="368" y="1508"/>
                  </a:lnTo>
                  <a:lnTo>
                    <a:pt x="370" y="1512"/>
                  </a:lnTo>
                  <a:lnTo>
                    <a:pt x="370" y="1512"/>
                  </a:lnTo>
                  <a:lnTo>
                    <a:pt x="372" y="1512"/>
                  </a:lnTo>
                  <a:lnTo>
                    <a:pt x="372" y="1510"/>
                  </a:lnTo>
                  <a:lnTo>
                    <a:pt x="374" y="1502"/>
                  </a:lnTo>
                  <a:lnTo>
                    <a:pt x="374" y="1502"/>
                  </a:lnTo>
                  <a:lnTo>
                    <a:pt x="376" y="1496"/>
                  </a:lnTo>
                  <a:lnTo>
                    <a:pt x="374" y="1490"/>
                  </a:lnTo>
                  <a:lnTo>
                    <a:pt x="374" y="1490"/>
                  </a:lnTo>
                  <a:lnTo>
                    <a:pt x="374" y="1488"/>
                  </a:lnTo>
                  <a:lnTo>
                    <a:pt x="376" y="1484"/>
                  </a:lnTo>
                  <a:lnTo>
                    <a:pt x="380" y="1476"/>
                  </a:lnTo>
                  <a:lnTo>
                    <a:pt x="380" y="1476"/>
                  </a:lnTo>
                  <a:lnTo>
                    <a:pt x="380" y="1472"/>
                  </a:lnTo>
                  <a:lnTo>
                    <a:pt x="378" y="1474"/>
                  </a:lnTo>
                  <a:lnTo>
                    <a:pt x="376" y="1476"/>
                  </a:lnTo>
                  <a:lnTo>
                    <a:pt x="376" y="1476"/>
                  </a:lnTo>
                  <a:lnTo>
                    <a:pt x="376" y="1474"/>
                  </a:lnTo>
                  <a:lnTo>
                    <a:pt x="376" y="1474"/>
                  </a:lnTo>
                  <a:lnTo>
                    <a:pt x="376" y="1472"/>
                  </a:lnTo>
                  <a:lnTo>
                    <a:pt x="374" y="1470"/>
                  </a:lnTo>
                  <a:lnTo>
                    <a:pt x="372" y="1470"/>
                  </a:lnTo>
                  <a:lnTo>
                    <a:pt x="372" y="1472"/>
                  </a:lnTo>
                  <a:lnTo>
                    <a:pt x="372" y="1472"/>
                  </a:lnTo>
                  <a:lnTo>
                    <a:pt x="370" y="1474"/>
                  </a:lnTo>
                  <a:lnTo>
                    <a:pt x="370" y="1472"/>
                  </a:lnTo>
                  <a:lnTo>
                    <a:pt x="370" y="1462"/>
                  </a:lnTo>
                  <a:lnTo>
                    <a:pt x="370" y="1462"/>
                  </a:lnTo>
                  <a:lnTo>
                    <a:pt x="370" y="1460"/>
                  </a:lnTo>
                  <a:lnTo>
                    <a:pt x="368" y="1460"/>
                  </a:lnTo>
                  <a:lnTo>
                    <a:pt x="364" y="1464"/>
                  </a:lnTo>
                  <a:lnTo>
                    <a:pt x="358" y="1468"/>
                  </a:lnTo>
                  <a:lnTo>
                    <a:pt x="358" y="1470"/>
                  </a:lnTo>
                  <a:lnTo>
                    <a:pt x="358" y="1470"/>
                  </a:lnTo>
                  <a:lnTo>
                    <a:pt x="358" y="1470"/>
                  </a:lnTo>
                  <a:lnTo>
                    <a:pt x="364" y="1474"/>
                  </a:lnTo>
                  <a:lnTo>
                    <a:pt x="368" y="1476"/>
                  </a:lnTo>
                  <a:lnTo>
                    <a:pt x="368" y="1480"/>
                  </a:lnTo>
                  <a:lnTo>
                    <a:pt x="368" y="1480"/>
                  </a:lnTo>
                  <a:lnTo>
                    <a:pt x="366" y="1482"/>
                  </a:lnTo>
                  <a:lnTo>
                    <a:pt x="360" y="1482"/>
                  </a:lnTo>
                  <a:lnTo>
                    <a:pt x="356" y="1482"/>
                  </a:lnTo>
                  <a:lnTo>
                    <a:pt x="356" y="1484"/>
                  </a:lnTo>
                  <a:lnTo>
                    <a:pt x="354" y="1486"/>
                  </a:lnTo>
                  <a:lnTo>
                    <a:pt x="354" y="1486"/>
                  </a:lnTo>
                  <a:close/>
                  <a:moveTo>
                    <a:pt x="312" y="1560"/>
                  </a:moveTo>
                  <a:lnTo>
                    <a:pt x="312" y="1560"/>
                  </a:lnTo>
                  <a:lnTo>
                    <a:pt x="312" y="1562"/>
                  </a:lnTo>
                  <a:lnTo>
                    <a:pt x="314" y="1562"/>
                  </a:lnTo>
                  <a:lnTo>
                    <a:pt x="318" y="1560"/>
                  </a:lnTo>
                  <a:lnTo>
                    <a:pt x="318" y="1560"/>
                  </a:lnTo>
                  <a:lnTo>
                    <a:pt x="316" y="1558"/>
                  </a:lnTo>
                  <a:lnTo>
                    <a:pt x="314" y="1556"/>
                  </a:lnTo>
                  <a:lnTo>
                    <a:pt x="312" y="1560"/>
                  </a:lnTo>
                  <a:lnTo>
                    <a:pt x="312" y="1560"/>
                  </a:lnTo>
                  <a:close/>
                  <a:moveTo>
                    <a:pt x="744" y="1294"/>
                  </a:moveTo>
                  <a:lnTo>
                    <a:pt x="744" y="1294"/>
                  </a:lnTo>
                  <a:lnTo>
                    <a:pt x="746" y="1296"/>
                  </a:lnTo>
                  <a:lnTo>
                    <a:pt x="748" y="1296"/>
                  </a:lnTo>
                  <a:lnTo>
                    <a:pt x="750" y="1294"/>
                  </a:lnTo>
                  <a:lnTo>
                    <a:pt x="752" y="1292"/>
                  </a:lnTo>
                  <a:lnTo>
                    <a:pt x="752" y="1292"/>
                  </a:lnTo>
                  <a:lnTo>
                    <a:pt x="748" y="1288"/>
                  </a:lnTo>
                  <a:lnTo>
                    <a:pt x="746" y="1288"/>
                  </a:lnTo>
                  <a:lnTo>
                    <a:pt x="744" y="1290"/>
                  </a:lnTo>
                  <a:lnTo>
                    <a:pt x="744" y="1294"/>
                  </a:lnTo>
                  <a:lnTo>
                    <a:pt x="744" y="1294"/>
                  </a:lnTo>
                  <a:close/>
                  <a:moveTo>
                    <a:pt x="380" y="1462"/>
                  </a:moveTo>
                  <a:lnTo>
                    <a:pt x="380" y="1462"/>
                  </a:lnTo>
                  <a:lnTo>
                    <a:pt x="382" y="1460"/>
                  </a:lnTo>
                  <a:lnTo>
                    <a:pt x="382" y="1456"/>
                  </a:lnTo>
                  <a:lnTo>
                    <a:pt x="382" y="1454"/>
                  </a:lnTo>
                  <a:lnTo>
                    <a:pt x="380" y="1454"/>
                  </a:lnTo>
                  <a:lnTo>
                    <a:pt x="380" y="1454"/>
                  </a:lnTo>
                  <a:lnTo>
                    <a:pt x="378" y="1454"/>
                  </a:lnTo>
                  <a:lnTo>
                    <a:pt x="378" y="1456"/>
                  </a:lnTo>
                  <a:lnTo>
                    <a:pt x="376" y="1460"/>
                  </a:lnTo>
                  <a:lnTo>
                    <a:pt x="376" y="1460"/>
                  </a:lnTo>
                  <a:lnTo>
                    <a:pt x="374" y="1462"/>
                  </a:lnTo>
                  <a:lnTo>
                    <a:pt x="376" y="1468"/>
                  </a:lnTo>
                  <a:lnTo>
                    <a:pt x="376" y="1468"/>
                  </a:lnTo>
                  <a:lnTo>
                    <a:pt x="378" y="1468"/>
                  </a:lnTo>
                  <a:lnTo>
                    <a:pt x="378" y="1466"/>
                  </a:lnTo>
                  <a:lnTo>
                    <a:pt x="380" y="1464"/>
                  </a:lnTo>
                  <a:lnTo>
                    <a:pt x="380" y="1462"/>
                  </a:lnTo>
                  <a:lnTo>
                    <a:pt x="380" y="1462"/>
                  </a:lnTo>
                  <a:close/>
                  <a:moveTo>
                    <a:pt x="134" y="1090"/>
                  </a:moveTo>
                  <a:lnTo>
                    <a:pt x="134" y="1090"/>
                  </a:lnTo>
                  <a:lnTo>
                    <a:pt x="148" y="1086"/>
                  </a:lnTo>
                  <a:lnTo>
                    <a:pt x="158" y="1086"/>
                  </a:lnTo>
                  <a:lnTo>
                    <a:pt x="190" y="1088"/>
                  </a:lnTo>
                  <a:lnTo>
                    <a:pt x="190" y="1088"/>
                  </a:lnTo>
                  <a:lnTo>
                    <a:pt x="200" y="1088"/>
                  </a:lnTo>
                  <a:lnTo>
                    <a:pt x="202" y="1090"/>
                  </a:lnTo>
                  <a:lnTo>
                    <a:pt x="202" y="1092"/>
                  </a:lnTo>
                  <a:lnTo>
                    <a:pt x="198" y="1094"/>
                  </a:lnTo>
                  <a:lnTo>
                    <a:pt x="186" y="1100"/>
                  </a:lnTo>
                  <a:lnTo>
                    <a:pt x="182" y="1104"/>
                  </a:lnTo>
                  <a:lnTo>
                    <a:pt x="180" y="1108"/>
                  </a:lnTo>
                  <a:lnTo>
                    <a:pt x="180" y="1108"/>
                  </a:lnTo>
                  <a:lnTo>
                    <a:pt x="182" y="1110"/>
                  </a:lnTo>
                  <a:lnTo>
                    <a:pt x="186" y="1112"/>
                  </a:lnTo>
                  <a:lnTo>
                    <a:pt x="196" y="1112"/>
                  </a:lnTo>
                  <a:lnTo>
                    <a:pt x="204" y="1114"/>
                  </a:lnTo>
                  <a:lnTo>
                    <a:pt x="204" y="1114"/>
                  </a:lnTo>
                  <a:lnTo>
                    <a:pt x="198" y="1118"/>
                  </a:lnTo>
                  <a:lnTo>
                    <a:pt x="198" y="1118"/>
                  </a:lnTo>
                  <a:lnTo>
                    <a:pt x="190" y="1120"/>
                  </a:lnTo>
                  <a:lnTo>
                    <a:pt x="182" y="1120"/>
                  </a:lnTo>
                  <a:lnTo>
                    <a:pt x="174" y="1118"/>
                  </a:lnTo>
                  <a:lnTo>
                    <a:pt x="166" y="1116"/>
                  </a:lnTo>
                  <a:lnTo>
                    <a:pt x="162" y="1116"/>
                  </a:lnTo>
                  <a:lnTo>
                    <a:pt x="156" y="1120"/>
                  </a:lnTo>
                  <a:lnTo>
                    <a:pt x="156" y="1120"/>
                  </a:lnTo>
                  <a:lnTo>
                    <a:pt x="150" y="1122"/>
                  </a:lnTo>
                  <a:lnTo>
                    <a:pt x="144" y="1124"/>
                  </a:lnTo>
                  <a:lnTo>
                    <a:pt x="132" y="1124"/>
                  </a:lnTo>
                  <a:lnTo>
                    <a:pt x="122" y="1126"/>
                  </a:lnTo>
                  <a:lnTo>
                    <a:pt x="120" y="1130"/>
                  </a:lnTo>
                  <a:lnTo>
                    <a:pt x="120" y="1132"/>
                  </a:lnTo>
                  <a:lnTo>
                    <a:pt x="120" y="1132"/>
                  </a:lnTo>
                  <a:lnTo>
                    <a:pt x="122" y="1136"/>
                  </a:lnTo>
                  <a:lnTo>
                    <a:pt x="124" y="1138"/>
                  </a:lnTo>
                  <a:lnTo>
                    <a:pt x="134" y="1136"/>
                  </a:lnTo>
                  <a:lnTo>
                    <a:pt x="152" y="1134"/>
                  </a:lnTo>
                  <a:lnTo>
                    <a:pt x="162" y="1134"/>
                  </a:lnTo>
                  <a:lnTo>
                    <a:pt x="174" y="1136"/>
                  </a:lnTo>
                  <a:lnTo>
                    <a:pt x="174" y="1136"/>
                  </a:lnTo>
                  <a:lnTo>
                    <a:pt x="180" y="1138"/>
                  </a:lnTo>
                  <a:lnTo>
                    <a:pt x="184" y="1140"/>
                  </a:lnTo>
                  <a:lnTo>
                    <a:pt x="186" y="1142"/>
                  </a:lnTo>
                  <a:lnTo>
                    <a:pt x="186" y="1146"/>
                  </a:lnTo>
                  <a:lnTo>
                    <a:pt x="186" y="1152"/>
                  </a:lnTo>
                  <a:lnTo>
                    <a:pt x="188" y="1154"/>
                  </a:lnTo>
                  <a:lnTo>
                    <a:pt x="190" y="1156"/>
                  </a:lnTo>
                  <a:lnTo>
                    <a:pt x="190" y="1156"/>
                  </a:lnTo>
                  <a:lnTo>
                    <a:pt x="198" y="1160"/>
                  </a:lnTo>
                  <a:lnTo>
                    <a:pt x="202" y="1166"/>
                  </a:lnTo>
                  <a:lnTo>
                    <a:pt x="202" y="1174"/>
                  </a:lnTo>
                  <a:lnTo>
                    <a:pt x="198" y="1184"/>
                  </a:lnTo>
                  <a:lnTo>
                    <a:pt x="198" y="1184"/>
                  </a:lnTo>
                  <a:lnTo>
                    <a:pt x="196" y="1186"/>
                  </a:lnTo>
                  <a:lnTo>
                    <a:pt x="190" y="1186"/>
                  </a:lnTo>
                  <a:lnTo>
                    <a:pt x="180" y="1184"/>
                  </a:lnTo>
                  <a:lnTo>
                    <a:pt x="172" y="1184"/>
                  </a:lnTo>
                  <a:lnTo>
                    <a:pt x="170" y="1186"/>
                  </a:lnTo>
                  <a:lnTo>
                    <a:pt x="170" y="1190"/>
                  </a:lnTo>
                  <a:lnTo>
                    <a:pt x="170" y="1190"/>
                  </a:lnTo>
                  <a:lnTo>
                    <a:pt x="172" y="1196"/>
                  </a:lnTo>
                  <a:lnTo>
                    <a:pt x="174" y="1198"/>
                  </a:lnTo>
                  <a:lnTo>
                    <a:pt x="176" y="1200"/>
                  </a:lnTo>
                  <a:lnTo>
                    <a:pt x="182" y="1202"/>
                  </a:lnTo>
                  <a:lnTo>
                    <a:pt x="196" y="1202"/>
                  </a:lnTo>
                  <a:lnTo>
                    <a:pt x="220" y="1200"/>
                  </a:lnTo>
                  <a:lnTo>
                    <a:pt x="220" y="1200"/>
                  </a:lnTo>
                  <a:lnTo>
                    <a:pt x="232" y="1200"/>
                  </a:lnTo>
                  <a:lnTo>
                    <a:pt x="242" y="1202"/>
                  </a:lnTo>
                  <a:lnTo>
                    <a:pt x="252" y="1206"/>
                  </a:lnTo>
                  <a:lnTo>
                    <a:pt x="260" y="1208"/>
                  </a:lnTo>
                  <a:lnTo>
                    <a:pt x="274" y="1216"/>
                  </a:lnTo>
                  <a:lnTo>
                    <a:pt x="282" y="1218"/>
                  </a:lnTo>
                  <a:lnTo>
                    <a:pt x="292" y="1220"/>
                  </a:lnTo>
                  <a:lnTo>
                    <a:pt x="292" y="1220"/>
                  </a:lnTo>
                  <a:lnTo>
                    <a:pt x="300" y="1220"/>
                  </a:lnTo>
                  <a:lnTo>
                    <a:pt x="308" y="1224"/>
                  </a:lnTo>
                  <a:lnTo>
                    <a:pt x="318" y="1228"/>
                  </a:lnTo>
                  <a:lnTo>
                    <a:pt x="322" y="1230"/>
                  </a:lnTo>
                  <a:lnTo>
                    <a:pt x="328" y="1232"/>
                  </a:lnTo>
                  <a:lnTo>
                    <a:pt x="336" y="1232"/>
                  </a:lnTo>
                  <a:lnTo>
                    <a:pt x="346" y="1230"/>
                  </a:lnTo>
                  <a:lnTo>
                    <a:pt x="346" y="1230"/>
                  </a:lnTo>
                  <a:lnTo>
                    <a:pt x="356" y="1226"/>
                  </a:lnTo>
                  <a:lnTo>
                    <a:pt x="362" y="1222"/>
                  </a:lnTo>
                  <a:lnTo>
                    <a:pt x="368" y="1214"/>
                  </a:lnTo>
                  <a:lnTo>
                    <a:pt x="370" y="1210"/>
                  </a:lnTo>
                  <a:lnTo>
                    <a:pt x="374" y="1206"/>
                  </a:lnTo>
                  <a:lnTo>
                    <a:pt x="380" y="1206"/>
                  </a:lnTo>
                  <a:lnTo>
                    <a:pt x="388" y="1206"/>
                  </a:lnTo>
                  <a:lnTo>
                    <a:pt x="388" y="1206"/>
                  </a:lnTo>
                  <a:lnTo>
                    <a:pt x="396" y="1204"/>
                  </a:lnTo>
                  <a:lnTo>
                    <a:pt x="404" y="1204"/>
                  </a:lnTo>
                  <a:lnTo>
                    <a:pt x="418" y="1198"/>
                  </a:lnTo>
                  <a:lnTo>
                    <a:pt x="452" y="1176"/>
                  </a:lnTo>
                  <a:lnTo>
                    <a:pt x="452" y="1176"/>
                  </a:lnTo>
                  <a:lnTo>
                    <a:pt x="462" y="1172"/>
                  </a:lnTo>
                  <a:lnTo>
                    <a:pt x="470" y="1170"/>
                  </a:lnTo>
                  <a:lnTo>
                    <a:pt x="484" y="1168"/>
                  </a:lnTo>
                  <a:lnTo>
                    <a:pt x="488" y="1166"/>
                  </a:lnTo>
                  <a:lnTo>
                    <a:pt x="494" y="1164"/>
                  </a:lnTo>
                  <a:lnTo>
                    <a:pt x="500" y="1160"/>
                  </a:lnTo>
                  <a:lnTo>
                    <a:pt x="504" y="1154"/>
                  </a:lnTo>
                  <a:lnTo>
                    <a:pt x="504" y="1154"/>
                  </a:lnTo>
                  <a:lnTo>
                    <a:pt x="514" y="1142"/>
                  </a:lnTo>
                  <a:lnTo>
                    <a:pt x="522" y="1136"/>
                  </a:lnTo>
                  <a:lnTo>
                    <a:pt x="528" y="1134"/>
                  </a:lnTo>
                  <a:lnTo>
                    <a:pt x="534" y="1126"/>
                  </a:lnTo>
                  <a:lnTo>
                    <a:pt x="534" y="1126"/>
                  </a:lnTo>
                  <a:lnTo>
                    <a:pt x="540" y="1112"/>
                  </a:lnTo>
                  <a:lnTo>
                    <a:pt x="542" y="1104"/>
                  </a:lnTo>
                  <a:lnTo>
                    <a:pt x="542" y="1098"/>
                  </a:lnTo>
                  <a:lnTo>
                    <a:pt x="542" y="1090"/>
                  </a:lnTo>
                  <a:lnTo>
                    <a:pt x="538" y="1086"/>
                  </a:lnTo>
                  <a:lnTo>
                    <a:pt x="532" y="1082"/>
                  </a:lnTo>
                  <a:lnTo>
                    <a:pt x="526" y="1080"/>
                  </a:lnTo>
                  <a:lnTo>
                    <a:pt x="526" y="1080"/>
                  </a:lnTo>
                  <a:lnTo>
                    <a:pt x="518" y="1078"/>
                  </a:lnTo>
                  <a:lnTo>
                    <a:pt x="514" y="1076"/>
                  </a:lnTo>
                  <a:lnTo>
                    <a:pt x="510" y="1072"/>
                  </a:lnTo>
                  <a:lnTo>
                    <a:pt x="506" y="1068"/>
                  </a:lnTo>
                  <a:lnTo>
                    <a:pt x="502" y="1066"/>
                  </a:lnTo>
                  <a:lnTo>
                    <a:pt x="496" y="1068"/>
                  </a:lnTo>
                  <a:lnTo>
                    <a:pt x="496" y="1068"/>
                  </a:lnTo>
                  <a:lnTo>
                    <a:pt x="494" y="1066"/>
                  </a:lnTo>
                  <a:lnTo>
                    <a:pt x="492" y="1064"/>
                  </a:lnTo>
                  <a:lnTo>
                    <a:pt x="496" y="1058"/>
                  </a:lnTo>
                  <a:lnTo>
                    <a:pt x="496" y="1058"/>
                  </a:lnTo>
                  <a:lnTo>
                    <a:pt x="500" y="1052"/>
                  </a:lnTo>
                  <a:lnTo>
                    <a:pt x="500" y="1048"/>
                  </a:lnTo>
                  <a:lnTo>
                    <a:pt x="496" y="1046"/>
                  </a:lnTo>
                  <a:lnTo>
                    <a:pt x="492" y="1046"/>
                  </a:lnTo>
                  <a:lnTo>
                    <a:pt x="486" y="1044"/>
                  </a:lnTo>
                  <a:lnTo>
                    <a:pt x="484" y="1044"/>
                  </a:lnTo>
                  <a:lnTo>
                    <a:pt x="484" y="1040"/>
                  </a:lnTo>
                  <a:lnTo>
                    <a:pt x="488" y="1036"/>
                  </a:lnTo>
                  <a:lnTo>
                    <a:pt x="488" y="1036"/>
                  </a:lnTo>
                  <a:lnTo>
                    <a:pt x="500" y="1028"/>
                  </a:lnTo>
                  <a:lnTo>
                    <a:pt x="500" y="1024"/>
                  </a:lnTo>
                  <a:lnTo>
                    <a:pt x="500" y="1022"/>
                  </a:lnTo>
                  <a:lnTo>
                    <a:pt x="494" y="1022"/>
                  </a:lnTo>
                  <a:lnTo>
                    <a:pt x="484" y="1026"/>
                  </a:lnTo>
                  <a:lnTo>
                    <a:pt x="484" y="1026"/>
                  </a:lnTo>
                  <a:lnTo>
                    <a:pt x="474" y="1032"/>
                  </a:lnTo>
                  <a:lnTo>
                    <a:pt x="466" y="1036"/>
                  </a:lnTo>
                  <a:lnTo>
                    <a:pt x="462" y="1036"/>
                  </a:lnTo>
                  <a:lnTo>
                    <a:pt x="460" y="1034"/>
                  </a:lnTo>
                  <a:lnTo>
                    <a:pt x="456" y="1028"/>
                  </a:lnTo>
                  <a:lnTo>
                    <a:pt x="450" y="1020"/>
                  </a:lnTo>
                  <a:lnTo>
                    <a:pt x="450" y="1020"/>
                  </a:lnTo>
                  <a:lnTo>
                    <a:pt x="446" y="1016"/>
                  </a:lnTo>
                  <a:lnTo>
                    <a:pt x="442" y="1012"/>
                  </a:lnTo>
                  <a:lnTo>
                    <a:pt x="436" y="1012"/>
                  </a:lnTo>
                  <a:lnTo>
                    <a:pt x="430" y="1012"/>
                  </a:lnTo>
                  <a:lnTo>
                    <a:pt x="424" y="1014"/>
                  </a:lnTo>
                  <a:lnTo>
                    <a:pt x="420" y="1018"/>
                  </a:lnTo>
                  <a:lnTo>
                    <a:pt x="418" y="1022"/>
                  </a:lnTo>
                  <a:lnTo>
                    <a:pt x="420" y="1026"/>
                  </a:lnTo>
                  <a:lnTo>
                    <a:pt x="420" y="1026"/>
                  </a:lnTo>
                  <a:lnTo>
                    <a:pt x="424" y="1034"/>
                  </a:lnTo>
                  <a:lnTo>
                    <a:pt x="424" y="1038"/>
                  </a:lnTo>
                  <a:lnTo>
                    <a:pt x="424" y="1040"/>
                  </a:lnTo>
                  <a:lnTo>
                    <a:pt x="420" y="1042"/>
                  </a:lnTo>
                  <a:lnTo>
                    <a:pt x="418" y="1042"/>
                  </a:lnTo>
                  <a:lnTo>
                    <a:pt x="406" y="1038"/>
                  </a:lnTo>
                  <a:lnTo>
                    <a:pt x="406" y="1038"/>
                  </a:lnTo>
                  <a:lnTo>
                    <a:pt x="402" y="1036"/>
                  </a:lnTo>
                  <a:lnTo>
                    <a:pt x="396" y="1038"/>
                  </a:lnTo>
                  <a:lnTo>
                    <a:pt x="390" y="1046"/>
                  </a:lnTo>
                  <a:lnTo>
                    <a:pt x="386" y="1050"/>
                  </a:lnTo>
                  <a:lnTo>
                    <a:pt x="382" y="1052"/>
                  </a:lnTo>
                  <a:lnTo>
                    <a:pt x="378" y="1052"/>
                  </a:lnTo>
                  <a:lnTo>
                    <a:pt x="374" y="1048"/>
                  </a:lnTo>
                  <a:lnTo>
                    <a:pt x="374" y="1048"/>
                  </a:lnTo>
                  <a:lnTo>
                    <a:pt x="362" y="1038"/>
                  </a:lnTo>
                  <a:lnTo>
                    <a:pt x="358" y="1038"/>
                  </a:lnTo>
                  <a:lnTo>
                    <a:pt x="356" y="1038"/>
                  </a:lnTo>
                  <a:lnTo>
                    <a:pt x="354" y="1038"/>
                  </a:lnTo>
                  <a:lnTo>
                    <a:pt x="352" y="1042"/>
                  </a:lnTo>
                  <a:lnTo>
                    <a:pt x="352" y="1052"/>
                  </a:lnTo>
                  <a:lnTo>
                    <a:pt x="352" y="1052"/>
                  </a:lnTo>
                  <a:lnTo>
                    <a:pt x="352" y="1056"/>
                  </a:lnTo>
                  <a:lnTo>
                    <a:pt x="350" y="1058"/>
                  </a:lnTo>
                  <a:lnTo>
                    <a:pt x="350" y="1060"/>
                  </a:lnTo>
                  <a:lnTo>
                    <a:pt x="346" y="1058"/>
                  </a:lnTo>
                  <a:lnTo>
                    <a:pt x="342" y="1052"/>
                  </a:lnTo>
                  <a:lnTo>
                    <a:pt x="338" y="1042"/>
                  </a:lnTo>
                  <a:lnTo>
                    <a:pt x="338" y="1042"/>
                  </a:lnTo>
                  <a:lnTo>
                    <a:pt x="336" y="1038"/>
                  </a:lnTo>
                  <a:lnTo>
                    <a:pt x="330" y="1036"/>
                  </a:lnTo>
                  <a:lnTo>
                    <a:pt x="326" y="1036"/>
                  </a:lnTo>
                  <a:lnTo>
                    <a:pt x="320" y="1038"/>
                  </a:lnTo>
                  <a:lnTo>
                    <a:pt x="314" y="1042"/>
                  </a:lnTo>
                  <a:lnTo>
                    <a:pt x="308" y="1048"/>
                  </a:lnTo>
                  <a:lnTo>
                    <a:pt x="306" y="1054"/>
                  </a:lnTo>
                  <a:lnTo>
                    <a:pt x="306" y="1060"/>
                  </a:lnTo>
                  <a:lnTo>
                    <a:pt x="306" y="1060"/>
                  </a:lnTo>
                  <a:lnTo>
                    <a:pt x="304" y="1070"/>
                  </a:lnTo>
                  <a:lnTo>
                    <a:pt x="304" y="1072"/>
                  </a:lnTo>
                  <a:lnTo>
                    <a:pt x="302" y="1072"/>
                  </a:lnTo>
                  <a:lnTo>
                    <a:pt x="294" y="1066"/>
                  </a:lnTo>
                  <a:lnTo>
                    <a:pt x="286" y="1052"/>
                  </a:lnTo>
                  <a:lnTo>
                    <a:pt x="286" y="1052"/>
                  </a:lnTo>
                  <a:lnTo>
                    <a:pt x="280" y="1044"/>
                  </a:lnTo>
                  <a:lnTo>
                    <a:pt x="276" y="1042"/>
                  </a:lnTo>
                  <a:lnTo>
                    <a:pt x="272" y="1040"/>
                  </a:lnTo>
                  <a:lnTo>
                    <a:pt x="268" y="1042"/>
                  </a:lnTo>
                  <a:lnTo>
                    <a:pt x="266" y="1046"/>
                  </a:lnTo>
                  <a:lnTo>
                    <a:pt x="266" y="1052"/>
                  </a:lnTo>
                  <a:lnTo>
                    <a:pt x="266" y="1056"/>
                  </a:lnTo>
                  <a:lnTo>
                    <a:pt x="268" y="1062"/>
                  </a:lnTo>
                  <a:lnTo>
                    <a:pt x="268" y="1062"/>
                  </a:lnTo>
                  <a:lnTo>
                    <a:pt x="270" y="1074"/>
                  </a:lnTo>
                  <a:lnTo>
                    <a:pt x="270" y="1078"/>
                  </a:lnTo>
                  <a:lnTo>
                    <a:pt x="270" y="1080"/>
                  </a:lnTo>
                  <a:lnTo>
                    <a:pt x="266" y="1082"/>
                  </a:lnTo>
                  <a:lnTo>
                    <a:pt x="264" y="1082"/>
                  </a:lnTo>
                  <a:lnTo>
                    <a:pt x="260" y="1080"/>
                  </a:lnTo>
                  <a:lnTo>
                    <a:pt x="256" y="1074"/>
                  </a:lnTo>
                  <a:lnTo>
                    <a:pt x="256" y="1074"/>
                  </a:lnTo>
                  <a:lnTo>
                    <a:pt x="252" y="1070"/>
                  </a:lnTo>
                  <a:lnTo>
                    <a:pt x="248" y="1072"/>
                  </a:lnTo>
                  <a:lnTo>
                    <a:pt x="246" y="1076"/>
                  </a:lnTo>
                  <a:lnTo>
                    <a:pt x="242" y="1082"/>
                  </a:lnTo>
                  <a:lnTo>
                    <a:pt x="240" y="1088"/>
                  </a:lnTo>
                  <a:lnTo>
                    <a:pt x="236" y="1090"/>
                  </a:lnTo>
                  <a:lnTo>
                    <a:pt x="234" y="1092"/>
                  </a:lnTo>
                  <a:lnTo>
                    <a:pt x="232" y="1090"/>
                  </a:lnTo>
                  <a:lnTo>
                    <a:pt x="228" y="1084"/>
                  </a:lnTo>
                  <a:lnTo>
                    <a:pt x="228" y="1084"/>
                  </a:lnTo>
                  <a:lnTo>
                    <a:pt x="226" y="1076"/>
                  </a:lnTo>
                  <a:lnTo>
                    <a:pt x="226" y="1070"/>
                  </a:lnTo>
                  <a:lnTo>
                    <a:pt x="228" y="1060"/>
                  </a:lnTo>
                  <a:lnTo>
                    <a:pt x="228" y="1058"/>
                  </a:lnTo>
                  <a:lnTo>
                    <a:pt x="228" y="1054"/>
                  </a:lnTo>
                  <a:lnTo>
                    <a:pt x="224" y="1050"/>
                  </a:lnTo>
                  <a:lnTo>
                    <a:pt x="216" y="1046"/>
                  </a:lnTo>
                  <a:lnTo>
                    <a:pt x="216" y="1046"/>
                  </a:lnTo>
                  <a:lnTo>
                    <a:pt x="204" y="1036"/>
                  </a:lnTo>
                  <a:lnTo>
                    <a:pt x="200" y="1030"/>
                  </a:lnTo>
                  <a:lnTo>
                    <a:pt x="194" y="1026"/>
                  </a:lnTo>
                  <a:lnTo>
                    <a:pt x="184" y="1020"/>
                  </a:lnTo>
                  <a:lnTo>
                    <a:pt x="184" y="1020"/>
                  </a:lnTo>
                  <a:lnTo>
                    <a:pt x="174" y="1018"/>
                  </a:lnTo>
                  <a:lnTo>
                    <a:pt x="168" y="1018"/>
                  </a:lnTo>
                  <a:lnTo>
                    <a:pt x="162" y="1018"/>
                  </a:lnTo>
                  <a:lnTo>
                    <a:pt x="158" y="1020"/>
                  </a:lnTo>
                  <a:lnTo>
                    <a:pt x="154" y="1024"/>
                  </a:lnTo>
                  <a:lnTo>
                    <a:pt x="152" y="1026"/>
                  </a:lnTo>
                  <a:lnTo>
                    <a:pt x="152" y="1030"/>
                  </a:lnTo>
                  <a:lnTo>
                    <a:pt x="154" y="1032"/>
                  </a:lnTo>
                  <a:lnTo>
                    <a:pt x="154" y="1032"/>
                  </a:lnTo>
                  <a:lnTo>
                    <a:pt x="162" y="1038"/>
                  </a:lnTo>
                  <a:lnTo>
                    <a:pt x="170" y="1042"/>
                  </a:lnTo>
                  <a:lnTo>
                    <a:pt x="180" y="1048"/>
                  </a:lnTo>
                  <a:lnTo>
                    <a:pt x="186" y="1054"/>
                  </a:lnTo>
                  <a:lnTo>
                    <a:pt x="186" y="1054"/>
                  </a:lnTo>
                  <a:lnTo>
                    <a:pt x="188" y="1058"/>
                  </a:lnTo>
                  <a:lnTo>
                    <a:pt x="186" y="1058"/>
                  </a:lnTo>
                  <a:lnTo>
                    <a:pt x="178" y="1056"/>
                  </a:lnTo>
                  <a:lnTo>
                    <a:pt x="166" y="1048"/>
                  </a:lnTo>
                  <a:lnTo>
                    <a:pt x="154" y="1040"/>
                  </a:lnTo>
                  <a:lnTo>
                    <a:pt x="154" y="1040"/>
                  </a:lnTo>
                  <a:lnTo>
                    <a:pt x="148" y="1038"/>
                  </a:lnTo>
                  <a:lnTo>
                    <a:pt x="144" y="1036"/>
                  </a:lnTo>
                  <a:lnTo>
                    <a:pt x="140" y="1038"/>
                  </a:lnTo>
                  <a:lnTo>
                    <a:pt x="136" y="1040"/>
                  </a:lnTo>
                  <a:lnTo>
                    <a:pt x="130" y="1048"/>
                  </a:lnTo>
                  <a:lnTo>
                    <a:pt x="128" y="1058"/>
                  </a:lnTo>
                  <a:lnTo>
                    <a:pt x="128" y="1058"/>
                  </a:lnTo>
                  <a:lnTo>
                    <a:pt x="128" y="1064"/>
                  </a:lnTo>
                  <a:lnTo>
                    <a:pt x="126" y="1066"/>
                  </a:lnTo>
                  <a:lnTo>
                    <a:pt x="122" y="1068"/>
                  </a:lnTo>
                  <a:lnTo>
                    <a:pt x="118" y="1068"/>
                  </a:lnTo>
                  <a:lnTo>
                    <a:pt x="116" y="1070"/>
                  </a:lnTo>
                  <a:lnTo>
                    <a:pt x="116" y="1074"/>
                  </a:lnTo>
                  <a:lnTo>
                    <a:pt x="116" y="1074"/>
                  </a:lnTo>
                  <a:lnTo>
                    <a:pt x="114" y="1080"/>
                  </a:lnTo>
                  <a:lnTo>
                    <a:pt x="112" y="1080"/>
                  </a:lnTo>
                  <a:lnTo>
                    <a:pt x="106" y="1078"/>
                  </a:lnTo>
                  <a:lnTo>
                    <a:pt x="102" y="1078"/>
                  </a:lnTo>
                  <a:lnTo>
                    <a:pt x="98" y="1080"/>
                  </a:lnTo>
                  <a:lnTo>
                    <a:pt x="98" y="1080"/>
                  </a:lnTo>
                  <a:lnTo>
                    <a:pt x="96" y="1082"/>
                  </a:lnTo>
                  <a:lnTo>
                    <a:pt x="96" y="1084"/>
                  </a:lnTo>
                  <a:lnTo>
                    <a:pt x="100" y="1086"/>
                  </a:lnTo>
                  <a:lnTo>
                    <a:pt x="104" y="1090"/>
                  </a:lnTo>
                  <a:lnTo>
                    <a:pt x="118" y="1092"/>
                  </a:lnTo>
                  <a:lnTo>
                    <a:pt x="126" y="1092"/>
                  </a:lnTo>
                  <a:lnTo>
                    <a:pt x="134" y="1090"/>
                  </a:lnTo>
                  <a:lnTo>
                    <a:pt x="134" y="1090"/>
                  </a:lnTo>
                  <a:close/>
                  <a:moveTo>
                    <a:pt x="306" y="1550"/>
                  </a:moveTo>
                  <a:lnTo>
                    <a:pt x="306" y="1550"/>
                  </a:lnTo>
                  <a:lnTo>
                    <a:pt x="304" y="1546"/>
                  </a:lnTo>
                  <a:lnTo>
                    <a:pt x="302" y="1544"/>
                  </a:lnTo>
                  <a:lnTo>
                    <a:pt x="300" y="1544"/>
                  </a:lnTo>
                  <a:lnTo>
                    <a:pt x="300" y="1544"/>
                  </a:lnTo>
                  <a:lnTo>
                    <a:pt x="300" y="1546"/>
                  </a:lnTo>
                  <a:lnTo>
                    <a:pt x="302" y="1548"/>
                  </a:lnTo>
                  <a:lnTo>
                    <a:pt x="306" y="1550"/>
                  </a:lnTo>
                  <a:lnTo>
                    <a:pt x="306" y="1550"/>
                  </a:lnTo>
                  <a:close/>
                  <a:moveTo>
                    <a:pt x="294" y="1582"/>
                  </a:moveTo>
                  <a:lnTo>
                    <a:pt x="294" y="1582"/>
                  </a:lnTo>
                  <a:lnTo>
                    <a:pt x="294" y="1582"/>
                  </a:lnTo>
                  <a:lnTo>
                    <a:pt x="296" y="1580"/>
                  </a:lnTo>
                  <a:lnTo>
                    <a:pt x="294" y="1576"/>
                  </a:lnTo>
                  <a:lnTo>
                    <a:pt x="290" y="1572"/>
                  </a:lnTo>
                  <a:lnTo>
                    <a:pt x="288" y="1572"/>
                  </a:lnTo>
                  <a:lnTo>
                    <a:pt x="288" y="1572"/>
                  </a:lnTo>
                  <a:lnTo>
                    <a:pt x="286" y="1574"/>
                  </a:lnTo>
                  <a:lnTo>
                    <a:pt x="286" y="1576"/>
                  </a:lnTo>
                  <a:lnTo>
                    <a:pt x="290" y="1580"/>
                  </a:lnTo>
                  <a:lnTo>
                    <a:pt x="294" y="1582"/>
                  </a:lnTo>
                  <a:lnTo>
                    <a:pt x="294" y="1582"/>
                  </a:lnTo>
                  <a:close/>
                  <a:moveTo>
                    <a:pt x="134" y="1350"/>
                  </a:moveTo>
                  <a:lnTo>
                    <a:pt x="134" y="1350"/>
                  </a:lnTo>
                  <a:lnTo>
                    <a:pt x="134" y="1354"/>
                  </a:lnTo>
                  <a:lnTo>
                    <a:pt x="134" y="1354"/>
                  </a:lnTo>
                  <a:lnTo>
                    <a:pt x="134" y="1356"/>
                  </a:lnTo>
                  <a:lnTo>
                    <a:pt x="138" y="1360"/>
                  </a:lnTo>
                  <a:lnTo>
                    <a:pt x="138" y="1360"/>
                  </a:lnTo>
                  <a:lnTo>
                    <a:pt x="140" y="1362"/>
                  </a:lnTo>
                  <a:lnTo>
                    <a:pt x="140" y="1362"/>
                  </a:lnTo>
                  <a:lnTo>
                    <a:pt x="144" y="1364"/>
                  </a:lnTo>
                  <a:lnTo>
                    <a:pt x="150" y="1372"/>
                  </a:lnTo>
                  <a:lnTo>
                    <a:pt x="150" y="1372"/>
                  </a:lnTo>
                  <a:lnTo>
                    <a:pt x="154" y="1374"/>
                  </a:lnTo>
                  <a:lnTo>
                    <a:pt x="154" y="1374"/>
                  </a:lnTo>
                  <a:lnTo>
                    <a:pt x="154" y="1370"/>
                  </a:lnTo>
                  <a:lnTo>
                    <a:pt x="152" y="1364"/>
                  </a:lnTo>
                  <a:lnTo>
                    <a:pt x="152" y="1364"/>
                  </a:lnTo>
                  <a:lnTo>
                    <a:pt x="148" y="1360"/>
                  </a:lnTo>
                  <a:lnTo>
                    <a:pt x="146" y="1358"/>
                  </a:lnTo>
                  <a:lnTo>
                    <a:pt x="144" y="1358"/>
                  </a:lnTo>
                  <a:lnTo>
                    <a:pt x="142" y="1354"/>
                  </a:lnTo>
                  <a:lnTo>
                    <a:pt x="142" y="1354"/>
                  </a:lnTo>
                  <a:lnTo>
                    <a:pt x="140" y="1350"/>
                  </a:lnTo>
                  <a:lnTo>
                    <a:pt x="136" y="1348"/>
                  </a:lnTo>
                  <a:lnTo>
                    <a:pt x="134" y="1348"/>
                  </a:lnTo>
                  <a:lnTo>
                    <a:pt x="134" y="1350"/>
                  </a:lnTo>
                  <a:lnTo>
                    <a:pt x="134" y="1350"/>
                  </a:lnTo>
                  <a:close/>
                  <a:moveTo>
                    <a:pt x="138" y="1658"/>
                  </a:moveTo>
                  <a:lnTo>
                    <a:pt x="138" y="1658"/>
                  </a:lnTo>
                  <a:lnTo>
                    <a:pt x="140" y="1652"/>
                  </a:lnTo>
                  <a:lnTo>
                    <a:pt x="138" y="1650"/>
                  </a:lnTo>
                  <a:lnTo>
                    <a:pt x="136" y="1650"/>
                  </a:lnTo>
                  <a:lnTo>
                    <a:pt x="132" y="1652"/>
                  </a:lnTo>
                  <a:lnTo>
                    <a:pt x="132" y="1652"/>
                  </a:lnTo>
                  <a:lnTo>
                    <a:pt x="128" y="1652"/>
                  </a:lnTo>
                  <a:lnTo>
                    <a:pt x="124" y="1652"/>
                  </a:lnTo>
                  <a:lnTo>
                    <a:pt x="122" y="1654"/>
                  </a:lnTo>
                  <a:lnTo>
                    <a:pt x="122" y="1654"/>
                  </a:lnTo>
                  <a:lnTo>
                    <a:pt x="120" y="1656"/>
                  </a:lnTo>
                  <a:lnTo>
                    <a:pt x="122" y="1656"/>
                  </a:lnTo>
                  <a:lnTo>
                    <a:pt x="126" y="1660"/>
                  </a:lnTo>
                  <a:lnTo>
                    <a:pt x="134" y="1660"/>
                  </a:lnTo>
                  <a:lnTo>
                    <a:pt x="136" y="1660"/>
                  </a:lnTo>
                  <a:lnTo>
                    <a:pt x="138" y="1658"/>
                  </a:lnTo>
                  <a:lnTo>
                    <a:pt x="138" y="1658"/>
                  </a:lnTo>
                  <a:close/>
                  <a:moveTo>
                    <a:pt x="124" y="1360"/>
                  </a:moveTo>
                  <a:lnTo>
                    <a:pt x="124" y="1360"/>
                  </a:lnTo>
                  <a:lnTo>
                    <a:pt x="122" y="1360"/>
                  </a:lnTo>
                  <a:lnTo>
                    <a:pt x="124" y="1362"/>
                  </a:lnTo>
                  <a:lnTo>
                    <a:pt x="132" y="1368"/>
                  </a:lnTo>
                  <a:lnTo>
                    <a:pt x="132" y="1368"/>
                  </a:lnTo>
                  <a:lnTo>
                    <a:pt x="134" y="1370"/>
                  </a:lnTo>
                  <a:lnTo>
                    <a:pt x="138" y="1368"/>
                  </a:lnTo>
                  <a:lnTo>
                    <a:pt x="138" y="1366"/>
                  </a:lnTo>
                  <a:lnTo>
                    <a:pt x="136" y="1362"/>
                  </a:lnTo>
                  <a:lnTo>
                    <a:pt x="136" y="1362"/>
                  </a:lnTo>
                  <a:lnTo>
                    <a:pt x="132" y="1358"/>
                  </a:lnTo>
                  <a:lnTo>
                    <a:pt x="130" y="1358"/>
                  </a:lnTo>
                  <a:lnTo>
                    <a:pt x="124" y="1360"/>
                  </a:lnTo>
                  <a:lnTo>
                    <a:pt x="124" y="1360"/>
                  </a:lnTo>
                  <a:close/>
                  <a:moveTo>
                    <a:pt x="162" y="1352"/>
                  </a:moveTo>
                  <a:lnTo>
                    <a:pt x="162" y="1352"/>
                  </a:lnTo>
                  <a:lnTo>
                    <a:pt x="162" y="1348"/>
                  </a:lnTo>
                  <a:lnTo>
                    <a:pt x="160" y="1344"/>
                  </a:lnTo>
                  <a:lnTo>
                    <a:pt x="160" y="1344"/>
                  </a:lnTo>
                  <a:lnTo>
                    <a:pt x="160" y="1350"/>
                  </a:lnTo>
                  <a:lnTo>
                    <a:pt x="160" y="1352"/>
                  </a:lnTo>
                  <a:lnTo>
                    <a:pt x="162" y="1352"/>
                  </a:lnTo>
                  <a:lnTo>
                    <a:pt x="162" y="1352"/>
                  </a:lnTo>
                  <a:close/>
                  <a:moveTo>
                    <a:pt x="128" y="1670"/>
                  </a:moveTo>
                  <a:lnTo>
                    <a:pt x="128" y="1670"/>
                  </a:lnTo>
                  <a:lnTo>
                    <a:pt x="126" y="1670"/>
                  </a:lnTo>
                  <a:lnTo>
                    <a:pt x="124" y="1672"/>
                  </a:lnTo>
                  <a:lnTo>
                    <a:pt x="122" y="1678"/>
                  </a:lnTo>
                  <a:lnTo>
                    <a:pt x="124" y="1686"/>
                  </a:lnTo>
                  <a:lnTo>
                    <a:pt x="126" y="1688"/>
                  </a:lnTo>
                  <a:lnTo>
                    <a:pt x="128" y="1688"/>
                  </a:lnTo>
                  <a:lnTo>
                    <a:pt x="128" y="1688"/>
                  </a:lnTo>
                  <a:lnTo>
                    <a:pt x="130" y="1688"/>
                  </a:lnTo>
                  <a:lnTo>
                    <a:pt x="130" y="1684"/>
                  </a:lnTo>
                  <a:lnTo>
                    <a:pt x="128" y="1682"/>
                  </a:lnTo>
                  <a:lnTo>
                    <a:pt x="128" y="1680"/>
                  </a:lnTo>
                  <a:lnTo>
                    <a:pt x="128" y="1680"/>
                  </a:lnTo>
                  <a:lnTo>
                    <a:pt x="130" y="1678"/>
                  </a:lnTo>
                  <a:lnTo>
                    <a:pt x="132" y="1674"/>
                  </a:lnTo>
                  <a:lnTo>
                    <a:pt x="130" y="1672"/>
                  </a:lnTo>
                  <a:lnTo>
                    <a:pt x="128" y="1670"/>
                  </a:lnTo>
                  <a:lnTo>
                    <a:pt x="128" y="1670"/>
                  </a:lnTo>
                  <a:close/>
                  <a:moveTo>
                    <a:pt x="238" y="1920"/>
                  </a:moveTo>
                  <a:lnTo>
                    <a:pt x="238" y="1920"/>
                  </a:lnTo>
                  <a:lnTo>
                    <a:pt x="236" y="1924"/>
                  </a:lnTo>
                  <a:lnTo>
                    <a:pt x="238" y="1926"/>
                  </a:lnTo>
                  <a:lnTo>
                    <a:pt x="240" y="1930"/>
                  </a:lnTo>
                  <a:lnTo>
                    <a:pt x="246" y="1930"/>
                  </a:lnTo>
                  <a:lnTo>
                    <a:pt x="248" y="1930"/>
                  </a:lnTo>
                  <a:lnTo>
                    <a:pt x="252" y="1926"/>
                  </a:lnTo>
                  <a:lnTo>
                    <a:pt x="252" y="1926"/>
                  </a:lnTo>
                  <a:lnTo>
                    <a:pt x="252" y="1924"/>
                  </a:lnTo>
                  <a:lnTo>
                    <a:pt x="254" y="1920"/>
                  </a:lnTo>
                  <a:lnTo>
                    <a:pt x="252" y="1918"/>
                  </a:lnTo>
                  <a:lnTo>
                    <a:pt x="250" y="1916"/>
                  </a:lnTo>
                  <a:lnTo>
                    <a:pt x="248" y="1914"/>
                  </a:lnTo>
                  <a:lnTo>
                    <a:pt x="244" y="1916"/>
                  </a:lnTo>
                  <a:lnTo>
                    <a:pt x="240" y="1916"/>
                  </a:lnTo>
                  <a:lnTo>
                    <a:pt x="238" y="1920"/>
                  </a:lnTo>
                  <a:lnTo>
                    <a:pt x="238" y="1920"/>
                  </a:lnTo>
                  <a:close/>
                  <a:moveTo>
                    <a:pt x="232" y="1878"/>
                  </a:moveTo>
                  <a:lnTo>
                    <a:pt x="232" y="1878"/>
                  </a:lnTo>
                  <a:lnTo>
                    <a:pt x="236" y="1878"/>
                  </a:lnTo>
                  <a:lnTo>
                    <a:pt x="240" y="1876"/>
                  </a:lnTo>
                  <a:lnTo>
                    <a:pt x="246" y="1870"/>
                  </a:lnTo>
                  <a:lnTo>
                    <a:pt x="248" y="1862"/>
                  </a:lnTo>
                  <a:lnTo>
                    <a:pt x="246" y="1858"/>
                  </a:lnTo>
                  <a:lnTo>
                    <a:pt x="244" y="1856"/>
                  </a:lnTo>
                  <a:lnTo>
                    <a:pt x="244" y="1856"/>
                  </a:lnTo>
                  <a:lnTo>
                    <a:pt x="240" y="1858"/>
                  </a:lnTo>
                  <a:lnTo>
                    <a:pt x="234" y="1866"/>
                  </a:lnTo>
                  <a:lnTo>
                    <a:pt x="230" y="1874"/>
                  </a:lnTo>
                  <a:lnTo>
                    <a:pt x="230" y="1876"/>
                  </a:lnTo>
                  <a:lnTo>
                    <a:pt x="232" y="1878"/>
                  </a:lnTo>
                  <a:lnTo>
                    <a:pt x="232" y="1878"/>
                  </a:lnTo>
                  <a:close/>
                  <a:moveTo>
                    <a:pt x="290" y="1568"/>
                  </a:moveTo>
                  <a:lnTo>
                    <a:pt x="290" y="1568"/>
                  </a:lnTo>
                  <a:lnTo>
                    <a:pt x="294" y="1572"/>
                  </a:lnTo>
                  <a:lnTo>
                    <a:pt x="298" y="1572"/>
                  </a:lnTo>
                  <a:lnTo>
                    <a:pt x="302" y="1572"/>
                  </a:lnTo>
                  <a:lnTo>
                    <a:pt x="304" y="1572"/>
                  </a:lnTo>
                  <a:lnTo>
                    <a:pt x="304" y="1572"/>
                  </a:lnTo>
                  <a:lnTo>
                    <a:pt x="306" y="1574"/>
                  </a:lnTo>
                  <a:lnTo>
                    <a:pt x="310" y="1574"/>
                  </a:lnTo>
                  <a:lnTo>
                    <a:pt x="312" y="1572"/>
                  </a:lnTo>
                  <a:lnTo>
                    <a:pt x="312" y="1570"/>
                  </a:lnTo>
                  <a:lnTo>
                    <a:pt x="312" y="1570"/>
                  </a:lnTo>
                  <a:lnTo>
                    <a:pt x="310" y="1568"/>
                  </a:lnTo>
                  <a:lnTo>
                    <a:pt x="310" y="1570"/>
                  </a:lnTo>
                  <a:lnTo>
                    <a:pt x="308" y="1570"/>
                  </a:lnTo>
                  <a:lnTo>
                    <a:pt x="308" y="1568"/>
                  </a:lnTo>
                  <a:lnTo>
                    <a:pt x="308" y="1568"/>
                  </a:lnTo>
                  <a:lnTo>
                    <a:pt x="304" y="1566"/>
                  </a:lnTo>
                  <a:lnTo>
                    <a:pt x="302" y="1566"/>
                  </a:lnTo>
                  <a:lnTo>
                    <a:pt x="300" y="1566"/>
                  </a:lnTo>
                  <a:lnTo>
                    <a:pt x="300" y="1564"/>
                  </a:lnTo>
                  <a:lnTo>
                    <a:pt x="300" y="1564"/>
                  </a:lnTo>
                  <a:lnTo>
                    <a:pt x="302" y="1560"/>
                  </a:lnTo>
                  <a:lnTo>
                    <a:pt x="300" y="1560"/>
                  </a:lnTo>
                  <a:lnTo>
                    <a:pt x="296" y="1556"/>
                  </a:lnTo>
                  <a:lnTo>
                    <a:pt x="296" y="1556"/>
                  </a:lnTo>
                  <a:lnTo>
                    <a:pt x="292" y="1556"/>
                  </a:lnTo>
                  <a:lnTo>
                    <a:pt x="290" y="1560"/>
                  </a:lnTo>
                  <a:lnTo>
                    <a:pt x="288" y="1564"/>
                  </a:lnTo>
                  <a:lnTo>
                    <a:pt x="290" y="1568"/>
                  </a:lnTo>
                  <a:lnTo>
                    <a:pt x="290" y="1568"/>
                  </a:lnTo>
                  <a:close/>
                  <a:moveTo>
                    <a:pt x="208" y="1778"/>
                  </a:moveTo>
                  <a:lnTo>
                    <a:pt x="208" y="1778"/>
                  </a:lnTo>
                  <a:lnTo>
                    <a:pt x="206" y="1784"/>
                  </a:lnTo>
                  <a:lnTo>
                    <a:pt x="206" y="1788"/>
                  </a:lnTo>
                  <a:lnTo>
                    <a:pt x="210" y="1792"/>
                  </a:lnTo>
                  <a:lnTo>
                    <a:pt x="214" y="1792"/>
                  </a:lnTo>
                  <a:lnTo>
                    <a:pt x="214" y="1792"/>
                  </a:lnTo>
                  <a:lnTo>
                    <a:pt x="216" y="1792"/>
                  </a:lnTo>
                  <a:lnTo>
                    <a:pt x="218" y="1788"/>
                  </a:lnTo>
                  <a:lnTo>
                    <a:pt x="216" y="1782"/>
                  </a:lnTo>
                  <a:lnTo>
                    <a:pt x="212" y="1776"/>
                  </a:lnTo>
                  <a:lnTo>
                    <a:pt x="210" y="1776"/>
                  </a:lnTo>
                  <a:lnTo>
                    <a:pt x="208" y="1778"/>
                  </a:lnTo>
                  <a:lnTo>
                    <a:pt x="208" y="1778"/>
                  </a:lnTo>
                  <a:close/>
                  <a:moveTo>
                    <a:pt x="618" y="1434"/>
                  </a:moveTo>
                  <a:lnTo>
                    <a:pt x="618" y="1434"/>
                  </a:lnTo>
                  <a:lnTo>
                    <a:pt x="620" y="1434"/>
                  </a:lnTo>
                  <a:lnTo>
                    <a:pt x="622" y="1430"/>
                  </a:lnTo>
                  <a:lnTo>
                    <a:pt x="622" y="1428"/>
                  </a:lnTo>
                  <a:lnTo>
                    <a:pt x="620" y="1426"/>
                  </a:lnTo>
                  <a:lnTo>
                    <a:pt x="620" y="1426"/>
                  </a:lnTo>
                  <a:lnTo>
                    <a:pt x="616" y="1430"/>
                  </a:lnTo>
                  <a:lnTo>
                    <a:pt x="616" y="1432"/>
                  </a:lnTo>
                  <a:lnTo>
                    <a:pt x="618" y="1434"/>
                  </a:lnTo>
                  <a:lnTo>
                    <a:pt x="618" y="1434"/>
                  </a:lnTo>
                  <a:close/>
                  <a:moveTo>
                    <a:pt x="882" y="1770"/>
                  </a:moveTo>
                  <a:lnTo>
                    <a:pt x="882" y="1770"/>
                  </a:lnTo>
                  <a:lnTo>
                    <a:pt x="876" y="1774"/>
                  </a:lnTo>
                  <a:lnTo>
                    <a:pt x="870" y="1774"/>
                  </a:lnTo>
                  <a:lnTo>
                    <a:pt x="866" y="1772"/>
                  </a:lnTo>
                  <a:lnTo>
                    <a:pt x="860" y="1774"/>
                  </a:lnTo>
                  <a:lnTo>
                    <a:pt x="860" y="1774"/>
                  </a:lnTo>
                  <a:lnTo>
                    <a:pt x="860" y="1774"/>
                  </a:lnTo>
                  <a:lnTo>
                    <a:pt x="860" y="1776"/>
                  </a:lnTo>
                  <a:lnTo>
                    <a:pt x="864" y="1778"/>
                  </a:lnTo>
                  <a:lnTo>
                    <a:pt x="870" y="1782"/>
                  </a:lnTo>
                  <a:lnTo>
                    <a:pt x="870" y="1784"/>
                  </a:lnTo>
                  <a:lnTo>
                    <a:pt x="870" y="1786"/>
                  </a:lnTo>
                  <a:lnTo>
                    <a:pt x="870" y="1786"/>
                  </a:lnTo>
                  <a:lnTo>
                    <a:pt x="870" y="1788"/>
                  </a:lnTo>
                  <a:lnTo>
                    <a:pt x="872" y="1790"/>
                  </a:lnTo>
                  <a:lnTo>
                    <a:pt x="874" y="1792"/>
                  </a:lnTo>
                  <a:lnTo>
                    <a:pt x="872" y="1796"/>
                  </a:lnTo>
                  <a:lnTo>
                    <a:pt x="872" y="1796"/>
                  </a:lnTo>
                  <a:lnTo>
                    <a:pt x="870" y="1798"/>
                  </a:lnTo>
                  <a:lnTo>
                    <a:pt x="872" y="1800"/>
                  </a:lnTo>
                  <a:lnTo>
                    <a:pt x="874" y="1800"/>
                  </a:lnTo>
                  <a:lnTo>
                    <a:pt x="876" y="1804"/>
                  </a:lnTo>
                  <a:lnTo>
                    <a:pt x="876" y="1804"/>
                  </a:lnTo>
                  <a:lnTo>
                    <a:pt x="876" y="1806"/>
                  </a:lnTo>
                  <a:lnTo>
                    <a:pt x="878" y="1806"/>
                  </a:lnTo>
                  <a:lnTo>
                    <a:pt x="882" y="1806"/>
                  </a:lnTo>
                  <a:lnTo>
                    <a:pt x="886" y="1806"/>
                  </a:lnTo>
                  <a:lnTo>
                    <a:pt x="886" y="1806"/>
                  </a:lnTo>
                  <a:lnTo>
                    <a:pt x="888" y="1808"/>
                  </a:lnTo>
                  <a:lnTo>
                    <a:pt x="892" y="1806"/>
                  </a:lnTo>
                  <a:lnTo>
                    <a:pt x="894" y="1808"/>
                  </a:lnTo>
                  <a:lnTo>
                    <a:pt x="896" y="1810"/>
                  </a:lnTo>
                  <a:lnTo>
                    <a:pt x="896" y="1810"/>
                  </a:lnTo>
                  <a:lnTo>
                    <a:pt x="896" y="1814"/>
                  </a:lnTo>
                  <a:lnTo>
                    <a:pt x="894" y="1814"/>
                  </a:lnTo>
                  <a:lnTo>
                    <a:pt x="892" y="1814"/>
                  </a:lnTo>
                  <a:lnTo>
                    <a:pt x="890" y="1816"/>
                  </a:lnTo>
                  <a:lnTo>
                    <a:pt x="890" y="1816"/>
                  </a:lnTo>
                  <a:lnTo>
                    <a:pt x="892" y="1816"/>
                  </a:lnTo>
                  <a:lnTo>
                    <a:pt x="894" y="1818"/>
                  </a:lnTo>
                  <a:lnTo>
                    <a:pt x="898" y="1820"/>
                  </a:lnTo>
                  <a:lnTo>
                    <a:pt x="898" y="1822"/>
                  </a:lnTo>
                  <a:lnTo>
                    <a:pt x="898" y="1822"/>
                  </a:lnTo>
                  <a:lnTo>
                    <a:pt x="896" y="1824"/>
                  </a:lnTo>
                  <a:lnTo>
                    <a:pt x="896" y="1826"/>
                  </a:lnTo>
                  <a:lnTo>
                    <a:pt x="900" y="1832"/>
                  </a:lnTo>
                  <a:lnTo>
                    <a:pt x="900" y="1832"/>
                  </a:lnTo>
                  <a:lnTo>
                    <a:pt x="902" y="1836"/>
                  </a:lnTo>
                  <a:lnTo>
                    <a:pt x="904" y="1840"/>
                  </a:lnTo>
                  <a:lnTo>
                    <a:pt x="904" y="1844"/>
                  </a:lnTo>
                  <a:lnTo>
                    <a:pt x="906" y="1846"/>
                  </a:lnTo>
                  <a:lnTo>
                    <a:pt x="906" y="1846"/>
                  </a:lnTo>
                  <a:lnTo>
                    <a:pt x="906" y="1848"/>
                  </a:lnTo>
                  <a:lnTo>
                    <a:pt x="908" y="1848"/>
                  </a:lnTo>
                  <a:lnTo>
                    <a:pt x="908" y="1844"/>
                  </a:lnTo>
                  <a:lnTo>
                    <a:pt x="908" y="1838"/>
                  </a:lnTo>
                  <a:lnTo>
                    <a:pt x="910" y="1834"/>
                  </a:lnTo>
                  <a:lnTo>
                    <a:pt x="910" y="1834"/>
                  </a:lnTo>
                  <a:lnTo>
                    <a:pt x="912" y="1832"/>
                  </a:lnTo>
                  <a:lnTo>
                    <a:pt x="912" y="1828"/>
                  </a:lnTo>
                  <a:lnTo>
                    <a:pt x="908" y="1824"/>
                  </a:lnTo>
                  <a:lnTo>
                    <a:pt x="908" y="1824"/>
                  </a:lnTo>
                  <a:lnTo>
                    <a:pt x="902" y="1822"/>
                  </a:lnTo>
                  <a:lnTo>
                    <a:pt x="904" y="1822"/>
                  </a:lnTo>
                  <a:lnTo>
                    <a:pt x="906" y="1820"/>
                  </a:lnTo>
                  <a:lnTo>
                    <a:pt x="906" y="1820"/>
                  </a:lnTo>
                  <a:lnTo>
                    <a:pt x="910" y="1820"/>
                  </a:lnTo>
                  <a:lnTo>
                    <a:pt x="912" y="1818"/>
                  </a:lnTo>
                  <a:lnTo>
                    <a:pt x="912" y="1816"/>
                  </a:lnTo>
                  <a:lnTo>
                    <a:pt x="912" y="1812"/>
                  </a:lnTo>
                  <a:lnTo>
                    <a:pt x="912" y="1812"/>
                  </a:lnTo>
                  <a:lnTo>
                    <a:pt x="912" y="1810"/>
                  </a:lnTo>
                  <a:lnTo>
                    <a:pt x="912" y="1808"/>
                  </a:lnTo>
                  <a:lnTo>
                    <a:pt x="918" y="1804"/>
                  </a:lnTo>
                  <a:lnTo>
                    <a:pt x="918" y="1804"/>
                  </a:lnTo>
                  <a:lnTo>
                    <a:pt x="924" y="1802"/>
                  </a:lnTo>
                  <a:lnTo>
                    <a:pt x="926" y="1800"/>
                  </a:lnTo>
                  <a:lnTo>
                    <a:pt x="924" y="1798"/>
                  </a:lnTo>
                  <a:lnTo>
                    <a:pt x="918" y="1794"/>
                  </a:lnTo>
                  <a:lnTo>
                    <a:pt x="918" y="1794"/>
                  </a:lnTo>
                  <a:lnTo>
                    <a:pt x="914" y="1790"/>
                  </a:lnTo>
                  <a:lnTo>
                    <a:pt x="914" y="1788"/>
                  </a:lnTo>
                  <a:lnTo>
                    <a:pt x="916" y="1784"/>
                  </a:lnTo>
                  <a:lnTo>
                    <a:pt x="922" y="1782"/>
                  </a:lnTo>
                  <a:lnTo>
                    <a:pt x="922" y="1782"/>
                  </a:lnTo>
                  <a:lnTo>
                    <a:pt x="926" y="1782"/>
                  </a:lnTo>
                  <a:lnTo>
                    <a:pt x="928" y="1778"/>
                  </a:lnTo>
                  <a:lnTo>
                    <a:pt x="928" y="1772"/>
                  </a:lnTo>
                  <a:lnTo>
                    <a:pt x="928" y="1764"/>
                  </a:lnTo>
                  <a:lnTo>
                    <a:pt x="930" y="1758"/>
                  </a:lnTo>
                  <a:lnTo>
                    <a:pt x="930" y="1758"/>
                  </a:lnTo>
                  <a:lnTo>
                    <a:pt x="932" y="1754"/>
                  </a:lnTo>
                  <a:lnTo>
                    <a:pt x="930" y="1752"/>
                  </a:lnTo>
                  <a:lnTo>
                    <a:pt x="920" y="1750"/>
                  </a:lnTo>
                  <a:lnTo>
                    <a:pt x="920" y="1750"/>
                  </a:lnTo>
                  <a:lnTo>
                    <a:pt x="914" y="1750"/>
                  </a:lnTo>
                  <a:lnTo>
                    <a:pt x="908" y="1752"/>
                  </a:lnTo>
                  <a:lnTo>
                    <a:pt x="904" y="1756"/>
                  </a:lnTo>
                  <a:lnTo>
                    <a:pt x="902" y="1760"/>
                  </a:lnTo>
                  <a:lnTo>
                    <a:pt x="902" y="1760"/>
                  </a:lnTo>
                  <a:lnTo>
                    <a:pt x="904" y="1762"/>
                  </a:lnTo>
                  <a:lnTo>
                    <a:pt x="904" y="1764"/>
                  </a:lnTo>
                  <a:lnTo>
                    <a:pt x="900" y="1772"/>
                  </a:lnTo>
                  <a:lnTo>
                    <a:pt x="900" y="1772"/>
                  </a:lnTo>
                  <a:lnTo>
                    <a:pt x="898" y="1776"/>
                  </a:lnTo>
                  <a:lnTo>
                    <a:pt x="898" y="1776"/>
                  </a:lnTo>
                  <a:lnTo>
                    <a:pt x="896" y="1774"/>
                  </a:lnTo>
                  <a:lnTo>
                    <a:pt x="896" y="1770"/>
                  </a:lnTo>
                  <a:lnTo>
                    <a:pt x="896" y="1770"/>
                  </a:lnTo>
                  <a:lnTo>
                    <a:pt x="898" y="1762"/>
                  </a:lnTo>
                  <a:lnTo>
                    <a:pt x="896" y="1760"/>
                  </a:lnTo>
                  <a:lnTo>
                    <a:pt x="894" y="1760"/>
                  </a:lnTo>
                  <a:lnTo>
                    <a:pt x="894" y="1760"/>
                  </a:lnTo>
                  <a:lnTo>
                    <a:pt x="890" y="1760"/>
                  </a:lnTo>
                  <a:lnTo>
                    <a:pt x="884" y="1758"/>
                  </a:lnTo>
                  <a:lnTo>
                    <a:pt x="880" y="1758"/>
                  </a:lnTo>
                  <a:lnTo>
                    <a:pt x="876" y="1758"/>
                  </a:lnTo>
                  <a:lnTo>
                    <a:pt x="876" y="1758"/>
                  </a:lnTo>
                  <a:lnTo>
                    <a:pt x="876" y="1758"/>
                  </a:lnTo>
                  <a:lnTo>
                    <a:pt x="878" y="1760"/>
                  </a:lnTo>
                  <a:lnTo>
                    <a:pt x="882" y="1762"/>
                  </a:lnTo>
                  <a:lnTo>
                    <a:pt x="886" y="1764"/>
                  </a:lnTo>
                  <a:lnTo>
                    <a:pt x="884" y="1768"/>
                  </a:lnTo>
                  <a:lnTo>
                    <a:pt x="882" y="1770"/>
                  </a:lnTo>
                  <a:lnTo>
                    <a:pt x="882" y="1770"/>
                  </a:lnTo>
                  <a:close/>
                  <a:moveTo>
                    <a:pt x="850" y="1762"/>
                  </a:moveTo>
                  <a:lnTo>
                    <a:pt x="850" y="1762"/>
                  </a:lnTo>
                  <a:lnTo>
                    <a:pt x="848" y="1760"/>
                  </a:lnTo>
                  <a:lnTo>
                    <a:pt x="848" y="1760"/>
                  </a:lnTo>
                  <a:lnTo>
                    <a:pt x="846" y="1764"/>
                  </a:lnTo>
                  <a:lnTo>
                    <a:pt x="848" y="1768"/>
                  </a:lnTo>
                  <a:lnTo>
                    <a:pt x="848" y="1772"/>
                  </a:lnTo>
                  <a:lnTo>
                    <a:pt x="848" y="1772"/>
                  </a:lnTo>
                  <a:lnTo>
                    <a:pt x="850" y="1772"/>
                  </a:lnTo>
                  <a:lnTo>
                    <a:pt x="850" y="1770"/>
                  </a:lnTo>
                  <a:lnTo>
                    <a:pt x="852" y="1766"/>
                  </a:lnTo>
                  <a:lnTo>
                    <a:pt x="850" y="1762"/>
                  </a:lnTo>
                  <a:lnTo>
                    <a:pt x="850" y="1762"/>
                  </a:lnTo>
                  <a:close/>
                  <a:moveTo>
                    <a:pt x="834" y="1814"/>
                  </a:moveTo>
                  <a:lnTo>
                    <a:pt x="834" y="1814"/>
                  </a:lnTo>
                  <a:lnTo>
                    <a:pt x="846" y="1816"/>
                  </a:lnTo>
                  <a:lnTo>
                    <a:pt x="852" y="1814"/>
                  </a:lnTo>
                  <a:lnTo>
                    <a:pt x="856" y="1812"/>
                  </a:lnTo>
                  <a:lnTo>
                    <a:pt x="856" y="1812"/>
                  </a:lnTo>
                  <a:lnTo>
                    <a:pt x="858" y="1808"/>
                  </a:lnTo>
                  <a:lnTo>
                    <a:pt x="858" y="1806"/>
                  </a:lnTo>
                  <a:lnTo>
                    <a:pt x="858" y="1800"/>
                  </a:lnTo>
                  <a:lnTo>
                    <a:pt x="856" y="1794"/>
                  </a:lnTo>
                  <a:lnTo>
                    <a:pt x="856" y="1790"/>
                  </a:lnTo>
                  <a:lnTo>
                    <a:pt x="856" y="1790"/>
                  </a:lnTo>
                  <a:lnTo>
                    <a:pt x="856" y="1788"/>
                  </a:lnTo>
                  <a:lnTo>
                    <a:pt x="852" y="1784"/>
                  </a:lnTo>
                  <a:lnTo>
                    <a:pt x="850" y="1782"/>
                  </a:lnTo>
                  <a:lnTo>
                    <a:pt x="850" y="1784"/>
                  </a:lnTo>
                  <a:lnTo>
                    <a:pt x="850" y="1784"/>
                  </a:lnTo>
                  <a:lnTo>
                    <a:pt x="848" y="1786"/>
                  </a:lnTo>
                  <a:lnTo>
                    <a:pt x="848" y="1786"/>
                  </a:lnTo>
                  <a:lnTo>
                    <a:pt x="840" y="1782"/>
                  </a:lnTo>
                  <a:lnTo>
                    <a:pt x="840" y="1782"/>
                  </a:lnTo>
                  <a:lnTo>
                    <a:pt x="836" y="1782"/>
                  </a:lnTo>
                  <a:lnTo>
                    <a:pt x="830" y="1784"/>
                  </a:lnTo>
                  <a:lnTo>
                    <a:pt x="824" y="1786"/>
                  </a:lnTo>
                  <a:lnTo>
                    <a:pt x="818" y="1786"/>
                  </a:lnTo>
                  <a:lnTo>
                    <a:pt x="818" y="1786"/>
                  </a:lnTo>
                  <a:lnTo>
                    <a:pt x="816" y="1786"/>
                  </a:lnTo>
                  <a:lnTo>
                    <a:pt x="814" y="1788"/>
                  </a:lnTo>
                  <a:lnTo>
                    <a:pt x="814" y="1790"/>
                  </a:lnTo>
                  <a:lnTo>
                    <a:pt x="816" y="1792"/>
                  </a:lnTo>
                  <a:lnTo>
                    <a:pt x="816" y="1792"/>
                  </a:lnTo>
                  <a:lnTo>
                    <a:pt x="820" y="1798"/>
                  </a:lnTo>
                  <a:lnTo>
                    <a:pt x="824" y="1806"/>
                  </a:lnTo>
                  <a:lnTo>
                    <a:pt x="824" y="1806"/>
                  </a:lnTo>
                  <a:lnTo>
                    <a:pt x="824" y="1810"/>
                  </a:lnTo>
                  <a:lnTo>
                    <a:pt x="826" y="1808"/>
                  </a:lnTo>
                  <a:lnTo>
                    <a:pt x="828" y="1808"/>
                  </a:lnTo>
                  <a:lnTo>
                    <a:pt x="830" y="1808"/>
                  </a:lnTo>
                  <a:lnTo>
                    <a:pt x="830" y="1808"/>
                  </a:lnTo>
                  <a:lnTo>
                    <a:pt x="830" y="1810"/>
                  </a:lnTo>
                  <a:lnTo>
                    <a:pt x="830" y="1812"/>
                  </a:lnTo>
                  <a:lnTo>
                    <a:pt x="830" y="1814"/>
                  </a:lnTo>
                  <a:lnTo>
                    <a:pt x="834" y="1814"/>
                  </a:lnTo>
                  <a:lnTo>
                    <a:pt x="834" y="1814"/>
                  </a:lnTo>
                  <a:close/>
                  <a:moveTo>
                    <a:pt x="898" y="1832"/>
                  </a:moveTo>
                  <a:lnTo>
                    <a:pt x="898" y="1832"/>
                  </a:lnTo>
                  <a:lnTo>
                    <a:pt x="894" y="1826"/>
                  </a:lnTo>
                  <a:lnTo>
                    <a:pt x="892" y="1826"/>
                  </a:lnTo>
                  <a:lnTo>
                    <a:pt x="890" y="1828"/>
                  </a:lnTo>
                  <a:lnTo>
                    <a:pt x="890" y="1828"/>
                  </a:lnTo>
                  <a:lnTo>
                    <a:pt x="890" y="1830"/>
                  </a:lnTo>
                  <a:lnTo>
                    <a:pt x="888" y="1830"/>
                  </a:lnTo>
                  <a:lnTo>
                    <a:pt x="878" y="1824"/>
                  </a:lnTo>
                  <a:lnTo>
                    <a:pt x="878" y="1824"/>
                  </a:lnTo>
                  <a:lnTo>
                    <a:pt x="872" y="1822"/>
                  </a:lnTo>
                  <a:lnTo>
                    <a:pt x="868" y="1822"/>
                  </a:lnTo>
                  <a:lnTo>
                    <a:pt x="866" y="1826"/>
                  </a:lnTo>
                  <a:lnTo>
                    <a:pt x="866" y="1830"/>
                  </a:lnTo>
                  <a:lnTo>
                    <a:pt x="866" y="1830"/>
                  </a:lnTo>
                  <a:lnTo>
                    <a:pt x="870" y="1834"/>
                  </a:lnTo>
                  <a:lnTo>
                    <a:pt x="876" y="1838"/>
                  </a:lnTo>
                  <a:lnTo>
                    <a:pt x="886" y="1840"/>
                  </a:lnTo>
                  <a:lnTo>
                    <a:pt x="894" y="1842"/>
                  </a:lnTo>
                  <a:lnTo>
                    <a:pt x="894" y="1842"/>
                  </a:lnTo>
                  <a:lnTo>
                    <a:pt x="898" y="1842"/>
                  </a:lnTo>
                  <a:lnTo>
                    <a:pt x="900" y="1840"/>
                  </a:lnTo>
                  <a:lnTo>
                    <a:pt x="898" y="1832"/>
                  </a:lnTo>
                  <a:lnTo>
                    <a:pt x="898" y="1832"/>
                  </a:lnTo>
                  <a:close/>
                  <a:moveTo>
                    <a:pt x="914" y="1822"/>
                  </a:moveTo>
                  <a:lnTo>
                    <a:pt x="914" y="1822"/>
                  </a:lnTo>
                  <a:lnTo>
                    <a:pt x="912" y="1824"/>
                  </a:lnTo>
                  <a:lnTo>
                    <a:pt x="914" y="1826"/>
                  </a:lnTo>
                  <a:lnTo>
                    <a:pt x="918" y="1824"/>
                  </a:lnTo>
                  <a:lnTo>
                    <a:pt x="924" y="1820"/>
                  </a:lnTo>
                  <a:lnTo>
                    <a:pt x="926" y="1820"/>
                  </a:lnTo>
                  <a:lnTo>
                    <a:pt x="926" y="1818"/>
                  </a:lnTo>
                  <a:lnTo>
                    <a:pt x="926" y="1818"/>
                  </a:lnTo>
                  <a:lnTo>
                    <a:pt x="922" y="1816"/>
                  </a:lnTo>
                  <a:lnTo>
                    <a:pt x="918" y="1816"/>
                  </a:lnTo>
                  <a:lnTo>
                    <a:pt x="914" y="1822"/>
                  </a:lnTo>
                  <a:lnTo>
                    <a:pt x="914" y="1822"/>
                  </a:lnTo>
                  <a:close/>
                  <a:moveTo>
                    <a:pt x="868" y="1848"/>
                  </a:moveTo>
                  <a:lnTo>
                    <a:pt x="868" y="1848"/>
                  </a:lnTo>
                  <a:lnTo>
                    <a:pt x="866" y="1850"/>
                  </a:lnTo>
                  <a:lnTo>
                    <a:pt x="868" y="1852"/>
                  </a:lnTo>
                  <a:lnTo>
                    <a:pt x="872" y="1854"/>
                  </a:lnTo>
                  <a:lnTo>
                    <a:pt x="876" y="1854"/>
                  </a:lnTo>
                  <a:lnTo>
                    <a:pt x="880" y="1854"/>
                  </a:lnTo>
                  <a:lnTo>
                    <a:pt x="880" y="1854"/>
                  </a:lnTo>
                  <a:lnTo>
                    <a:pt x="878" y="1852"/>
                  </a:lnTo>
                  <a:lnTo>
                    <a:pt x="876" y="1848"/>
                  </a:lnTo>
                  <a:lnTo>
                    <a:pt x="872" y="1848"/>
                  </a:lnTo>
                  <a:lnTo>
                    <a:pt x="868" y="1848"/>
                  </a:lnTo>
                  <a:lnTo>
                    <a:pt x="868" y="1848"/>
                  </a:lnTo>
                  <a:close/>
                  <a:moveTo>
                    <a:pt x="1030" y="1820"/>
                  </a:moveTo>
                  <a:lnTo>
                    <a:pt x="1030" y="1820"/>
                  </a:lnTo>
                  <a:lnTo>
                    <a:pt x="1032" y="1818"/>
                  </a:lnTo>
                  <a:lnTo>
                    <a:pt x="1034" y="1814"/>
                  </a:lnTo>
                  <a:lnTo>
                    <a:pt x="1032" y="1810"/>
                  </a:lnTo>
                  <a:lnTo>
                    <a:pt x="1030" y="1808"/>
                  </a:lnTo>
                  <a:lnTo>
                    <a:pt x="1022" y="1802"/>
                  </a:lnTo>
                  <a:lnTo>
                    <a:pt x="1018" y="1800"/>
                  </a:lnTo>
                  <a:lnTo>
                    <a:pt x="1016" y="1802"/>
                  </a:lnTo>
                  <a:lnTo>
                    <a:pt x="1016" y="1802"/>
                  </a:lnTo>
                  <a:lnTo>
                    <a:pt x="1014" y="1806"/>
                  </a:lnTo>
                  <a:lnTo>
                    <a:pt x="1016" y="1812"/>
                  </a:lnTo>
                  <a:lnTo>
                    <a:pt x="1022" y="1818"/>
                  </a:lnTo>
                  <a:lnTo>
                    <a:pt x="1026" y="1820"/>
                  </a:lnTo>
                  <a:lnTo>
                    <a:pt x="1030" y="1820"/>
                  </a:lnTo>
                  <a:lnTo>
                    <a:pt x="1030" y="1820"/>
                  </a:lnTo>
                  <a:close/>
                  <a:moveTo>
                    <a:pt x="952" y="1846"/>
                  </a:moveTo>
                  <a:lnTo>
                    <a:pt x="952" y="1846"/>
                  </a:lnTo>
                  <a:lnTo>
                    <a:pt x="952" y="1848"/>
                  </a:lnTo>
                  <a:lnTo>
                    <a:pt x="954" y="1850"/>
                  </a:lnTo>
                  <a:lnTo>
                    <a:pt x="954" y="1854"/>
                  </a:lnTo>
                  <a:lnTo>
                    <a:pt x="954" y="1856"/>
                  </a:lnTo>
                  <a:lnTo>
                    <a:pt x="954" y="1856"/>
                  </a:lnTo>
                  <a:lnTo>
                    <a:pt x="952" y="1858"/>
                  </a:lnTo>
                  <a:lnTo>
                    <a:pt x="952" y="1860"/>
                  </a:lnTo>
                  <a:lnTo>
                    <a:pt x="960" y="1866"/>
                  </a:lnTo>
                  <a:lnTo>
                    <a:pt x="960" y="1866"/>
                  </a:lnTo>
                  <a:lnTo>
                    <a:pt x="962" y="1866"/>
                  </a:lnTo>
                  <a:lnTo>
                    <a:pt x="964" y="1866"/>
                  </a:lnTo>
                  <a:lnTo>
                    <a:pt x="964" y="1866"/>
                  </a:lnTo>
                  <a:lnTo>
                    <a:pt x="964" y="1864"/>
                  </a:lnTo>
                  <a:lnTo>
                    <a:pt x="964" y="1864"/>
                  </a:lnTo>
                  <a:lnTo>
                    <a:pt x="964" y="1862"/>
                  </a:lnTo>
                  <a:lnTo>
                    <a:pt x="966" y="1860"/>
                  </a:lnTo>
                  <a:lnTo>
                    <a:pt x="968" y="1858"/>
                  </a:lnTo>
                  <a:lnTo>
                    <a:pt x="972" y="1862"/>
                  </a:lnTo>
                  <a:lnTo>
                    <a:pt x="972" y="1862"/>
                  </a:lnTo>
                  <a:lnTo>
                    <a:pt x="976" y="1864"/>
                  </a:lnTo>
                  <a:lnTo>
                    <a:pt x="976" y="1862"/>
                  </a:lnTo>
                  <a:lnTo>
                    <a:pt x="976" y="1860"/>
                  </a:lnTo>
                  <a:lnTo>
                    <a:pt x="972" y="1858"/>
                  </a:lnTo>
                  <a:lnTo>
                    <a:pt x="972" y="1858"/>
                  </a:lnTo>
                  <a:lnTo>
                    <a:pt x="972" y="1856"/>
                  </a:lnTo>
                  <a:lnTo>
                    <a:pt x="972" y="1854"/>
                  </a:lnTo>
                  <a:lnTo>
                    <a:pt x="974" y="1850"/>
                  </a:lnTo>
                  <a:lnTo>
                    <a:pt x="974" y="1846"/>
                  </a:lnTo>
                  <a:lnTo>
                    <a:pt x="972" y="1846"/>
                  </a:lnTo>
                  <a:lnTo>
                    <a:pt x="970" y="1844"/>
                  </a:lnTo>
                  <a:lnTo>
                    <a:pt x="970" y="1844"/>
                  </a:lnTo>
                  <a:lnTo>
                    <a:pt x="966" y="1842"/>
                  </a:lnTo>
                  <a:lnTo>
                    <a:pt x="964" y="1840"/>
                  </a:lnTo>
                  <a:lnTo>
                    <a:pt x="960" y="1838"/>
                  </a:lnTo>
                  <a:lnTo>
                    <a:pt x="956" y="1840"/>
                  </a:lnTo>
                  <a:lnTo>
                    <a:pt x="956" y="1840"/>
                  </a:lnTo>
                  <a:lnTo>
                    <a:pt x="954" y="1842"/>
                  </a:lnTo>
                  <a:lnTo>
                    <a:pt x="954" y="1842"/>
                  </a:lnTo>
                  <a:lnTo>
                    <a:pt x="958" y="1844"/>
                  </a:lnTo>
                  <a:lnTo>
                    <a:pt x="964" y="1846"/>
                  </a:lnTo>
                  <a:lnTo>
                    <a:pt x="966" y="1848"/>
                  </a:lnTo>
                  <a:lnTo>
                    <a:pt x="966" y="1848"/>
                  </a:lnTo>
                  <a:lnTo>
                    <a:pt x="964" y="1850"/>
                  </a:lnTo>
                  <a:lnTo>
                    <a:pt x="960" y="1850"/>
                  </a:lnTo>
                  <a:lnTo>
                    <a:pt x="952" y="1846"/>
                  </a:lnTo>
                  <a:lnTo>
                    <a:pt x="952" y="1846"/>
                  </a:lnTo>
                  <a:close/>
                  <a:moveTo>
                    <a:pt x="862" y="1678"/>
                  </a:moveTo>
                  <a:lnTo>
                    <a:pt x="862" y="1678"/>
                  </a:lnTo>
                  <a:lnTo>
                    <a:pt x="862" y="1678"/>
                  </a:lnTo>
                  <a:lnTo>
                    <a:pt x="864" y="1678"/>
                  </a:lnTo>
                  <a:lnTo>
                    <a:pt x="868" y="1678"/>
                  </a:lnTo>
                  <a:lnTo>
                    <a:pt x="872" y="1674"/>
                  </a:lnTo>
                  <a:lnTo>
                    <a:pt x="872" y="1674"/>
                  </a:lnTo>
                  <a:lnTo>
                    <a:pt x="872" y="1674"/>
                  </a:lnTo>
                  <a:lnTo>
                    <a:pt x="872" y="1672"/>
                  </a:lnTo>
                  <a:lnTo>
                    <a:pt x="868" y="1672"/>
                  </a:lnTo>
                  <a:lnTo>
                    <a:pt x="864" y="1674"/>
                  </a:lnTo>
                  <a:lnTo>
                    <a:pt x="862" y="1678"/>
                  </a:lnTo>
                  <a:lnTo>
                    <a:pt x="862" y="1678"/>
                  </a:lnTo>
                  <a:close/>
                  <a:moveTo>
                    <a:pt x="860" y="1816"/>
                  </a:moveTo>
                  <a:lnTo>
                    <a:pt x="860" y="1816"/>
                  </a:lnTo>
                  <a:lnTo>
                    <a:pt x="860" y="1814"/>
                  </a:lnTo>
                  <a:lnTo>
                    <a:pt x="860" y="1812"/>
                  </a:lnTo>
                  <a:lnTo>
                    <a:pt x="858" y="1814"/>
                  </a:lnTo>
                  <a:lnTo>
                    <a:pt x="856" y="1818"/>
                  </a:lnTo>
                  <a:lnTo>
                    <a:pt x="856" y="1818"/>
                  </a:lnTo>
                  <a:lnTo>
                    <a:pt x="850" y="1826"/>
                  </a:lnTo>
                  <a:lnTo>
                    <a:pt x="848" y="1830"/>
                  </a:lnTo>
                  <a:lnTo>
                    <a:pt x="848" y="1834"/>
                  </a:lnTo>
                  <a:lnTo>
                    <a:pt x="848" y="1834"/>
                  </a:lnTo>
                  <a:lnTo>
                    <a:pt x="850" y="1836"/>
                  </a:lnTo>
                  <a:lnTo>
                    <a:pt x="852" y="1836"/>
                  </a:lnTo>
                  <a:lnTo>
                    <a:pt x="854" y="1830"/>
                  </a:lnTo>
                  <a:lnTo>
                    <a:pt x="860" y="1816"/>
                  </a:lnTo>
                  <a:lnTo>
                    <a:pt x="860" y="1816"/>
                  </a:lnTo>
                  <a:close/>
                  <a:moveTo>
                    <a:pt x="1100" y="2508"/>
                  </a:moveTo>
                  <a:lnTo>
                    <a:pt x="1100" y="2508"/>
                  </a:lnTo>
                  <a:lnTo>
                    <a:pt x="1102" y="2508"/>
                  </a:lnTo>
                  <a:lnTo>
                    <a:pt x="1100" y="2506"/>
                  </a:lnTo>
                  <a:lnTo>
                    <a:pt x="1094" y="2504"/>
                  </a:lnTo>
                  <a:lnTo>
                    <a:pt x="1086" y="2504"/>
                  </a:lnTo>
                  <a:lnTo>
                    <a:pt x="1084" y="2504"/>
                  </a:lnTo>
                  <a:lnTo>
                    <a:pt x="1084" y="2506"/>
                  </a:lnTo>
                  <a:lnTo>
                    <a:pt x="1084" y="2506"/>
                  </a:lnTo>
                  <a:lnTo>
                    <a:pt x="1086" y="2508"/>
                  </a:lnTo>
                  <a:lnTo>
                    <a:pt x="1092" y="2510"/>
                  </a:lnTo>
                  <a:lnTo>
                    <a:pt x="1096" y="2510"/>
                  </a:lnTo>
                  <a:lnTo>
                    <a:pt x="1100" y="2508"/>
                  </a:lnTo>
                  <a:lnTo>
                    <a:pt x="1100" y="2508"/>
                  </a:lnTo>
                  <a:close/>
                  <a:moveTo>
                    <a:pt x="1092" y="2518"/>
                  </a:moveTo>
                  <a:lnTo>
                    <a:pt x="1092" y="2518"/>
                  </a:lnTo>
                  <a:lnTo>
                    <a:pt x="1108" y="2520"/>
                  </a:lnTo>
                  <a:lnTo>
                    <a:pt x="1110" y="2518"/>
                  </a:lnTo>
                  <a:lnTo>
                    <a:pt x="1108" y="2516"/>
                  </a:lnTo>
                  <a:lnTo>
                    <a:pt x="1108" y="2516"/>
                  </a:lnTo>
                  <a:lnTo>
                    <a:pt x="1100" y="2514"/>
                  </a:lnTo>
                  <a:lnTo>
                    <a:pt x="1086" y="2514"/>
                  </a:lnTo>
                  <a:lnTo>
                    <a:pt x="1086" y="2514"/>
                  </a:lnTo>
                  <a:lnTo>
                    <a:pt x="1084" y="2514"/>
                  </a:lnTo>
                  <a:lnTo>
                    <a:pt x="1082" y="2516"/>
                  </a:lnTo>
                  <a:lnTo>
                    <a:pt x="1092" y="2518"/>
                  </a:lnTo>
                  <a:lnTo>
                    <a:pt x="1092" y="2518"/>
                  </a:lnTo>
                  <a:close/>
                  <a:moveTo>
                    <a:pt x="1108" y="1672"/>
                  </a:moveTo>
                  <a:lnTo>
                    <a:pt x="1108" y="1672"/>
                  </a:lnTo>
                  <a:lnTo>
                    <a:pt x="1106" y="1672"/>
                  </a:lnTo>
                  <a:lnTo>
                    <a:pt x="1104" y="1674"/>
                  </a:lnTo>
                  <a:lnTo>
                    <a:pt x="1102" y="1682"/>
                  </a:lnTo>
                  <a:lnTo>
                    <a:pt x="1100" y="1692"/>
                  </a:lnTo>
                  <a:lnTo>
                    <a:pt x="1094" y="1700"/>
                  </a:lnTo>
                  <a:lnTo>
                    <a:pt x="1094" y="1700"/>
                  </a:lnTo>
                  <a:lnTo>
                    <a:pt x="1090" y="1710"/>
                  </a:lnTo>
                  <a:lnTo>
                    <a:pt x="1086" y="1722"/>
                  </a:lnTo>
                  <a:lnTo>
                    <a:pt x="1084" y="1734"/>
                  </a:lnTo>
                  <a:lnTo>
                    <a:pt x="1084" y="1740"/>
                  </a:lnTo>
                  <a:lnTo>
                    <a:pt x="1086" y="1744"/>
                  </a:lnTo>
                  <a:lnTo>
                    <a:pt x="1086" y="1744"/>
                  </a:lnTo>
                  <a:lnTo>
                    <a:pt x="1090" y="1734"/>
                  </a:lnTo>
                  <a:lnTo>
                    <a:pt x="1100" y="1708"/>
                  </a:lnTo>
                  <a:lnTo>
                    <a:pt x="1108" y="1684"/>
                  </a:lnTo>
                  <a:lnTo>
                    <a:pt x="1110" y="1676"/>
                  </a:lnTo>
                  <a:lnTo>
                    <a:pt x="1110" y="1674"/>
                  </a:lnTo>
                  <a:lnTo>
                    <a:pt x="1108" y="1672"/>
                  </a:lnTo>
                  <a:lnTo>
                    <a:pt x="1108" y="1672"/>
                  </a:lnTo>
                  <a:close/>
                  <a:moveTo>
                    <a:pt x="1804" y="2938"/>
                  </a:moveTo>
                  <a:lnTo>
                    <a:pt x="1804" y="2938"/>
                  </a:lnTo>
                  <a:lnTo>
                    <a:pt x="1810" y="2932"/>
                  </a:lnTo>
                  <a:lnTo>
                    <a:pt x="1812" y="2928"/>
                  </a:lnTo>
                  <a:lnTo>
                    <a:pt x="1812" y="2928"/>
                  </a:lnTo>
                  <a:lnTo>
                    <a:pt x="1808" y="2930"/>
                  </a:lnTo>
                  <a:lnTo>
                    <a:pt x="1808" y="2930"/>
                  </a:lnTo>
                  <a:lnTo>
                    <a:pt x="1800" y="2934"/>
                  </a:lnTo>
                  <a:lnTo>
                    <a:pt x="1790" y="2940"/>
                  </a:lnTo>
                  <a:lnTo>
                    <a:pt x="1776" y="2946"/>
                  </a:lnTo>
                  <a:lnTo>
                    <a:pt x="1768" y="2946"/>
                  </a:lnTo>
                  <a:lnTo>
                    <a:pt x="1760" y="2944"/>
                  </a:lnTo>
                  <a:lnTo>
                    <a:pt x="1760" y="2944"/>
                  </a:lnTo>
                  <a:lnTo>
                    <a:pt x="1754" y="2944"/>
                  </a:lnTo>
                  <a:lnTo>
                    <a:pt x="1750" y="2944"/>
                  </a:lnTo>
                  <a:lnTo>
                    <a:pt x="1748" y="2946"/>
                  </a:lnTo>
                  <a:lnTo>
                    <a:pt x="1748" y="2948"/>
                  </a:lnTo>
                  <a:lnTo>
                    <a:pt x="1748" y="2954"/>
                  </a:lnTo>
                  <a:lnTo>
                    <a:pt x="1746" y="2954"/>
                  </a:lnTo>
                  <a:lnTo>
                    <a:pt x="1742" y="2954"/>
                  </a:lnTo>
                  <a:lnTo>
                    <a:pt x="1742" y="2954"/>
                  </a:lnTo>
                  <a:lnTo>
                    <a:pt x="1736" y="2954"/>
                  </a:lnTo>
                  <a:lnTo>
                    <a:pt x="1732" y="2958"/>
                  </a:lnTo>
                  <a:lnTo>
                    <a:pt x="1730" y="2960"/>
                  </a:lnTo>
                  <a:lnTo>
                    <a:pt x="1726" y="2960"/>
                  </a:lnTo>
                  <a:lnTo>
                    <a:pt x="1726" y="2960"/>
                  </a:lnTo>
                  <a:lnTo>
                    <a:pt x="1722" y="2960"/>
                  </a:lnTo>
                  <a:lnTo>
                    <a:pt x="1722" y="2962"/>
                  </a:lnTo>
                  <a:lnTo>
                    <a:pt x="1726" y="2974"/>
                  </a:lnTo>
                  <a:lnTo>
                    <a:pt x="1726" y="2974"/>
                  </a:lnTo>
                  <a:lnTo>
                    <a:pt x="1728" y="2978"/>
                  </a:lnTo>
                  <a:lnTo>
                    <a:pt x="1732" y="2980"/>
                  </a:lnTo>
                  <a:lnTo>
                    <a:pt x="1736" y="2982"/>
                  </a:lnTo>
                  <a:lnTo>
                    <a:pt x="1742" y="2982"/>
                  </a:lnTo>
                  <a:lnTo>
                    <a:pt x="1742" y="2982"/>
                  </a:lnTo>
                  <a:lnTo>
                    <a:pt x="1748" y="2982"/>
                  </a:lnTo>
                  <a:lnTo>
                    <a:pt x="1750" y="2984"/>
                  </a:lnTo>
                  <a:lnTo>
                    <a:pt x="1752" y="2986"/>
                  </a:lnTo>
                  <a:lnTo>
                    <a:pt x="1754" y="2984"/>
                  </a:lnTo>
                  <a:lnTo>
                    <a:pt x="1754" y="2984"/>
                  </a:lnTo>
                  <a:lnTo>
                    <a:pt x="1754" y="2982"/>
                  </a:lnTo>
                  <a:lnTo>
                    <a:pt x="1756" y="2980"/>
                  </a:lnTo>
                  <a:lnTo>
                    <a:pt x="1764" y="2978"/>
                  </a:lnTo>
                  <a:lnTo>
                    <a:pt x="1770" y="2976"/>
                  </a:lnTo>
                  <a:lnTo>
                    <a:pt x="1774" y="2974"/>
                  </a:lnTo>
                  <a:lnTo>
                    <a:pt x="1776" y="2970"/>
                  </a:lnTo>
                  <a:lnTo>
                    <a:pt x="1776" y="2970"/>
                  </a:lnTo>
                  <a:lnTo>
                    <a:pt x="1780" y="2966"/>
                  </a:lnTo>
                  <a:lnTo>
                    <a:pt x="1782" y="2964"/>
                  </a:lnTo>
                  <a:lnTo>
                    <a:pt x="1790" y="2964"/>
                  </a:lnTo>
                  <a:lnTo>
                    <a:pt x="1794" y="2964"/>
                  </a:lnTo>
                  <a:lnTo>
                    <a:pt x="1796" y="2962"/>
                  </a:lnTo>
                  <a:lnTo>
                    <a:pt x="1794" y="2960"/>
                  </a:lnTo>
                  <a:lnTo>
                    <a:pt x="1794" y="2960"/>
                  </a:lnTo>
                  <a:lnTo>
                    <a:pt x="1790" y="2954"/>
                  </a:lnTo>
                  <a:lnTo>
                    <a:pt x="1790" y="2950"/>
                  </a:lnTo>
                  <a:lnTo>
                    <a:pt x="1796" y="2944"/>
                  </a:lnTo>
                  <a:lnTo>
                    <a:pt x="1804" y="2938"/>
                  </a:lnTo>
                  <a:lnTo>
                    <a:pt x="1804" y="2938"/>
                  </a:lnTo>
                  <a:close/>
                  <a:moveTo>
                    <a:pt x="1538" y="2902"/>
                  </a:moveTo>
                  <a:lnTo>
                    <a:pt x="1538" y="2902"/>
                  </a:lnTo>
                  <a:lnTo>
                    <a:pt x="1540" y="2906"/>
                  </a:lnTo>
                  <a:lnTo>
                    <a:pt x="1538" y="2910"/>
                  </a:lnTo>
                  <a:lnTo>
                    <a:pt x="1538" y="2914"/>
                  </a:lnTo>
                  <a:lnTo>
                    <a:pt x="1542" y="2918"/>
                  </a:lnTo>
                  <a:lnTo>
                    <a:pt x="1542" y="2918"/>
                  </a:lnTo>
                  <a:lnTo>
                    <a:pt x="1544" y="2918"/>
                  </a:lnTo>
                  <a:lnTo>
                    <a:pt x="1548" y="2914"/>
                  </a:lnTo>
                  <a:lnTo>
                    <a:pt x="1554" y="2904"/>
                  </a:lnTo>
                  <a:lnTo>
                    <a:pt x="1558" y="2894"/>
                  </a:lnTo>
                  <a:lnTo>
                    <a:pt x="1560" y="2888"/>
                  </a:lnTo>
                  <a:lnTo>
                    <a:pt x="1560" y="2886"/>
                  </a:lnTo>
                  <a:lnTo>
                    <a:pt x="1560" y="2886"/>
                  </a:lnTo>
                  <a:lnTo>
                    <a:pt x="1558" y="2886"/>
                  </a:lnTo>
                  <a:lnTo>
                    <a:pt x="1554" y="2886"/>
                  </a:lnTo>
                  <a:lnTo>
                    <a:pt x="1546" y="2892"/>
                  </a:lnTo>
                  <a:lnTo>
                    <a:pt x="1540" y="2898"/>
                  </a:lnTo>
                  <a:lnTo>
                    <a:pt x="1538" y="2900"/>
                  </a:lnTo>
                  <a:lnTo>
                    <a:pt x="1538" y="2902"/>
                  </a:lnTo>
                  <a:lnTo>
                    <a:pt x="1538" y="2902"/>
                  </a:lnTo>
                  <a:close/>
                  <a:moveTo>
                    <a:pt x="644" y="1508"/>
                  </a:moveTo>
                  <a:lnTo>
                    <a:pt x="644" y="1508"/>
                  </a:lnTo>
                  <a:lnTo>
                    <a:pt x="646" y="1510"/>
                  </a:lnTo>
                  <a:lnTo>
                    <a:pt x="648" y="1508"/>
                  </a:lnTo>
                  <a:lnTo>
                    <a:pt x="650" y="1500"/>
                  </a:lnTo>
                  <a:lnTo>
                    <a:pt x="650" y="1500"/>
                  </a:lnTo>
                  <a:lnTo>
                    <a:pt x="650" y="1498"/>
                  </a:lnTo>
                  <a:lnTo>
                    <a:pt x="650" y="1498"/>
                  </a:lnTo>
                  <a:lnTo>
                    <a:pt x="646" y="1498"/>
                  </a:lnTo>
                  <a:lnTo>
                    <a:pt x="640" y="1500"/>
                  </a:lnTo>
                  <a:lnTo>
                    <a:pt x="636" y="1504"/>
                  </a:lnTo>
                  <a:lnTo>
                    <a:pt x="636" y="1504"/>
                  </a:lnTo>
                  <a:lnTo>
                    <a:pt x="634" y="1510"/>
                  </a:lnTo>
                  <a:lnTo>
                    <a:pt x="636" y="1514"/>
                  </a:lnTo>
                  <a:lnTo>
                    <a:pt x="638" y="1516"/>
                  </a:lnTo>
                  <a:lnTo>
                    <a:pt x="642" y="1518"/>
                  </a:lnTo>
                  <a:lnTo>
                    <a:pt x="642" y="1518"/>
                  </a:lnTo>
                  <a:lnTo>
                    <a:pt x="644" y="1516"/>
                  </a:lnTo>
                  <a:lnTo>
                    <a:pt x="644" y="1514"/>
                  </a:lnTo>
                  <a:lnTo>
                    <a:pt x="642" y="1508"/>
                  </a:lnTo>
                  <a:lnTo>
                    <a:pt x="642" y="1508"/>
                  </a:lnTo>
                  <a:lnTo>
                    <a:pt x="640" y="1506"/>
                  </a:lnTo>
                  <a:lnTo>
                    <a:pt x="640" y="1506"/>
                  </a:lnTo>
                  <a:lnTo>
                    <a:pt x="644" y="1508"/>
                  </a:lnTo>
                  <a:lnTo>
                    <a:pt x="644" y="1508"/>
                  </a:lnTo>
                  <a:close/>
                  <a:moveTo>
                    <a:pt x="632" y="1558"/>
                  </a:moveTo>
                  <a:lnTo>
                    <a:pt x="632" y="1558"/>
                  </a:lnTo>
                  <a:lnTo>
                    <a:pt x="632" y="1558"/>
                  </a:lnTo>
                  <a:lnTo>
                    <a:pt x="634" y="1556"/>
                  </a:lnTo>
                  <a:lnTo>
                    <a:pt x="634" y="1554"/>
                  </a:lnTo>
                  <a:lnTo>
                    <a:pt x="634" y="1548"/>
                  </a:lnTo>
                  <a:lnTo>
                    <a:pt x="630" y="1544"/>
                  </a:lnTo>
                  <a:lnTo>
                    <a:pt x="630" y="1544"/>
                  </a:lnTo>
                  <a:lnTo>
                    <a:pt x="630" y="1546"/>
                  </a:lnTo>
                  <a:lnTo>
                    <a:pt x="630" y="1546"/>
                  </a:lnTo>
                  <a:lnTo>
                    <a:pt x="630" y="1554"/>
                  </a:lnTo>
                  <a:lnTo>
                    <a:pt x="630" y="1558"/>
                  </a:lnTo>
                  <a:lnTo>
                    <a:pt x="632" y="1558"/>
                  </a:lnTo>
                  <a:lnTo>
                    <a:pt x="632" y="1558"/>
                  </a:lnTo>
                  <a:close/>
                  <a:moveTo>
                    <a:pt x="628" y="1528"/>
                  </a:moveTo>
                  <a:lnTo>
                    <a:pt x="628" y="1528"/>
                  </a:lnTo>
                  <a:lnTo>
                    <a:pt x="628" y="1528"/>
                  </a:lnTo>
                  <a:lnTo>
                    <a:pt x="630" y="1528"/>
                  </a:lnTo>
                  <a:lnTo>
                    <a:pt x="630" y="1526"/>
                  </a:lnTo>
                  <a:lnTo>
                    <a:pt x="632" y="1522"/>
                  </a:lnTo>
                  <a:lnTo>
                    <a:pt x="632" y="1520"/>
                  </a:lnTo>
                  <a:lnTo>
                    <a:pt x="632" y="1520"/>
                  </a:lnTo>
                  <a:lnTo>
                    <a:pt x="634" y="1520"/>
                  </a:lnTo>
                  <a:lnTo>
                    <a:pt x="634" y="1522"/>
                  </a:lnTo>
                  <a:lnTo>
                    <a:pt x="636" y="1522"/>
                  </a:lnTo>
                  <a:lnTo>
                    <a:pt x="638" y="1522"/>
                  </a:lnTo>
                  <a:lnTo>
                    <a:pt x="638" y="1522"/>
                  </a:lnTo>
                  <a:lnTo>
                    <a:pt x="638" y="1520"/>
                  </a:lnTo>
                  <a:lnTo>
                    <a:pt x="636" y="1518"/>
                  </a:lnTo>
                  <a:lnTo>
                    <a:pt x="632" y="1514"/>
                  </a:lnTo>
                  <a:lnTo>
                    <a:pt x="632" y="1514"/>
                  </a:lnTo>
                  <a:lnTo>
                    <a:pt x="628" y="1512"/>
                  </a:lnTo>
                  <a:lnTo>
                    <a:pt x="628" y="1516"/>
                  </a:lnTo>
                  <a:lnTo>
                    <a:pt x="628" y="1528"/>
                  </a:lnTo>
                  <a:lnTo>
                    <a:pt x="628" y="1528"/>
                  </a:lnTo>
                  <a:close/>
                  <a:moveTo>
                    <a:pt x="1186" y="1636"/>
                  </a:moveTo>
                  <a:lnTo>
                    <a:pt x="1186" y="1636"/>
                  </a:lnTo>
                  <a:lnTo>
                    <a:pt x="1180" y="1640"/>
                  </a:lnTo>
                  <a:lnTo>
                    <a:pt x="1176" y="1638"/>
                  </a:lnTo>
                  <a:lnTo>
                    <a:pt x="1174" y="1638"/>
                  </a:lnTo>
                  <a:lnTo>
                    <a:pt x="1164" y="1646"/>
                  </a:lnTo>
                  <a:lnTo>
                    <a:pt x="1164" y="1646"/>
                  </a:lnTo>
                  <a:lnTo>
                    <a:pt x="1156" y="1656"/>
                  </a:lnTo>
                  <a:lnTo>
                    <a:pt x="1150" y="1666"/>
                  </a:lnTo>
                  <a:lnTo>
                    <a:pt x="1150" y="1676"/>
                  </a:lnTo>
                  <a:lnTo>
                    <a:pt x="1154" y="1682"/>
                  </a:lnTo>
                  <a:lnTo>
                    <a:pt x="1154" y="1682"/>
                  </a:lnTo>
                  <a:lnTo>
                    <a:pt x="1154" y="1686"/>
                  </a:lnTo>
                  <a:lnTo>
                    <a:pt x="1154" y="1690"/>
                  </a:lnTo>
                  <a:lnTo>
                    <a:pt x="1154" y="1696"/>
                  </a:lnTo>
                  <a:lnTo>
                    <a:pt x="1154" y="1700"/>
                  </a:lnTo>
                  <a:lnTo>
                    <a:pt x="1154" y="1700"/>
                  </a:lnTo>
                  <a:lnTo>
                    <a:pt x="1158" y="1700"/>
                  </a:lnTo>
                  <a:lnTo>
                    <a:pt x="1158" y="1700"/>
                  </a:lnTo>
                  <a:lnTo>
                    <a:pt x="1162" y="1696"/>
                  </a:lnTo>
                  <a:lnTo>
                    <a:pt x="1166" y="1690"/>
                  </a:lnTo>
                  <a:lnTo>
                    <a:pt x="1170" y="1682"/>
                  </a:lnTo>
                  <a:lnTo>
                    <a:pt x="1178" y="1674"/>
                  </a:lnTo>
                  <a:lnTo>
                    <a:pt x="1178" y="1674"/>
                  </a:lnTo>
                  <a:lnTo>
                    <a:pt x="1182" y="1670"/>
                  </a:lnTo>
                  <a:lnTo>
                    <a:pt x="1184" y="1666"/>
                  </a:lnTo>
                  <a:lnTo>
                    <a:pt x="1182" y="1662"/>
                  </a:lnTo>
                  <a:lnTo>
                    <a:pt x="1180" y="1658"/>
                  </a:lnTo>
                  <a:lnTo>
                    <a:pt x="1180" y="1656"/>
                  </a:lnTo>
                  <a:lnTo>
                    <a:pt x="1182" y="1652"/>
                  </a:lnTo>
                  <a:lnTo>
                    <a:pt x="1186" y="1646"/>
                  </a:lnTo>
                  <a:lnTo>
                    <a:pt x="1186" y="1646"/>
                  </a:lnTo>
                  <a:lnTo>
                    <a:pt x="1194" y="1638"/>
                  </a:lnTo>
                  <a:lnTo>
                    <a:pt x="1198" y="1632"/>
                  </a:lnTo>
                  <a:lnTo>
                    <a:pt x="1196" y="1630"/>
                  </a:lnTo>
                  <a:lnTo>
                    <a:pt x="1194" y="1632"/>
                  </a:lnTo>
                  <a:lnTo>
                    <a:pt x="1186" y="1636"/>
                  </a:lnTo>
                  <a:lnTo>
                    <a:pt x="1186" y="1636"/>
                  </a:lnTo>
                  <a:close/>
                  <a:moveTo>
                    <a:pt x="1058" y="962"/>
                  </a:moveTo>
                  <a:lnTo>
                    <a:pt x="1058" y="962"/>
                  </a:lnTo>
                  <a:lnTo>
                    <a:pt x="1050" y="960"/>
                  </a:lnTo>
                  <a:lnTo>
                    <a:pt x="1048" y="962"/>
                  </a:lnTo>
                  <a:lnTo>
                    <a:pt x="1046" y="964"/>
                  </a:lnTo>
                  <a:lnTo>
                    <a:pt x="1046" y="964"/>
                  </a:lnTo>
                  <a:lnTo>
                    <a:pt x="1048" y="964"/>
                  </a:lnTo>
                  <a:lnTo>
                    <a:pt x="1054" y="964"/>
                  </a:lnTo>
                  <a:lnTo>
                    <a:pt x="1058" y="962"/>
                  </a:lnTo>
                  <a:lnTo>
                    <a:pt x="1058" y="962"/>
                  </a:lnTo>
                  <a:lnTo>
                    <a:pt x="1058" y="962"/>
                  </a:lnTo>
                  <a:lnTo>
                    <a:pt x="1058" y="962"/>
                  </a:lnTo>
                  <a:close/>
                  <a:moveTo>
                    <a:pt x="1366" y="1568"/>
                  </a:moveTo>
                  <a:lnTo>
                    <a:pt x="1366" y="1568"/>
                  </a:lnTo>
                  <a:lnTo>
                    <a:pt x="1364" y="1566"/>
                  </a:lnTo>
                  <a:lnTo>
                    <a:pt x="1360" y="1564"/>
                  </a:lnTo>
                  <a:lnTo>
                    <a:pt x="1356" y="1564"/>
                  </a:lnTo>
                  <a:lnTo>
                    <a:pt x="1354" y="1566"/>
                  </a:lnTo>
                  <a:lnTo>
                    <a:pt x="1354" y="1566"/>
                  </a:lnTo>
                  <a:lnTo>
                    <a:pt x="1356" y="1568"/>
                  </a:lnTo>
                  <a:lnTo>
                    <a:pt x="1360" y="1570"/>
                  </a:lnTo>
                  <a:lnTo>
                    <a:pt x="1364" y="1570"/>
                  </a:lnTo>
                  <a:lnTo>
                    <a:pt x="1366" y="1568"/>
                  </a:lnTo>
                  <a:lnTo>
                    <a:pt x="1366" y="1568"/>
                  </a:lnTo>
                  <a:close/>
                  <a:moveTo>
                    <a:pt x="1332" y="1588"/>
                  </a:moveTo>
                  <a:lnTo>
                    <a:pt x="1332" y="1588"/>
                  </a:lnTo>
                  <a:lnTo>
                    <a:pt x="1336" y="1586"/>
                  </a:lnTo>
                  <a:lnTo>
                    <a:pt x="1338" y="1584"/>
                  </a:lnTo>
                  <a:lnTo>
                    <a:pt x="1338" y="1582"/>
                  </a:lnTo>
                  <a:lnTo>
                    <a:pt x="1342" y="1580"/>
                  </a:lnTo>
                  <a:lnTo>
                    <a:pt x="1342" y="1580"/>
                  </a:lnTo>
                  <a:lnTo>
                    <a:pt x="1344" y="1582"/>
                  </a:lnTo>
                  <a:lnTo>
                    <a:pt x="1346" y="1580"/>
                  </a:lnTo>
                  <a:lnTo>
                    <a:pt x="1346" y="1578"/>
                  </a:lnTo>
                  <a:lnTo>
                    <a:pt x="1348" y="1578"/>
                  </a:lnTo>
                  <a:lnTo>
                    <a:pt x="1348" y="1578"/>
                  </a:lnTo>
                  <a:lnTo>
                    <a:pt x="1350" y="1578"/>
                  </a:lnTo>
                  <a:lnTo>
                    <a:pt x="1352" y="1576"/>
                  </a:lnTo>
                  <a:lnTo>
                    <a:pt x="1350" y="1574"/>
                  </a:lnTo>
                  <a:lnTo>
                    <a:pt x="1346" y="1570"/>
                  </a:lnTo>
                  <a:lnTo>
                    <a:pt x="1346" y="1570"/>
                  </a:lnTo>
                  <a:lnTo>
                    <a:pt x="1336" y="1562"/>
                  </a:lnTo>
                  <a:lnTo>
                    <a:pt x="1334" y="1562"/>
                  </a:lnTo>
                  <a:lnTo>
                    <a:pt x="1330" y="1566"/>
                  </a:lnTo>
                  <a:lnTo>
                    <a:pt x="1330" y="1566"/>
                  </a:lnTo>
                  <a:lnTo>
                    <a:pt x="1326" y="1568"/>
                  </a:lnTo>
                  <a:lnTo>
                    <a:pt x="1320" y="1570"/>
                  </a:lnTo>
                  <a:lnTo>
                    <a:pt x="1316" y="1570"/>
                  </a:lnTo>
                  <a:lnTo>
                    <a:pt x="1312" y="1570"/>
                  </a:lnTo>
                  <a:lnTo>
                    <a:pt x="1312" y="1570"/>
                  </a:lnTo>
                  <a:lnTo>
                    <a:pt x="1310" y="1572"/>
                  </a:lnTo>
                  <a:lnTo>
                    <a:pt x="1312" y="1574"/>
                  </a:lnTo>
                  <a:lnTo>
                    <a:pt x="1322" y="1574"/>
                  </a:lnTo>
                  <a:lnTo>
                    <a:pt x="1322" y="1574"/>
                  </a:lnTo>
                  <a:lnTo>
                    <a:pt x="1324" y="1574"/>
                  </a:lnTo>
                  <a:lnTo>
                    <a:pt x="1326" y="1576"/>
                  </a:lnTo>
                  <a:lnTo>
                    <a:pt x="1326" y="1580"/>
                  </a:lnTo>
                  <a:lnTo>
                    <a:pt x="1328" y="1584"/>
                  </a:lnTo>
                  <a:lnTo>
                    <a:pt x="1330" y="1586"/>
                  </a:lnTo>
                  <a:lnTo>
                    <a:pt x="1332" y="1588"/>
                  </a:lnTo>
                  <a:lnTo>
                    <a:pt x="1332" y="1588"/>
                  </a:lnTo>
                  <a:close/>
                  <a:moveTo>
                    <a:pt x="1306" y="1608"/>
                  </a:moveTo>
                  <a:lnTo>
                    <a:pt x="1306" y="1608"/>
                  </a:lnTo>
                  <a:lnTo>
                    <a:pt x="1304" y="1610"/>
                  </a:lnTo>
                  <a:lnTo>
                    <a:pt x="1302" y="1612"/>
                  </a:lnTo>
                  <a:lnTo>
                    <a:pt x="1304" y="1616"/>
                  </a:lnTo>
                  <a:lnTo>
                    <a:pt x="1310" y="1618"/>
                  </a:lnTo>
                  <a:lnTo>
                    <a:pt x="1310" y="1618"/>
                  </a:lnTo>
                  <a:lnTo>
                    <a:pt x="1316" y="1622"/>
                  </a:lnTo>
                  <a:lnTo>
                    <a:pt x="1316" y="1624"/>
                  </a:lnTo>
                  <a:lnTo>
                    <a:pt x="1312" y="1628"/>
                  </a:lnTo>
                  <a:lnTo>
                    <a:pt x="1312" y="1628"/>
                  </a:lnTo>
                  <a:lnTo>
                    <a:pt x="1308" y="1630"/>
                  </a:lnTo>
                  <a:lnTo>
                    <a:pt x="1308" y="1634"/>
                  </a:lnTo>
                  <a:lnTo>
                    <a:pt x="1308" y="1636"/>
                  </a:lnTo>
                  <a:lnTo>
                    <a:pt x="1314" y="1636"/>
                  </a:lnTo>
                  <a:lnTo>
                    <a:pt x="1314" y="1636"/>
                  </a:lnTo>
                  <a:lnTo>
                    <a:pt x="1316" y="1634"/>
                  </a:lnTo>
                  <a:lnTo>
                    <a:pt x="1318" y="1630"/>
                  </a:lnTo>
                  <a:lnTo>
                    <a:pt x="1318" y="1630"/>
                  </a:lnTo>
                  <a:lnTo>
                    <a:pt x="1322" y="1620"/>
                  </a:lnTo>
                  <a:lnTo>
                    <a:pt x="1326" y="1618"/>
                  </a:lnTo>
                  <a:lnTo>
                    <a:pt x="1328" y="1616"/>
                  </a:lnTo>
                  <a:lnTo>
                    <a:pt x="1330" y="1616"/>
                  </a:lnTo>
                  <a:lnTo>
                    <a:pt x="1330" y="1616"/>
                  </a:lnTo>
                  <a:lnTo>
                    <a:pt x="1334" y="1618"/>
                  </a:lnTo>
                  <a:lnTo>
                    <a:pt x="1340" y="1614"/>
                  </a:lnTo>
                  <a:lnTo>
                    <a:pt x="1348" y="1610"/>
                  </a:lnTo>
                  <a:lnTo>
                    <a:pt x="1352" y="1604"/>
                  </a:lnTo>
                  <a:lnTo>
                    <a:pt x="1352" y="1604"/>
                  </a:lnTo>
                  <a:lnTo>
                    <a:pt x="1356" y="1602"/>
                  </a:lnTo>
                  <a:lnTo>
                    <a:pt x="1358" y="1602"/>
                  </a:lnTo>
                  <a:lnTo>
                    <a:pt x="1358" y="1604"/>
                  </a:lnTo>
                  <a:lnTo>
                    <a:pt x="1362" y="1604"/>
                  </a:lnTo>
                  <a:lnTo>
                    <a:pt x="1362" y="1604"/>
                  </a:lnTo>
                  <a:lnTo>
                    <a:pt x="1364" y="1602"/>
                  </a:lnTo>
                  <a:lnTo>
                    <a:pt x="1362" y="1602"/>
                  </a:lnTo>
                  <a:lnTo>
                    <a:pt x="1354" y="1596"/>
                  </a:lnTo>
                  <a:lnTo>
                    <a:pt x="1354" y="1596"/>
                  </a:lnTo>
                  <a:lnTo>
                    <a:pt x="1348" y="1594"/>
                  </a:lnTo>
                  <a:lnTo>
                    <a:pt x="1342" y="1594"/>
                  </a:lnTo>
                  <a:lnTo>
                    <a:pt x="1338" y="1594"/>
                  </a:lnTo>
                  <a:lnTo>
                    <a:pt x="1334" y="1592"/>
                  </a:lnTo>
                  <a:lnTo>
                    <a:pt x="1334" y="1592"/>
                  </a:lnTo>
                  <a:lnTo>
                    <a:pt x="1330" y="1590"/>
                  </a:lnTo>
                  <a:lnTo>
                    <a:pt x="1324" y="1592"/>
                  </a:lnTo>
                  <a:lnTo>
                    <a:pt x="1318" y="1594"/>
                  </a:lnTo>
                  <a:lnTo>
                    <a:pt x="1314" y="1600"/>
                  </a:lnTo>
                  <a:lnTo>
                    <a:pt x="1314" y="1600"/>
                  </a:lnTo>
                  <a:lnTo>
                    <a:pt x="1312" y="1602"/>
                  </a:lnTo>
                  <a:lnTo>
                    <a:pt x="1310" y="1602"/>
                  </a:lnTo>
                  <a:lnTo>
                    <a:pt x="1308" y="1598"/>
                  </a:lnTo>
                  <a:lnTo>
                    <a:pt x="1304" y="1598"/>
                  </a:lnTo>
                  <a:lnTo>
                    <a:pt x="1304" y="1598"/>
                  </a:lnTo>
                  <a:lnTo>
                    <a:pt x="1304" y="1598"/>
                  </a:lnTo>
                  <a:lnTo>
                    <a:pt x="1304" y="1600"/>
                  </a:lnTo>
                  <a:lnTo>
                    <a:pt x="1306" y="1604"/>
                  </a:lnTo>
                  <a:lnTo>
                    <a:pt x="1308" y="1606"/>
                  </a:lnTo>
                  <a:lnTo>
                    <a:pt x="1308" y="1608"/>
                  </a:lnTo>
                  <a:lnTo>
                    <a:pt x="1306" y="1608"/>
                  </a:lnTo>
                  <a:lnTo>
                    <a:pt x="1306" y="1608"/>
                  </a:lnTo>
                  <a:close/>
                  <a:moveTo>
                    <a:pt x="1364" y="1596"/>
                  </a:moveTo>
                  <a:lnTo>
                    <a:pt x="1364" y="1596"/>
                  </a:lnTo>
                  <a:lnTo>
                    <a:pt x="1364" y="1592"/>
                  </a:lnTo>
                  <a:lnTo>
                    <a:pt x="1360" y="1590"/>
                  </a:lnTo>
                  <a:lnTo>
                    <a:pt x="1356" y="1588"/>
                  </a:lnTo>
                  <a:lnTo>
                    <a:pt x="1354" y="1588"/>
                  </a:lnTo>
                  <a:lnTo>
                    <a:pt x="1354" y="1588"/>
                  </a:lnTo>
                  <a:lnTo>
                    <a:pt x="1354" y="1592"/>
                  </a:lnTo>
                  <a:lnTo>
                    <a:pt x="1356" y="1596"/>
                  </a:lnTo>
                  <a:lnTo>
                    <a:pt x="1360" y="1598"/>
                  </a:lnTo>
                  <a:lnTo>
                    <a:pt x="1364" y="1596"/>
                  </a:lnTo>
                  <a:lnTo>
                    <a:pt x="1364" y="1596"/>
                  </a:lnTo>
                  <a:close/>
                  <a:moveTo>
                    <a:pt x="1102" y="2532"/>
                  </a:moveTo>
                  <a:lnTo>
                    <a:pt x="1102" y="2532"/>
                  </a:lnTo>
                  <a:lnTo>
                    <a:pt x="1110" y="2530"/>
                  </a:lnTo>
                  <a:lnTo>
                    <a:pt x="1112" y="2530"/>
                  </a:lnTo>
                  <a:lnTo>
                    <a:pt x="1110" y="2528"/>
                  </a:lnTo>
                  <a:lnTo>
                    <a:pt x="1110" y="2528"/>
                  </a:lnTo>
                  <a:lnTo>
                    <a:pt x="1098" y="2526"/>
                  </a:lnTo>
                  <a:lnTo>
                    <a:pt x="1092" y="2528"/>
                  </a:lnTo>
                  <a:lnTo>
                    <a:pt x="1092" y="2528"/>
                  </a:lnTo>
                  <a:lnTo>
                    <a:pt x="1094" y="2530"/>
                  </a:lnTo>
                  <a:lnTo>
                    <a:pt x="1094" y="2530"/>
                  </a:lnTo>
                  <a:lnTo>
                    <a:pt x="1096" y="2532"/>
                  </a:lnTo>
                  <a:lnTo>
                    <a:pt x="1102" y="2532"/>
                  </a:lnTo>
                  <a:lnTo>
                    <a:pt x="1102" y="2532"/>
                  </a:lnTo>
                  <a:close/>
                  <a:moveTo>
                    <a:pt x="470" y="2754"/>
                  </a:moveTo>
                  <a:lnTo>
                    <a:pt x="470" y="2754"/>
                  </a:lnTo>
                  <a:lnTo>
                    <a:pt x="472" y="2756"/>
                  </a:lnTo>
                  <a:lnTo>
                    <a:pt x="476" y="2756"/>
                  </a:lnTo>
                  <a:lnTo>
                    <a:pt x="482" y="2752"/>
                  </a:lnTo>
                  <a:lnTo>
                    <a:pt x="486" y="2746"/>
                  </a:lnTo>
                  <a:lnTo>
                    <a:pt x="486" y="2744"/>
                  </a:lnTo>
                  <a:lnTo>
                    <a:pt x="484" y="2740"/>
                  </a:lnTo>
                  <a:lnTo>
                    <a:pt x="484" y="2740"/>
                  </a:lnTo>
                  <a:lnTo>
                    <a:pt x="482" y="2740"/>
                  </a:lnTo>
                  <a:lnTo>
                    <a:pt x="480" y="2740"/>
                  </a:lnTo>
                  <a:lnTo>
                    <a:pt x="474" y="2744"/>
                  </a:lnTo>
                  <a:lnTo>
                    <a:pt x="470" y="2750"/>
                  </a:lnTo>
                  <a:lnTo>
                    <a:pt x="470" y="2752"/>
                  </a:lnTo>
                  <a:lnTo>
                    <a:pt x="470" y="2754"/>
                  </a:lnTo>
                  <a:lnTo>
                    <a:pt x="470" y="2754"/>
                  </a:lnTo>
                  <a:close/>
                  <a:moveTo>
                    <a:pt x="808" y="2632"/>
                  </a:moveTo>
                  <a:lnTo>
                    <a:pt x="808" y="2632"/>
                  </a:lnTo>
                  <a:lnTo>
                    <a:pt x="804" y="2628"/>
                  </a:lnTo>
                  <a:lnTo>
                    <a:pt x="802" y="2626"/>
                  </a:lnTo>
                  <a:lnTo>
                    <a:pt x="798" y="2624"/>
                  </a:lnTo>
                  <a:lnTo>
                    <a:pt x="794" y="2626"/>
                  </a:lnTo>
                  <a:lnTo>
                    <a:pt x="790" y="2628"/>
                  </a:lnTo>
                  <a:lnTo>
                    <a:pt x="776" y="2638"/>
                  </a:lnTo>
                  <a:lnTo>
                    <a:pt x="776" y="2638"/>
                  </a:lnTo>
                  <a:lnTo>
                    <a:pt x="768" y="2644"/>
                  </a:lnTo>
                  <a:lnTo>
                    <a:pt x="762" y="2646"/>
                  </a:lnTo>
                  <a:lnTo>
                    <a:pt x="758" y="2644"/>
                  </a:lnTo>
                  <a:lnTo>
                    <a:pt x="756" y="2642"/>
                  </a:lnTo>
                  <a:lnTo>
                    <a:pt x="752" y="2640"/>
                  </a:lnTo>
                  <a:lnTo>
                    <a:pt x="752" y="2640"/>
                  </a:lnTo>
                  <a:lnTo>
                    <a:pt x="750" y="2650"/>
                  </a:lnTo>
                  <a:lnTo>
                    <a:pt x="750" y="2650"/>
                  </a:lnTo>
                  <a:lnTo>
                    <a:pt x="752" y="2654"/>
                  </a:lnTo>
                  <a:lnTo>
                    <a:pt x="752" y="2658"/>
                  </a:lnTo>
                  <a:lnTo>
                    <a:pt x="756" y="2664"/>
                  </a:lnTo>
                  <a:lnTo>
                    <a:pt x="760" y="2672"/>
                  </a:lnTo>
                  <a:lnTo>
                    <a:pt x="762" y="2678"/>
                  </a:lnTo>
                  <a:lnTo>
                    <a:pt x="762" y="2686"/>
                  </a:lnTo>
                  <a:lnTo>
                    <a:pt x="762" y="2686"/>
                  </a:lnTo>
                  <a:lnTo>
                    <a:pt x="762" y="2694"/>
                  </a:lnTo>
                  <a:lnTo>
                    <a:pt x="764" y="2698"/>
                  </a:lnTo>
                  <a:lnTo>
                    <a:pt x="764" y="2702"/>
                  </a:lnTo>
                  <a:lnTo>
                    <a:pt x="762" y="2714"/>
                  </a:lnTo>
                  <a:lnTo>
                    <a:pt x="762" y="2714"/>
                  </a:lnTo>
                  <a:lnTo>
                    <a:pt x="760" y="2728"/>
                  </a:lnTo>
                  <a:lnTo>
                    <a:pt x="764" y="2742"/>
                  </a:lnTo>
                  <a:lnTo>
                    <a:pt x="766" y="2746"/>
                  </a:lnTo>
                  <a:lnTo>
                    <a:pt x="770" y="2750"/>
                  </a:lnTo>
                  <a:lnTo>
                    <a:pt x="774" y="2752"/>
                  </a:lnTo>
                  <a:lnTo>
                    <a:pt x="778" y="2752"/>
                  </a:lnTo>
                  <a:lnTo>
                    <a:pt x="778" y="2752"/>
                  </a:lnTo>
                  <a:lnTo>
                    <a:pt x="782" y="2752"/>
                  </a:lnTo>
                  <a:lnTo>
                    <a:pt x="784" y="2748"/>
                  </a:lnTo>
                  <a:lnTo>
                    <a:pt x="788" y="2742"/>
                  </a:lnTo>
                  <a:lnTo>
                    <a:pt x="790" y="2738"/>
                  </a:lnTo>
                  <a:lnTo>
                    <a:pt x="792" y="2736"/>
                  </a:lnTo>
                  <a:lnTo>
                    <a:pt x="796" y="2738"/>
                  </a:lnTo>
                  <a:lnTo>
                    <a:pt x="796" y="2738"/>
                  </a:lnTo>
                  <a:lnTo>
                    <a:pt x="802" y="2740"/>
                  </a:lnTo>
                  <a:lnTo>
                    <a:pt x="806" y="2740"/>
                  </a:lnTo>
                  <a:lnTo>
                    <a:pt x="808" y="2736"/>
                  </a:lnTo>
                  <a:lnTo>
                    <a:pt x="810" y="2726"/>
                  </a:lnTo>
                  <a:lnTo>
                    <a:pt x="814" y="2708"/>
                  </a:lnTo>
                  <a:lnTo>
                    <a:pt x="814" y="2708"/>
                  </a:lnTo>
                  <a:lnTo>
                    <a:pt x="816" y="2698"/>
                  </a:lnTo>
                  <a:lnTo>
                    <a:pt x="814" y="2690"/>
                  </a:lnTo>
                  <a:lnTo>
                    <a:pt x="812" y="2682"/>
                  </a:lnTo>
                  <a:lnTo>
                    <a:pt x="810" y="2678"/>
                  </a:lnTo>
                  <a:lnTo>
                    <a:pt x="814" y="2672"/>
                  </a:lnTo>
                  <a:lnTo>
                    <a:pt x="814" y="2672"/>
                  </a:lnTo>
                  <a:lnTo>
                    <a:pt x="818" y="2668"/>
                  </a:lnTo>
                  <a:lnTo>
                    <a:pt x="818" y="2662"/>
                  </a:lnTo>
                  <a:lnTo>
                    <a:pt x="818" y="2652"/>
                  </a:lnTo>
                  <a:lnTo>
                    <a:pt x="814" y="2642"/>
                  </a:lnTo>
                  <a:lnTo>
                    <a:pt x="808" y="2632"/>
                  </a:lnTo>
                  <a:lnTo>
                    <a:pt x="808" y="2632"/>
                  </a:lnTo>
                  <a:close/>
                  <a:moveTo>
                    <a:pt x="576" y="2694"/>
                  </a:moveTo>
                  <a:lnTo>
                    <a:pt x="576" y="2694"/>
                  </a:lnTo>
                  <a:lnTo>
                    <a:pt x="578" y="2696"/>
                  </a:lnTo>
                  <a:lnTo>
                    <a:pt x="580" y="2696"/>
                  </a:lnTo>
                  <a:lnTo>
                    <a:pt x="584" y="2696"/>
                  </a:lnTo>
                  <a:lnTo>
                    <a:pt x="588" y="2698"/>
                  </a:lnTo>
                  <a:lnTo>
                    <a:pt x="588" y="2698"/>
                  </a:lnTo>
                  <a:lnTo>
                    <a:pt x="592" y="2702"/>
                  </a:lnTo>
                  <a:lnTo>
                    <a:pt x="594" y="2700"/>
                  </a:lnTo>
                  <a:lnTo>
                    <a:pt x="596" y="2698"/>
                  </a:lnTo>
                  <a:lnTo>
                    <a:pt x="594" y="2692"/>
                  </a:lnTo>
                  <a:lnTo>
                    <a:pt x="594" y="2692"/>
                  </a:lnTo>
                  <a:lnTo>
                    <a:pt x="594" y="2690"/>
                  </a:lnTo>
                  <a:lnTo>
                    <a:pt x="590" y="2688"/>
                  </a:lnTo>
                  <a:lnTo>
                    <a:pt x="584" y="2686"/>
                  </a:lnTo>
                  <a:lnTo>
                    <a:pt x="578" y="2688"/>
                  </a:lnTo>
                  <a:lnTo>
                    <a:pt x="576" y="2690"/>
                  </a:lnTo>
                  <a:lnTo>
                    <a:pt x="576" y="2694"/>
                  </a:lnTo>
                  <a:lnTo>
                    <a:pt x="576" y="2694"/>
                  </a:lnTo>
                  <a:close/>
                  <a:moveTo>
                    <a:pt x="1022" y="2792"/>
                  </a:moveTo>
                  <a:lnTo>
                    <a:pt x="1022" y="2792"/>
                  </a:lnTo>
                  <a:lnTo>
                    <a:pt x="1016" y="2792"/>
                  </a:lnTo>
                  <a:lnTo>
                    <a:pt x="1010" y="2794"/>
                  </a:lnTo>
                  <a:lnTo>
                    <a:pt x="998" y="2800"/>
                  </a:lnTo>
                  <a:lnTo>
                    <a:pt x="990" y="2802"/>
                  </a:lnTo>
                  <a:lnTo>
                    <a:pt x="982" y="2802"/>
                  </a:lnTo>
                  <a:lnTo>
                    <a:pt x="974" y="2800"/>
                  </a:lnTo>
                  <a:lnTo>
                    <a:pt x="966" y="2796"/>
                  </a:lnTo>
                  <a:lnTo>
                    <a:pt x="966" y="2796"/>
                  </a:lnTo>
                  <a:lnTo>
                    <a:pt x="960" y="2790"/>
                  </a:lnTo>
                  <a:lnTo>
                    <a:pt x="954" y="2790"/>
                  </a:lnTo>
                  <a:lnTo>
                    <a:pt x="950" y="2792"/>
                  </a:lnTo>
                  <a:lnTo>
                    <a:pt x="948" y="2794"/>
                  </a:lnTo>
                  <a:lnTo>
                    <a:pt x="944" y="2800"/>
                  </a:lnTo>
                  <a:lnTo>
                    <a:pt x="942" y="2800"/>
                  </a:lnTo>
                  <a:lnTo>
                    <a:pt x="938" y="2794"/>
                  </a:lnTo>
                  <a:lnTo>
                    <a:pt x="938" y="2794"/>
                  </a:lnTo>
                  <a:lnTo>
                    <a:pt x="936" y="2794"/>
                  </a:lnTo>
                  <a:lnTo>
                    <a:pt x="934" y="2792"/>
                  </a:lnTo>
                  <a:lnTo>
                    <a:pt x="930" y="2796"/>
                  </a:lnTo>
                  <a:lnTo>
                    <a:pt x="926" y="2802"/>
                  </a:lnTo>
                  <a:lnTo>
                    <a:pt x="924" y="2814"/>
                  </a:lnTo>
                  <a:lnTo>
                    <a:pt x="924" y="2814"/>
                  </a:lnTo>
                  <a:lnTo>
                    <a:pt x="926" y="2820"/>
                  </a:lnTo>
                  <a:lnTo>
                    <a:pt x="930" y="2822"/>
                  </a:lnTo>
                  <a:lnTo>
                    <a:pt x="944" y="2828"/>
                  </a:lnTo>
                  <a:lnTo>
                    <a:pt x="944" y="2828"/>
                  </a:lnTo>
                  <a:lnTo>
                    <a:pt x="954" y="2832"/>
                  </a:lnTo>
                  <a:lnTo>
                    <a:pt x="966" y="2840"/>
                  </a:lnTo>
                  <a:lnTo>
                    <a:pt x="976" y="2848"/>
                  </a:lnTo>
                  <a:lnTo>
                    <a:pt x="982" y="2850"/>
                  </a:lnTo>
                  <a:lnTo>
                    <a:pt x="986" y="2850"/>
                  </a:lnTo>
                  <a:lnTo>
                    <a:pt x="986" y="2850"/>
                  </a:lnTo>
                  <a:lnTo>
                    <a:pt x="994" y="2852"/>
                  </a:lnTo>
                  <a:lnTo>
                    <a:pt x="1000" y="2858"/>
                  </a:lnTo>
                  <a:lnTo>
                    <a:pt x="1008" y="2864"/>
                  </a:lnTo>
                  <a:lnTo>
                    <a:pt x="1016" y="2870"/>
                  </a:lnTo>
                  <a:lnTo>
                    <a:pt x="1016" y="2870"/>
                  </a:lnTo>
                  <a:lnTo>
                    <a:pt x="1030" y="2874"/>
                  </a:lnTo>
                  <a:lnTo>
                    <a:pt x="1032" y="2874"/>
                  </a:lnTo>
                  <a:lnTo>
                    <a:pt x="1032" y="2870"/>
                  </a:lnTo>
                  <a:lnTo>
                    <a:pt x="1032" y="2870"/>
                  </a:lnTo>
                  <a:lnTo>
                    <a:pt x="1034" y="2862"/>
                  </a:lnTo>
                  <a:lnTo>
                    <a:pt x="1036" y="2852"/>
                  </a:lnTo>
                  <a:lnTo>
                    <a:pt x="1036" y="2844"/>
                  </a:lnTo>
                  <a:lnTo>
                    <a:pt x="1034" y="2840"/>
                  </a:lnTo>
                  <a:lnTo>
                    <a:pt x="1032" y="2838"/>
                  </a:lnTo>
                  <a:lnTo>
                    <a:pt x="1032" y="2838"/>
                  </a:lnTo>
                  <a:lnTo>
                    <a:pt x="1030" y="2834"/>
                  </a:lnTo>
                  <a:lnTo>
                    <a:pt x="1030" y="2828"/>
                  </a:lnTo>
                  <a:lnTo>
                    <a:pt x="1036" y="2814"/>
                  </a:lnTo>
                  <a:lnTo>
                    <a:pt x="1050" y="2788"/>
                  </a:lnTo>
                  <a:lnTo>
                    <a:pt x="1050" y="2788"/>
                  </a:lnTo>
                  <a:lnTo>
                    <a:pt x="1052" y="2786"/>
                  </a:lnTo>
                  <a:lnTo>
                    <a:pt x="1050" y="2784"/>
                  </a:lnTo>
                  <a:lnTo>
                    <a:pt x="1042" y="2788"/>
                  </a:lnTo>
                  <a:lnTo>
                    <a:pt x="1032" y="2792"/>
                  </a:lnTo>
                  <a:lnTo>
                    <a:pt x="1026" y="2792"/>
                  </a:lnTo>
                  <a:lnTo>
                    <a:pt x="1022" y="2792"/>
                  </a:lnTo>
                  <a:lnTo>
                    <a:pt x="1022" y="2792"/>
                  </a:lnTo>
                  <a:close/>
                  <a:moveTo>
                    <a:pt x="802" y="2526"/>
                  </a:moveTo>
                  <a:lnTo>
                    <a:pt x="802" y="2526"/>
                  </a:lnTo>
                  <a:lnTo>
                    <a:pt x="800" y="2524"/>
                  </a:lnTo>
                  <a:lnTo>
                    <a:pt x="800" y="2526"/>
                  </a:lnTo>
                  <a:lnTo>
                    <a:pt x="798" y="2534"/>
                  </a:lnTo>
                  <a:lnTo>
                    <a:pt x="798" y="2540"/>
                  </a:lnTo>
                  <a:lnTo>
                    <a:pt x="798" y="2542"/>
                  </a:lnTo>
                  <a:lnTo>
                    <a:pt x="794" y="2542"/>
                  </a:lnTo>
                  <a:lnTo>
                    <a:pt x="794" y="2542"/>
                  </a:lnTo>
                  <a:lnTo>
                    <a:pt x="790" y="2542"/>
                  </a:lnTo>
                  <a:lnTo>
                    <a:pt x="788" y="2542"/>
                  </a:lnTo>
                  <a:lnTo>
                    <a:pt x="782" y="2546"/>
                  </a:lnTo>
                  <a:lnTo>
                    <a:pt x="778" y="2548"/>
                  </a:lnTo>
                  <a:lnTo>
                    <a:pt x="774" y="2550"/>
                  </a:lnTo>
                  <a:lnTo>
                    <a:pt x="774" y="2550"/>
                  </a:lnTo>
                  <a:lnTo>
                    <a:pt x="772" y="2550"/>
                  </a:lnTo>
                  <a:lnTo>
                    <a:pt x="772" y="2554"/>
                  </a:lnTo>
                  <a:lnTo>
                    <a:pt x="770" y="2568"/>
                  </a:lnTo>
                  <a:lnTo>
                    <a:pt x="770" y="2580"/>
                  </a:lnTo>
                  <a:lnTo>
                    <a:pt x="770" y="2584"/>
                  </a:lnTo>
                  <a:lnTo>
                    <a:pt x="772" y="2586"/>
                  </a:lnTo>
                  <a:lnTo>
                    <a:pt x="772" y="2586"/>
                  </a:lnTo>
                  <a:lnTo>
                    <a:pt x="776" y="2586"/>
                  </a:lnTo>
                  <a:lnTo>
                    <a:pt x="776" y="2588"/>
                  </a:lnTo>
                  <a:lnTo>
                    <a:pt x="774" y="2592"/>
                  </a:lnTo>
                  <a:lnTo>
                    <a:pt x="774" y="2592"/>
                  </a:lnTo>
                  <a:lnTo>
                    <a:pt x="772" y="2594"/>
                  </a:lnTo>
                  <a:lnTo>
                    <a:pt x="772" y="2596"/>
                  </a:lnTo>
                  <a:lnTo>
                    <a:pt x="778" y="2596"/>
                  </a:lnTo>
                  <a:lnTo>
                    <a:pt x="778" y="2596"/>
                  </a:lnTo>
                  <a:lnTo>
                    <a:pt x="780" y="2598"/>
                  </a:lnTo>
                  <a:lnTo>
                    <a:pt x="780" y="2598"/>
                  </a:lnTo>
                  <a:lnTo>
                    <a:pt x="778" y="2602"/>
                  </a:lnTo>
                  <a:lnTo>
                    <a:pt x="776" y="2604"/>
                  </a:lnTo>
                  <a:lnTo>
                    <a:pt x="776" y="2606"/>
                  </a:lnTo>
                  <a:lnTo>
                    <a:pt x="778" y="2608"/>
                  </a:lnTo>
                  <a:lnTo>
                    <a:pt x="778" y="2608"/>
                  </a:lnTo>
                  <a:lnTo>
                    <a:pt x="786" y="2612"/>
                  </a:lnTo>
                  <a:lnTo>
                    <a:pt x="788" y="2614"/>
                  </a:lnTo>
                  <a:lnTo>
                    <a:pt x="790" y="2616"/>
                  </a:lnTo>
                  <a:lnTo>
                    <a:pt x="792" y="2616"/>
                  </a:lnTo>
                  <a:lnTo>
                    <a:pt x="792" y="2616"/>
                  </a:lnTo>
                  <a:lnTo>
                    <a:pt x="794" y="2616"/>
                  </a:lnTo>
                  <a:lnTo>
                    <a:pt x="794" y="2612"/>
                  </a:lnTo>
                  <a:lnTo>
                    <a:pt x="794" y="2610"/>
                  </a:lnTo>
                  <a:lnTo>
                    <a:pt x="796" y="2606"/>
                  </a:lnTo>
                  <a:lnTo>
                    <a:pt x="796" y="2606"/>
                  </a:lnTo>
                  <a:lnTo>
                    <a:pt x="800" y="2604"/>
                  </a:lnTo>
                  <a:lnTo>
                    <a:pt x="800" y="2600"/>
                  </a:lnTo>
                  <a:lnTo>
                    <a:pt x="802" y="2588"/>
                  </a:lnTo>
                  <a:lnTo>
                    <a:pt x="802" y="2588"/>
                  </a:lnTo>
                  <a:lnTo>
                    <a:pt x="802" y="2582"/>
                  </a:lnTo>
                  <a:lnTo>
                    <a:pt x="804" y="2578"/>
                  </a:lnTo>
                  <a:lnTo>
                    <a:pt x="808" y="2574"/>
                  </a:lnTo>
                  <a:lnTo>
                    <a:pt x="808" y="2562"/>
                  </a:lnTo>
                  <a:lnTo>
                    <a:pt x="808" y="2562"/>
                  </a:lnTo>
                  <a:lnTo>
                    <a:pt x="806" y="2552"/>
                  </a:lnTo>
                  <a:lnTo>
                    <a:pt x="804" y="2546"/>
                  </a:lnTo>
                  <a:lnTo>
                    <a:pt x="804" y="2544"/>
                  </a:lnTo>
                  <a:lnTo>
                    <a:pt x="804" y="2540"/>
                  </a:lnTo>
                  <a:lnTo>
                    <a:pt x="804" y="2540"/>
                  </a:lnTo>
                  <a:lnTo>
                    <a:pt x="804" y="2530"/>
                  </a:lnTo>
                  <a:lnTo>
                    <a:pt x="804" y="2528"/>
                  </a:lnTo>
                  <a:lnTo>
                    <a:pt x="802" y="2526"/>
                  </a:lnTo>
                  <a:lnTo>
                    <a:pt x="802" y="2526"/>
                  </a:lnTo>
                  <a:close/>
                  <a:moveTo>
                    <a:pt x="550" y="2700"/>
                  </a:moveTo>
                  <a:lnTo>
                    <a:pt x="550" y="2700"/>
                  </a:lnTo>
                  <a:lnTo>
                    <a:pt x="548" y="2696"/>
                  </a:lnTo>
                  <a:lnTo>
                    <a:pt x="544" y="2696"/>
                  </a:lnTo>
                  <a:lnTo>
                    <a:pt x="538" y="2698"/>
                  </a:lnTo>
                  <a:lnTo>
                    <a:pt x="532" y="2702"/>
                  </a:lnTo>
                  <a:lnTo>
                    <a:pt x="520" y="2712"/>
                  </a:lnTo>
                  <a:lnTo>
                    <a:pt x="518" y="2716"/>
                  </a:lnTo>
                  <a:lnTo>
                    <a:pt x="520" y="2718"/>
                  </a:lnTo>
                  <a:lnTo>
                    <a:pt x="520" y="2718"/>
                  </a:lnTo>
                  <a:lnTo>
                    <a:pt x="520" y="2720"/>
                  </a:lnTo>
                  <a:lnTo>
                    <a:pt x="526" y="2718"/>
                  </a:lnTo>
                  <a:lnTo>
                    <a:pt x="526" y="2718"/>
                  </a:lnTo>
                  <a:lnTo>
                    <a:pt x="530" y="2718"/>
                  </a:lnTo>
                  <a:lnTo>
                    <a:pt x="532" y="2720"/>
                  </a:lnTo>
                  <a:lnTo>
                    <a:pt x="536" y="2726"/>
                  </a:lnTo>
                  <a:lnTo>
                    <a:pt x="542" y="2730"/>
                  </a:lnTo>
                  <a:lnTo>
                    <a:pt x="542" y="2730"/>
                  </a:lnTo>
                  <a:lnTo>
                    <a:pt x="546" y="2732"/>
                  </a:lnTo>
                  <a:lnTo>
                    <a:pt x="548" y="2732"/>
                  </a:lnTo>
                  <a:lnTo>
                    <a:pt x="554" y="2726"/>
                  </a:lnTo>
                  <a:lnTo>
                    <a:pt x="562" y="2708"/>
                  </a:lnTo>
                  <a:lnTo>
                    <a:pt x="562" y="2708"/>
                  </a:lnTo>
                  <a:lnTo>
                    <a:pt x="564" y="2706"/>
                  </a:lnTo>
                  <a:lnTo>
                    <a:pt x="564" y="2704"/>
                  </a:lnTo>
                  <a:lnTo>
                    <a:pt x="558" y="2704"/>
                  </a:lnTo>
                  <a:lnTo>
                    <a:pt x="552" y="2706"/>
                  </a:lnTo>
                  <a:lnTo>
                    <a:pt x="550" y="2704"/>
                  </a:lnTo>
                  <a:lnTo>
                    <a:pt x="550" y="2700"/>
                  </a:lnTo>
                  <a:lnTo>
                    <a:pt x="550" y="2700"/>
                  </a:lnTo>
                  <a:close/>
                  <a:moveTo>
                    <a:pt x="1254" y="2806"/>
                  </a:moveTo>
                  <a:lnTo>
                    <a:pt x="1254" y="2806"/>
                  </a:lnTo>
                  <a:lnTo>
                    <a:pt x="1252" y="2810"/>
                  </a:lnTo>
                  <a:lnTo>
                    <a:pt x="1254" y="2814"/>
                  </a:lnTo>
                  <a:lnTo>
                    <a:pt x="1260" y="2818"/>
                  </a:lnTo>
                  <a:lnTo>
                    <a:pt x="1264" y="2820"/>
                  </a:lnTo>
                  <a:lnTo>
                    <a:pt x="1264" y="2820"/>
                  </a:lnTo>
                  <a:lnTo>
                    <a:pt x="1266" y="2818"/>
                  </a:lnTo>
                  <a:lnTo>
                    <a:pt x="1266" y="2816"/>
                  </a:lnTo>
                  <a:lnTo>
                    <a:pt x="1264" y="2812"/>
                  </a:lnTo>
                  <a:lnTo>
                    <a:pt x="1258" y="2808"/>
                  </a:lnTo>
                  <a:lnTo>
                    <a:pt x="1254" y="2806"/>
                  </a:lnTo>
                  <a:lnTo>
                    <a:pt x="1254" y="2806"/>
                  </a:lnTo>
                  <a:close/>
                  <a:moveTo>
                    <a:pt x="1410" y="2874"/>
                  </a:moveTo>
                  <a:lnTo>
                    <a:pt x="1410" y="2874"/>
                  </a:lnTo>
                  <a:lnTo>
                    <a:pt x="1412" y="2870"/>
                  </a:lnTo>
                  <a:lnTo>
                    <a:pt x="1410" y="2868"/>
                  </a:lnTo>
                  <a:lnTo>
                    <a:pt x="1408" y="2868"/>
                  </a:lnTo>
                  <a:lnTo>
                    <a:pt x="1402" y="2870"/>
                  </a:lnTo>
                  <a:lnTo>
                    <a:pt x="1402" y="2872"/>
                  </a:lnTo>
                  <a:lnTo>
                    <a:pt x="1402" y="2872"/>
                  </a:lnTo>
                  <a:lnTo>
                    <a:pt x="1400" y="2874"/>
                  </a:lnTo>
                  <a:lnTo>
                    <a:pt x="1402" y="2876"/>
                  </a:lnTo>
                  <a:lnTo>
                    <a:pt x="1406" y="2876"/>
                  </a:lnTo>
                  <a:lnTo>
                    <a:pt x="1410" y="2874"/>
                  </a:lnTo>
                  <a:lnTo>
                    <a:pt x="1410" y="2874"/>
                  </a:lnTo>
                  <a:close/>
                  <a:moveTo>
                    <a:pt x="1214" y="2706"/>
                  </a:moveTo>
                  <a:lnTo>
                    <a:pt x="1214" y="2706"/>
                  </a:lnTo>
                  <a:lnTo>
                    <a:pt x="1214" y="2712"/>
                  </a:lnTo>
                  <a:lnTo>
                    <a:pt x="1218" y="2718"/>
                  </a:lnTo>
                  <a:lnTo>
                    <a:pt x="1224" y="2722"/>
                  </a:lnTo>
                  <a:lnTo>
                    <a:pt x="1230" y="2726"/>
                  </a:lnTo>
                  <a:lnTo>
                    <a:pt x="1230" y="2726"/>
                  </a:lnTo>
                  <a:lnTo>
                    <a:pt x="1232" y="2726"/>
                  </a:lnTo>
                  <a:lnTo>
                    <a:pt x="1230" y="2724"/>
                  </a:lnTo>
                  <a:lnTo>
                    <a:pt x="1228" y="2720"/>
                  </a:lnTo>
                  <a:lnTo>
                    <a:pt x="1224" y="2714"/>
                  </a:lnTo>
                  <a:lnTo>
                    <a:pt x="1222" y="2708"/>
                  </a:lnTo>
                  <a:lnTo>
                    <a:pt x="1222" y="2708"/>
                  </a:lnTo>
                  <a:lnTo>
                    <a:pt x="1222" y="2704"/>
                  </a:lnTo>
                  <a:lnTo>
                    <a:pt x="1218" y="2702"/>
                  </a:lnTo>
                  <a:lnTo>
                    <a:pt x="1216" y="2702"/>
                  </a:lnTo>
                  <a:lnTo>
                    <a:pt x="1214" y="2706"/>
                  </a:lnTo>
                  <a:lnTo>
                    <a:pt x="1214" y="2706"/>
                  </a:lnTo>
                  <a:close/>
                  <a:moveTo>
                    <a:pt x="1468" y="2954"/>
                  </a:moveTo>
                  <a:lnTo>
                    <a:pt x="1468" y="2954"/>
                  </a:lnTo>
                  <a:lnTo>
                    <a:pt x="1464" y="2956"/>
                  </a:lnTo>
                  <a:lnTo>
                    <a:pt x="1462" y="2956"/>
                  </a:lnTo>
                  <a:lnTo>
                    <a:pt x="1460" y="2952"/>
                  </a:lnTo>
                  <a:lnTo>
                    <a:pt x="1460" y="2948"/>
                  </a:lnTo>
                  <a:lnTo>
                    <a:pt x="1456" y="2946"/>
                  </a:lnTo>
                  <a:lnTo>
                    <a:pt x="1452" y="2946"/>
                  </a:lnTo>
                  <a:lnTo>
                    <a:pt x="1452" y="2946"/>
                  </a:lnTo>
                  <a:lnTo>
                    <a:pt x="1446" y="2948"/>
                  </a:lnTo>
                  <a:lnTo>
                    <a:pt x="1442" y="2946"/>
                  </a:lnTo>
                  <a:lnTo>
                    <a:pt x="1434" y="2944"/>
                  </a:lnTo>
                  <a:lnTo>
                    <a:pt x="1424" y="2942"/>
                  </a:lnTo>
                  <a:lnTo>
                    <a:pt x="1418" y="2942"/>
                  </a:lnTo>
                  <a:lnTo>
                    <a:pt x="1410" y="2944"/>
                  </a:lnTo>
                  <a:lnTo>
                    <a:pt x="1410" y="2944"/>
                  </a:lnTo>
                  <a:lnTo>
                    <a:pt x="1406" y="2944"/>
                  </a:lnTo>
                  <a:lnTo>
                    <a:pt x="1402" y="2942"/>
                  </a:lnTo>
                  <a:lnTo>
                    <a:pt x="1398" y="2938"/>
                  </a:lnTo>
                  <a:lnTo>
                    <a:pt x="1396" y="2934"/>
                  </a:lnTo>
                  <a:lnTo>
                    <a:pt x="1394" y="2932"/>
                  </a:lnTo>
                  <a:lnTo>
                    <a:pt x="1392" y="2934"/>
                  </a:lnTo>
                  <a:lnTo>
                    <a:pt x="1392" y="2934"/>
                  </a:lnTo>
                  <a:lnTo>
                    <a:pt x="1390" y="2934"/>
                  </a:lnTo>
                  <a:lnTo>
                    <a:pt x="1386" y="2934"/>
                  </a:lnTo>
                  <a:lnTo>
                    <a:pt x="1382" y="2932"/>
                  </a:lnTo>
                  <a:lnTo>
                    <a:pt x="1380" y="2928"/>
                  </a:lnTo>
                  <a:lnTo>
                    <a:pt x="1378" y="2928"/>
                  </a:lnTo>
                  <a:lnTo>
                    <a:pt x="1378" y="2930"/>
                  </a:lnTo>
                  <a:lnTo>
                    <a:pt x="1378" y="2930"/>
                  </a:lnTo>
                  <a:lnTo>
                    <a:pt x="1376" y="2934"/>
                  </a:lnTo>
                  <a:lnTo>
                    <a:pt x="1374" y="2936"/>
                  </a:lnTo>
                  <a:lnTo>
                    <a:pt x="1372" y="2938"/>
                  </a:lnTo>
                  <a:lnTo>
                    <a:pt x="1372" y="2946"/>
                  </a:lnTo>
                  <a:lnTo>
                    <a:pt x="1372" y="2946"/>
                  </a:lnTo>
                  <a:lnTo>
                    <a:pt x="1372" y="2950"/>
                  </a:lnTo>
                  <a:lnTo>
                    <a:pt x="1376" y="2952"/>
                  </a:lnTo>
                  <a:lnTo>
                    <a:pt x="1388" y="2952"/>
                  </a:lnTo>
                  <a:lnTo>
                    <a:pt x="1402" y="2954"/>
                  </a:lnTo>
                  <a:lnTo>
                    <a:pt x="1410" y="2958"/>
                  </a:lnTo>
                  <a:lnTo>
                    <a:pt x="1418" y="2962"/>
                  </a:lnTo>
                  <a:lnTo>
                    <a:pt x="1418" y="2962"/>
                  </a:lnTo>
                  <a:lnTo>
                    <a:pt x="1422" y="2964"/>
                  </a:lnTo>
                  <a:lnTo>
                    <a:pt x="1428" y="2966"/>
                  </a:lnTo>
                  <a:lnTo>
                    <a:pt x="1440" y="2966"/>
                  </a:lnTo>
                  <a:lnTo>
                    <a:pt x="1452" y="2964"/>
                  </a:lnTo>
                  <a:lnTo>
                    <a:pt x="1468" y="2964"/>
                  </a:lnTo>
                  <a:lnTo>
                    <a:pt x="1468" y="2964"/>
                  </a:lnTo>
                  <a:lnTo>
                    <a:pt x="1476" y="2962"/>
                  </a:lnTo>
                  <a:lnTo>
                    <a:pt x="1480" y="2960"/>
                  </a:lnTo>
                  <a:lnTo>
                    <a:pt x="1482" y="2958"/>
                  </a:lnTo>
                  <a:lnTo>
                    <a:pt x="1484" y="2954"/>
                  </a:lnTo>
                  <a:lnTo>
                    <a:pt x="1482" y="2952"/>
                  </a:lnTo>
                  <a:lnTo>
                    <a:pt x="1478" y="2950"/>
                  </a:lnTo>
                  <a:lnTo>
                    <a:pt x="1474" y="2950"/>
                  </a:lnTo>
                  <a:lnTo>
                    <a:pt x="1468" y="2954"/>
                  </a:lnTo>
                  <a:lnTo>
                    <a:pt x="1468" y="2954"/>
                  </a:lnTo>
                  <a:close/>
                  <a:moveTo>
                    <a:pt x="1518" y="2942"/>
                  </a:moveTo>
                  <a:lnTo>
                    <a:pt x="1518" y="2942"/>
                  </a:lnTo>
                  <a:lnTo>
                    <a:pt x="1520" y="2940"/>
                  </a:lnTo>
                  <a:lnTo>
                    <a:pt x="1520" y="2938"/>
                  </a:lnTo>
                  <a:lnTo>
                    <a:pt x="1518" y="2926"/>
                  </a:lnTo>
                  <a:lnTo>
                    <a:pt x="1518" y="2926"/>
                  </a:lnTo>
                  <a:lnTo>
                    <a:pt x="1516" y="2924"/>
                  </a:lnTo>
                  <a:lnTo>
                    <a:pt x="1516" y="2926"/>
                  </a:lnTo>
                  <a:lnTo>
                    <a:pt x="1514" y="2932"/>
                  </a:lnTo>
                  <a:lnTo>
                    <a:pt x="1514" y="2938"/>
                  </a:lnTo>
                  <a:lnTo>
                    <a:pt x="1516" y="2940"/>
                  </a:lnTo>
                  <a:lnTo>
                    <a:pt x="1518" y="2942"/>
                  </a:lnTo>
                  <a:lnTo>
                    <a:pt x="1518" y="2942"/>
                  </a:lnTo>
                  <a:close/>
                  <a:moveTo>
                    <a:pt x="1252" y="2768"/>
                  </a:moveTo>
                  <a:lnTo>
                    <a:pt x="1252" y="2768"/>
                  </a:lnTo>
                  <a:lnTo>
                    <a:pt x="1254" y="2768"/>
                  </a:lnTo>
                  <a:lnTo>
                    <a:pt x="1256" y="2766"/>
                  </a:lnTo>
                  <a:lnTo>
                    <a:pt x="1256" y="2764"/>
                  </a:lnTo>
                  <a:lnTo>
                    <a:pt x="1254" y="2760"/>
                  </a:lnTo>
                  <a:lnTo>
                    <a:pt x="1254" y="2760"/>
                  </a:lnTo>
                  <a:lnTo>
                    <a:pt x="1254" y="2758"/>
                  </a:lnTo>
                  <a:lnTo>
                    <a:pt x="1252" y="2758"/>
                  </a:lnTo>
                  <a:lnTo>
                    <a:pt x="1250" y="2762"/>
                  </a:lnTo>
                  <a:lnTo>
                    <a:pt x="1248" y="2766"/>
                  </a:lnTo>
                  <a:lnTo>
                    <a:pt x="1250" y="2768"/>
                  </a:lnTo>
                  <a:lnTo>
                    <a:pt x="1252" y="2768"/>
                  </a:lnTo>
                  <a:lnTo>
                    <a:pt x="1252" y="2768"/>
                  </a:lnTo>
                  <a:close/>
                  <a:moveTo>
                    <a:pt x="1256" y="2790"/>
                  </a:moveTo>
                  <a:lnTo>
                    <a:pt x="1256" y="2790"/>
                  </a:lnTo>
                  <a:lnTo>
                    <a:pt x="1254" y="2786"/>
                  </a:lnTo>
                  <a:lnTo>
                    <a:pt x="1252" y="2782"/>
                  </a:lnTo>
                  <a:lnTo>
                    <a:pt x="1252" y="2780"/>
                  </a:lnTo>
                  <a:lnTo>
                    <a:pt x="1250" y="2780"/>
                  </a:lnTo>
                  <a:lnTo>
                    <a:pt x="1250" y="2780"/>
                  </a:lnTo>
                  <a:lnTo>
                    <a:pt x="1248" y="2782"/>
                  </a:lnTo>
                  <a:lnTo>
                    <a:pt x="1244" y="2782"/>
                  </a:lnTo>
                  <a:lnTo>
                    <a:pt x="1242" y="2784"/>
                  </a:lnTo>
                  <a:lnTo>
                    <a:pt x="1242" y="2790"/>
                  </a:lnTo>
                  <a:lnTo>
                    <a:pt x="1242" y="2790"/>
                  </a:lnTo>
                  <a:lnTo>
                    <a:pt x="1244" y="2794"/>
                  </a:lnTo>
                  <a:lnTo>
                    <a:pt x="1246" y="2794"/>
                  </a:lnTo>
                  <a:lnTo>
                    <a:pt x="1250" y="2794"/>
                  </a:lnTo>
                  <a:lnTo>
                    <a:pt x="1256" y="2796"/>
                  </a:lnTo>
                  <a:lnTo>
                    <a:pt x="1256" y="2796"/>
                  </a:lnTo>
                  <a:lnTo>
                    <a:pt x="1260" y="2798"/>
                  </a:lnTo>
                  <a:lnTo>
                    <a:pt x="1260" y="2798"/>
                  </a:lnTo>
                  <a:lnTo>
                    <a:pt x="1260" y="2794"/>
                  </a:lnTo>
                  <a:lnTo>
                    <a:pt x="1256" y="2790"/>
                  </a:lnTo>
                  <a:lnTo>
                    <a:pt x="1256" y="2790"/>
                  </a:lnTo>
                  <a:close/>
                  <a:moveTo>
                    <a:pt x="1348" y="2902"/>
                  </a:moveTo>
                  <a:lnTo>
                    <a:pt x="1348" y="2902"/>
                  </a:lnTo>
                  <a:lnTo>
                    <a:pt x="1352" y="2904"/>
                  </a:lnTo>
                  <a:lnTo>
                    <a:pt x="1352" y="2902"/>
                  </a:lnTo>
                  <a:lnTo>
                    <a:pt x="1352" y="2898"/>
                  </a:lnTo>
                  <a:lnTo>
                    <a:pt x="1350" y="2892"/>
                  </a:lnTo>
                  <a:lnTo>
                    <a:pt x="1350" y="2892"/>
                  </a:lnTo>
                  <a:lnTo>
                    <a:pt x="1346" y="2890"/>
                  </a:lnTo>
                  <a:lnTo>
                    <a:pt x="1344" y="2892"/>
                  </a:lnTo>
                  <a:lnTo>
                    <a:pt x="1346" y="2896"/>
                  </a:lnTo>
                  <a:lnTo>
                    <a:pt x="1348" y="2902"/>
                  </a:lnTo>
                  <a:lnTo>
                    <a:pt x="1348" y="2902"/>
                  </a:lnTo>
                  <a:close/>
                  <a:moveTo>
                    <a:pt x="1448" y="2860"/>
                  </a:moveTo>
                  <a:lnTo>
                    <a:pt x="1448" y="2860"/>
                  </a:lnTo>
                  <a:lnTo>
                    <a:pt x="1450" y="2860"/>
                  </a:lnTo>
                  <a:lnTo>
                    <a:pt x="1452" y="2860"/>
                  </a:lnTo>
                  <a:lnTo>
                    <a:pt x="1454" y="2854"/>
                  </a:lnTo>
                  <a:lnTo>
                    <a:pt x="1452" y="2848"/>
                  </a:lnTo>
                  <a:lnTo>
                    <a:pt x="1452" y="2846"/>
                  </a:lnTo>
                  <a:lnTo>
                    <a:pt x="1448" y="2846"/>
                  </a:lnTo>
                  <a:lnTo>
                    <a:pt x="1448" y="2846"/>
                  </a:lnTo>
                  <a:lnTo>
                    <a:pt x="1446" y="2850"/>
                  </a:lnTo>
                  <a:lnTo>
                    <a:pt x="1444" y="2852"/>
                  </a:lnTo>
                  <a:lnTo>
                    <a:pt x="1446" y="2856"/>
                  </a:lnTo>
                  <a:lnTo>
                    <a:pt x="1448" y="2860"/>
                  </a:lnTo>
                  <a:lnTo>
                    <a:pt x="1448" y="2860"/>
                  </a:lnTo>
                  <a:close/>
                  <a:moveTo>
                    <a:pt x="1440" y="2848"/>
                  </a:moveTo>
                  <a:lnTo>
                    <a:pt x="1440" y="2848"/>
                  </a:lnTo>
                  <a:lnTo>
                    <a:pt x="1438" y="2848"/>
                  </a:lnTo>
                  <a:lnTo>
                    <a:pt x="1434" y="2850"/>
                  </a:lnTo>
                  <a:lnTo>
                    <a:pt x="1434" y="2854"/>
                  </a:lnTo>
                  <a:lnTo>
                    <a:pt x="1436" y="2856"/>
                  </a:lnTo>
                  <a:lnTo>
                    <a:pt x="1436" y="2856"/>
                  </a:lnTo>
                  <a:lnTo>
                    <a:pt x="1438" y="2856"/>
                  </a:lnTo>
                  <a:lnTo>
                    <a:pt x="1440" y="2854"/>
                  </a:lnTo>
                  <a:lnTo>
                    <a:pt x="1440" y="2850"/>
                  </a:lnTo>
                  <a:lnTo>
                    <a:pt x="1440" y="2848"/>
                  </a:lnTo>
                  <a:lnTo>
                    <a:pt x="1440" y="2848"/>
                  </a:lnTo>
                  <a:close/>
                  <a:moveTo>
                    <a:pt x="2822" y="3608"/>
                  </a:moveTo>
                  <a:lnTo>
                    <a:pt x="2822" y="3608"/>
                  </a:lnTo>
                  <a:lnTo>
                    <a:pt x="2818" y="3606"/>
                  </a:lnTo>
                  <a:lnTo>
                    <a:pt x="2814" y="3598"/>
                  </a:lnTo>
                  <a:lnTo>
                    <a:pt x="2802" y="3578"/>
                  </a:lnTo>
                  <a:lnTo>
                    <a:pt x="2798" y="3570"/>
                  </a:lnTo>
                  <a:lnTo>
                    <a:pt x="2792" y="3562"/>
                  </a:lnTo>
                  <a:lnTo>
                    <a:pt x="2786" y="3558"/>
                  </a:lnTo>
                  <a:lnTo>
                    <a:pt x="2782" y="3556"/>
                  </a:lnTo>
                  <a:lnTo>
                    <a:pt x="2780" y="3558"/>
                  </a:lnTo>
                  <a:lnTo>
                    <a:pt x="2780" y="3558"/>
                  </a:lnTo>
                  <a:lnTo>
                    <a:pt x="2776" y="3558"/>
                  </a:lnTo>
                  <a:lnTo>
                    <a:pt x="2774" y="3558"/>
                  </a:lnTo>
                  <a:lnTo>
                    <a:pt x="2768" y="3554"/>
                  </a:lnTo>
                  <a:lnTo>
                    <a:pt x="2762" y="3550"/>
                  </a:lnTo>
                  <a:lnTo>
                    <a:pt x="2756" y="3548"/>
                  </a:lnTo>
                  <a:lnTo>
                    <a:pt x="2746" y="3546"/>
                  </a:lnTo>
                  <a:lnTo>
                    <a:pt x="2746" y="3546"/>
                  </a:lnTo>
                  <a:lnTo>
                    <a:pt x="2738" y="3544"/>
                  </a:lnTo>
                  <a:lnTo>
                    <a:pt x="2728" y="3540"/>
                  </a:lnTo>
                  <a:lnTo>
                    <a:pt x="2720" y="3532"/>
                  </a:lnTo>
                  <a:lnTo>
                    <a:pt x="2712" y="3524"/>
                  </a:lnTo>
                  <a:lnTo>
                    <a:pt x="2706" y="3516"/>
                  </a:lnTo>
                  <a:lnTo>
                    <a:pt x="2700" y="3506"/>
                  </a:lnTo>
                  <a:lnTo>
                    <a:pt x="2696" y="3496"/>
                  </a:lnTo>
                  <a:lnTo>
                    <a:pt x="2694" y="3488"/>
                  </a:lnTo>
                  <a:lnTo>
                    <a:pt x="2694" y="3488"/>
                  </a:lnTo>
                  <a:lnTo>
                    <a:pt x="2694" y="3464"/>
                  </a:lnTo>
                  <a:lnTo>
                    <a:pt x="2694" y="3458"/>
                  </a:lnTo>
                  <a:lnTo>
                    <a:pt x="2692" y="3454"/>
                  </a:lnTo>
                  <a:lnTo>
                    <a:pt x="2692" y="3454"/>
                  </a:lnTo>
                  <a:lnTo>
                    <a:pt x="2692" y="3448"/>
                  </a:lnTo>
                  <a:lnTo>
                    <a:pt x="2694" y="3442"/>
                  </a:lnTo>
                  <a:lnTo>
                    <a:pt x="2696" y="3438"/>
                  </a:lnTo>
                  <a:lnTo>
                    <a:pt x="2696" y="3434"/>
                  </a:lnTo>
                  <a:lnTo>
                    <a:pt x="2696" y="3434"/>
                  </a:lnTo>
                  <a:lnTo>
                    <a:pt x="2696" y="3430"/>
                  </a:lnTo>
                  <a:lnTo>
                    <a:pt x="2698" y="3422"/>
                  </a:lnTo>
                  <a:lnTo>
                    <a:pt x="2700" y="3418"/>
                  </a:lnTo>
                  <a:lnTo>
                    <a:pt x="2698" y="3416"/>
                  </a:lnTo>
                  <a:lnTo>
                    <a:pt x="2696" y="3414"/>
                  </a:lnTo>
                  <a:lnTo>
                    <a:pt x="2696" y="3414"/>
                  </a:lnTo>
                  <a:lnTo>
                    <a:pt x="2694" y="3416"/>
                  </a:lnTo>
                  <a:lnTo>
                    <a:pt x="2692" y="3416"/>
                  </a:lnTo>
                  <a:lnTo>
                    <a:pt x="2692" y="3420"/>
                  </a:lnTo>
                  <a:lnTo>
                    <a:pt x="2694" y="3424"/>
                  </a:lnTo>
                  <a:lnTo>
                    <a:pt x="2692" y="3424"/>
                  </a:lnTo>
                  <a:lnTo>
                    <a:pt x="2692" y="3424"/>
                  </a:lnTo>
                  <a:lnTo>
                    <a:pt x="2692" y="3424"/>
                  </a:lnTo>
                  <a:lnTo>
                    <a:pt x="2688" y="3422"/>
                  </a:lnTo>
                  <a:lnTo>
                    <a:pt x="2686" y="3422"/>
                  </a:lnTo>
                  <a:lnTo>
                    <a:pt x="2684" y="3432"/>
                  </a:lnTo>
                  <a:lnTo>
                    <a:pt x="2684" y="3432"/>
                  </a:lnTo>
                  <a:lnTo>
                    <a:pt x="2680" y="3444"/>
                  </a:lnTo>
                  <a:lnTo>
                    <a:pt x="2678" y="3444"/>
                  </a:lnTo>
                  <a:lnTo>
                    <a:pt x="2678" y="3444"/>
                  </a:lnTo>
                  <a:lnTo>
                    <a:pt x="2676" y="3444"/>
                  </a:lnTo>
                  <a:lnTo>
                    <a:pt x="2674" y="3444"/>
                  </a:lnTo>
                  <a:lnTo>
                    <a:pt x="2670" y="3452"/>
                  </a:lnTo>
                  <a:lnTo>
                    <a:pt x="2670" y="3452"/>
                  </a:lnTo>
                  <a:lnTo>
                    <a:pt x="2666" y="3458"/>
                  </a:lnTo>
                  <a:lnTo>
                    <a:pt x="2660" y="3462"/>
                  </a:lnTo>
                  <a:lnTo>
                    <a:pt x="2654" y="3468"/>
                  </a:lnTo>
                  <a:lnTo>
                    <a:pt x="2646" y="3476"/>
                  </a:lnTo>
                  <a:lnTo>
                    <a:pt x="2646" y="3476"/>
                  </a:lnTo>
                  <a:lnTo>
                    <a:pt x="2638" y="3488"/>
                  </a:lnTo>
                  <a:lnTo>
                    <a:pt x="2628" y="3496"/>
                  </a:lnTo>
                  <a:lnTo>
                    <a:pt x="2614" y="3508"/>
                  </a:lnTo>
                  <a:lnTo>
                    <a:pt x="2614" y="3508"/>
                  </a:lnTo>
                  <a:lnTo>
                    <a:pt x="2616" y="3510"/>
                  </a:lnTo>
                  <a:lnTo>
                    <a:pt x="2618" y="3512"/>
                  </a:lnTo>
                  <a:lnTo>
                    <a:pt x="2618" y="3516"/>
                  </a:lnTo>
                  <a:lnTo>
                    <a:pt x="2614" y="3524"/>
                  </a:lnTo>
                  <a:lnTo>
                    <a:pt x="2614" y="3524"/>
                  </a:lnTo>
                  <a:lnTo>
                    <a:pt x="2606" y="3530"/>
                  </a:lnTo>
                  <a:lnTo>
                    <a:pt x="2598" y="3532"/>
                  </a:lnTo>
                  <a:lnTo>
                    <a:pt x="2588" y="3534"/>
                  </a:lnTo>
                  <a:lnTo>
                    <a:pt x="2578" y="3532"/>
                  </a:lnTo>
                  <a:lnTo>
                    <a:pt x="2558" y="3528"/>
                  </a:lnTo>
                  <a:lnTo>
                    <a:pt x="2546" y="3528"/>
                  </a:lnTo>
                  <a:lnTo>
                    <a:pt x="2538" y="3532"/>
                  </a:lnTo>
                  <a:lnTo>
                    <a:pt x="2538" y="3532"/>
                  </a:lnTo>
                  <a:lnTo>
                    <a:pt x="2522" y="3538"/>
                  </a:lnTo>
                  <a:lnTo>
                    <a:pt x="2514" y="3538"/>
                  </a:lnTo>
                  <a:lnTo>
                    <a:pt x="2512" y="3538"/>
                  </a:lnTo>
                  <a:lnTo>
                    <a:pt x="2510" y="3536"/>
                  </a:lnTo>
                  <a:lnTo>
                    <a:pt x="2510" y="3528"/>
                  </a:lnTo>
                  <a:lnTo>
                    <a:pt x="2510" y="3528"/>
                  </a:lnTo>
                  <a:lnTo>
                    <a:pt x="2510" y="3522"/>
                  </a:lnTo>
                  <a:lnTo>
                    <a:pt x="2506" y="3522"/>
                  </a:lnTo>
                  <a:lnTo>
                    <a:pt x="2502" y="3522"/>
                  </a:lnTo>
                  <a:lnTo>
                    <a:pt x="2496" y="3522"/>
                  </a:lnTo>
                  <a:lnTo>
                    <a:pt x="2496" y="3522"/>
                  </a:lnTo>
                  <a:lnTo>
                    <a:pt x="2492" y="3520"/>
                  </a:lnTo>
                  <a:lnTo>
                    <a:pt x="2490" y="3518"/>
                  </a:lnTo>
                  <a:lnTo>
                    <a:pt x="2492" y="3514"/>
                  </a:lnTo>
                  <a:lnTo>
                    <a:pt x="2496" y="3510"/>
                  </a:lnTo>
                  <a:lnTo>
                    <a:pt x="2496" y="3506"/>
                  </a:lnTo>
                  <a:lnTo>
                    <a:pt x="2496" y="3506"/>
                  </a:lnTo>
                  <a:lnTo>
                    <a:pt x="2496" y="3506"/>
                  </a:lnTo>
                  <a:lnTo>
                    <a:pt x="2492" y="3508"/>
                  </a:lnTo>
                  <a:lnTo>
                    <a:pt x="2490" y="3508"/>
                  </a:lnTo>
                  <a:lnTo>
                    <a:pt x="2488" y="3508"/>
                  </a:lnTo>
                  <a:lnTo>
                    <a:pt x="2488" y="3508"/>
                  </a:lnTo>
                  <a:lnTo>
                    <a:pt x="2486" y="3506"/>
                  </a:lnTo>
                  <a:lnTo>
                    <a:pt x="2488" y="3504"/>
                  </a:lnTo>
                  <a:lnTo>
                    <a:pt x="2490" y="3504"/>
                  </a:lnTo>
                  <a:lnTo>
                    <a:pt x="2490" y="3504"/>
                  </a:lnTo>
                  <a:lnTo>
                    <a:pt x="2494" y="3504"/>
                  </a:lnTo>
                  <a:lnTo>
                    <a:pt x="2496" y="3502"/>
                  </a:lnTo>
                  <a:lnTo>
                    <a:pt x="2498" y="3496"/>
                  </a:lnTo>
                  <a:lnTo>
                    <a:pt x="2502" y="3480"/>
                  </a:lnTo>
                  <a:lnTo>
                    <a:pt x="2502" y="3480"/>
                  </a:lnTo>
                  <a:lnTo>
                    <a:pt x="2502" y="3474"/>
                  </a:lnTo>
                  <a:lnTo>
                    <a:pt x="2500" y="3468"/>
                  </a:lnTo>
                  <a:lnTo>
                    <a:pt x="2496" y="3462"/>
                  </a:lnTo>
                  <a:lnTo>
                    <a:pt x="2496" y="3458"/>
                  </a:lnTo>
                  <a:lnTo>
                    <a:pt x="2498" y="3454"/>
                  </a:lnTo>
                  <a:lnTo>
                    <a:pt x="2498" y="3454"/>
                  </a:lnTo>
                  <a:lnTo>
                    <a:pt x="2500" y="3448"/>
                  </a:lnTo>
                  <a:lnTo>
                    <a:pt x="2498" y="3440"/>
                  </a:lnTo>
                  <a:lnTo>
                    <a:pt x="2494" y="3434"/>
                  </a:lnTo>
                  <a:lnTo>
                    <a:pt x="2490" y="3428"/>
                  </a:lnTo>
                  <a:lnTo>
                    <a:pt x="2490" y="3428"/>
                  </a:lnTo>
                  <a:lnTo>
                    <a:pt x="2486" y="3426"/>
                  </a:lnTo>
                  <a:lnTo>
                    <a:pt x="2484" y="3426"/>
                  </a:lnTo>
                  <a:lnTo>
                    <a:pt x="2480" y="3430"/>
                  </a:lnTo>
                  <a:lnTo>
                    <a:pt x="2476" y="3444"/>
                  </a:lnTo>
                  <a:lnTo>
                    <a:pt x="2476" y="3444"/>
                  </a:lnTo>
                  <a:lnTo>
                    <a:pt x="2470" y="3456"/>
                  </a:lnTo>
                  <a:lnTo>
                    <a:pt x="2470" y="3466"/>
                  </a:lnTo>
                  <a:lnTo>
                    <a:pt x="2468" y="3498"/>
                  </a:lnTo>
                  <a:lnTo>
                    <a:pt x="2468" y="3498"/>
                  </a:lnTo>
                  <a:lnTo>
                    <a:pt x="2464" y="3486"/>
                  </a:lnTo>
                  <a:lnTo>
                    <a:pt x="2460" y="3478"/>
                  </a:lnTo>
                  <a:lnTo>
                    <a:pt x="2458" y="3468"/>
                  </a:lnTo>
                  <a:lnTo>
                    <a:pt x="2452" y="3462"/>
                  </a:lnTo>
                  <a:lnTo>
                    <a:pt x="2452" y="3462"/>
                  </a:lnTo>
                  <a:lnTo>
                    <a:pt x="2448" y="3456"/>
                  </a:lnTo>
                  <a:lnTo>
                    <a:pt x="2448" y="3454"/>
                  </a:lnTo>
                  <a:lnTo>
                    <a:pt x="2448" y="3450"/>
                  </a:lnTo>
                  <a:lnTo>
                    <a:pt x="2444" y="3444"/>
                  </a:lnTo>
                  <a:lnTo>
                    <a:pt x="2444" y="3444"/>
                  </a:lnTo>
                  <a:lnTo>
                    <a:pt x="2442" y="3438"/>
                  </a:lnTo>
                  <a:lnTo>
                    <a:pt x="2442" y="3434"/>
                  </a:lnTo>
                  <a:lnTo>
                    <a:pt x="2442" y="3428"/>
                  </a:lnTo>
                  <a:lnTo>
                    <a:pt x="2444" y="3420"/>
                  </a:lnTo>
                  <a:lnTo>
                    <a:pt x="2442" y="3414"/>
                  </a:lnTo>
                  <a:lnTo>
                    <a:pt x="2440" y="3408"/>
                  </a:lnTo>
                  <a:lnTo>
                    <a:pt x="2440" y="3408"/>
                  </a:lnTo>
                  <a:lnTo>
                    <a:pt x="2438" y="3402"/>
                  </a:lnTo>
                  <a:lnTo>
                    <a:pt x="2438" y="3400"/>
                  </a:lnTo>
                  <a:lnTo>
                    <a:pt x="2442" y="3400"/>
                  </a:lnTo>
                  <a:lnTo>
                    <a:pt x="2442" y="3400"/>
                  </a:lnTo>
                  <a:lnTo>
                    <a:pt x="2444" y="3404"/>
                  </a:lnTo>
                  <a:lnTo>
                    <a:pt x="2444" y="3404"/>
                  </a:lnTo>
                  <a:lnTo>
                    <a:pt x="2444" y="3404"/>
                  </a:lnTo>
                  <a:lnTo>
                    <a:pt x="2448" y="3404"/>
                  </a:lnTo>
                  <a:lnTo>
                    <a:pt x="2448" y="3406"/>
                  </a:lnTo>
                  <a:lnTo>
                    <a:pt x="2446" y="3408"/>
                  </a:lnTo>
                  <a:lnTo>
                    <a:pt x="2446" y="3408"/>
                  </a:lnTo>
                  <a:lnTo>
                    <a:pt x="2444" y="3410"/>
                  </a:lnTo>
                  <a:lnTo>
                    <a:pt x="2448" y="3410"/>
                  </a:lnTo>
                  <a:lnTo>
                    <a:pt x="2448" y="3410"/>
                  </a:lnTo>
                  <a:lnTo>
                    <a:pt x="2450" y="3412"/>
                  </a:lnTo>
                  <a:lnTo>
                    <a:pt x="2448" y="3414"/>
                  </a:lnTo>
                  <a:lnTo>
                    <a:pt x="2448" y="3414"/>
                  </a:lnTo>
                  <a:lnTo>
                    <a:pt x="2450" y="3416"/>
                  </a:lnTo>
                  <a:lnTo>
                    <a:pt x="2450" y="3416"/>
                  </a:lnTo>
                  <a:lnTo>
                    <a:pt x="2454" y="3420"/>
                  </a:lnTo>
                  <a:lnTo>
                    <a:pt x="2456" y="3422"/>
                  </a:lnTo>
                  <a:lnTo>
                    <a:pt x="2458" y="3422"/>
                  </a:lnTo>
                  <a:lnTo>
                    <a:pt x="2458" y="3422"/>
                  </a:lnTo>
                  <a:lnTo>
                    <a:pt x="2458" y="3422"/>
                  </a:lnTo>
                  <a:lnTo>
                    <a:pt x="2460" y="3422"/>
                  </a:lnTo>
                  <a:lnTo>
                    <a:pt x="2460" y="3420"/>
                  </a:lnTo>
                  <a:lnTo>
                    <a:pt x="2460" y="3418"/>
                  </a:lnTo>
                  <a:lnTo>
                    <a:pt x="2462" y="3416"/>
                  </a:lnTo>
                  <a:lnTo>
                    <a:pt x="2462" y="3416"/>
                  </a:lnTo>
                  <a:lnTo>
                    <a:pt x="2464" y="3412"/>
                  </a:lnTo>
                  <a:lnTo>
                    <a:pt x="2466" y="3406"/>
                  </a:lnTo>
                  <a:lnTo>
                    <a:pt x="2466" y="3406"/>
                  </a:lnTo>
                  <a:lnTo>
                    <a:pt x="2466" y="3402"/>
                  </a:lnTo>
                  <a:lnTo>
                    <a:pt x="2468" y="3400"/>
                  </a:lnTo>
                  <a:lnTo>
                    <a:pt x="2468" y="3400"/>
                  </a:lnTo>
                  <a:lnTo>
                    <a:pt x="2468" y="3402"/>
                  </a:lnTo>
                  <a:lnTo>
                    <a:pt x="2468" y="3402"/>
                  </a:lnTo>
                  <a:lnTo>
                    <a:pt x="2474" y="3404"/>
                  </a:lnTo>
                  <a:lnTo>
                    <a:pt x="2476" y="3404"/>
                  </a:lnTo>
                  <a:lnTo>
                    <a:pt x="2476" y="3404"/>
                  </a:lnTo>
                  <a:lnTo>
                    <a:pt x="2476" y="3402"/>
                  </a:lnTo>
                  <a:lnTo>
                    <a:pt x="2478" y="3402"/>
                  </a:lnTo>
                  <a:lnTo>
                    <a:pt x="2478" y="3402"/>
                  </a:lnTo>
                  <a:lnTo>
                    <a:pt x="2480" y="3400"/>
                  </a:lnTo>
                  <a:lnTo>
                    <a:pt x="2480" y="3398"/>
                  </a:lnTo>
                  <a:lnTo>
                    <a:pt x="2480" y="3398"/>
                  </a:lnTo>
                  <a:lnTo>
                    <a:pt x="2482" y="3396"/>
                  </a:lnTo>
                  <a:lnTo>
                    <a:pt x="2482" y="3394"/>
                  </a:lnTo>
                  <a:lnTo>
                    <a:pt x="2482" y="3392"/>
                  </a:lnTo>
                  <a:lnTo>
                    <a:pt x="2482" y="3392"/>
                  </a:lnTo>
                  <a:lnTo>
                    <a:pt x="2482" y="3388"/>
                  </a:lnTo>
                  <a:lnTo>
                    <a:pt x="2480" y="3386"/>
                  </a:lnTo>
                  <a:lnTo>
                    <a:pt x="2480" y="3386"/>
                  </a:lnTo>
                  <a:lnTo>
                    <a:pt x="2482" y="3384"/>
                  </a:lnTo>
                  <a:lnTo>
                    <a:pt x="2480" y="3384"/>
                  </a:lnTo>
                  <a:lnTo>
                    <a:pt x="2480" y="3384"/>
                  </a:lnTo>
                  <a:lnTo>
                    <a:pt x="2478" y="3384"/>
                  </a:lnTo>
                  <a:lnTo>
                    <a:pt x="2478" y="3386"/>
                  </a:lnTo>
                  <a:lnTo>
                    <a:pt x="2478" y="3386"/>
                  </a:lnTo>
                  <a:lnTo>
                    <a:pt x="2476" y="3388"/>
                  </a:lnTo>
                  <a:lnTo>
                    <a:pt x="2476" y="3388"/>
                  </a:lnTo>
                  <a:lnTo>
                    <a:pt x="2472" y="3388"/>
                  </a:lnTo>
                  <a:lnTo>
                    <a:pt x="2470" y="3388"/>
                  </a:lnTo>
                  <a:lnTo>
                    <a:pt x="2470" y="3388"/>
                  </a:lnTo>
                  <a:lnTo>
                    <a:pt x="2468" y="3382"/>
                  </a:lnTo>
                  <a:lnTo>
                    <a:pt x="2466" y="3378"/>
                  </a:lnTo>
                  <a:lnTo>
                    <a:pt x="2466" y="3378"/>
                  </a:lnTo>
                  <a:lnTo>
                    <a:pt x="2468" y="3374"/>
                  </a:lnTo>
                  <a:lnTo>
                    <a:pt x="2468" y="3372"/>
                  </a:lnTo>
                  <a:lnTo>
                    <a:pt x="2466" y="3370"/>
                  </a:lnTo>
                  <a:lnTo>
                    <a:pt x="2466" y="3370"/>
                  </a:lnTo>
                  <a:lnTo>
                    <a:pt x="2464" y="3370"/>
                  </a:lnTo>
                  <a:lnTo>
                    <a:pt x="2464" y="3370"/>
                  </a:lnTo>
                  <a:lnTo>
                    <a:pt x="2464" y="3374"/>
                  </a:lnTo>
                  <a:lnTo>
                    <a:pt x="2462" y="3378"/>
                  </a:lnTo>
                  <a:lnTo>
                    <a:pt x="2462" y="3380"/>
                  </a:lnTo>
                  <a:lnTo>
                    <a:pt x="2460" y="3380"/>
                  </a:lnTo>
                  <a:lnTo>
                    <a:pt x="2460" y="3380"/>
                  </a:lnTo>
                  <a:lnTo>
                    <a:pt x="2456" y="3380"/>
                  </a:lnTo>
                  <a:lnTo>
                    <a:pt x="2452" y="3382"/>
                  </a:lnTo>
                  <a:lnTo>
                    <a:pt x="2450" y="3384"/>
                  </a:lnTo>
                  <a:lnTo>
                    <a:pt x="2446" y="3384"/>
                  </a:lnTo>
                  <a:lnTo>
                    <a:pt x="2446" y="3384"/>
                  </a:lnTo>
                  <a:lnTo>
                    <a:pt x="2444" y="3384"/>
                  </a:lnTo>
                  <a:lnTo>
                    <a:pt x="2444" y="3388"/>
                  </a:lnTo>
                  <a:lnTo>
                    <a:pt x="2442" y="3394"/>
                  </a:lnTo>
                  <a:lnTo>
                    <a:pt x="2442" y="3394"/>
                  </a:lnTo>
                  <a:lnTo>
                    <a:pt x="2434" y="3388"/>
                  </a:lnTo>
                  <a:lnTo>
                    <a:pt x="2422" y="3378"/>
                  </a:lnTo>
                  <a:lnTo>
                    <a:pt x="2414" y="3368"/>
                  </a:lnTo>
                  <a:lnTo>
                    <a:pt x="2410" y="3364"/>
                  </a:lnTo>
                  <a:lnTo>
                    <a:pt x="2410" y="3358"/>
                  </a:lnTo>
                  <a:lnTo>
                    <a:pt x="2410" y="3358"/>
                  </a:lnTo>
                  <a:lnTo>
                    <a:pt x="2410" y="3354"/>
                  </a:lnTo>
                  <a:lnTo>
                    <a:pt x="2408" y="3352"/>
                  </a:lnTo>
                  <a:lnTo>
                    <a:pt x="2402" y="3350"/>
                  </a:lnTo>
                  <a:lnTo>
                    <a:pt x="2394" y="3350"/>
                  </a:lnTo>
                  <a:lnTo>
                    <a:pt x="2392" y="3348"/>
                  </a:lnTo>
                  <a:lnTo>
                    <a:pt x="2392" y="3344"/>
                  </a:lnTo>
                  <a:lnTo>
                    <a:pt x="2392" y="3344"/>
                  </a:lnTo>
                  <a:lnTo>
                    <a:pt x="2390" y="3338"/>
                  </a:lnTo>
                  <a:lnTo>
                    <a:pt x="2386" y="3330"/>
                  </a:lnTo>
                  <a:lnTo>
                    <a:pt x="2382" y="3320"/>
                  </a:lnTo>
                  <a:lnTo>
                    <a:pt x="2376" y="3302"/>
                  </a:lnTo>
                  <a:lnTo>
                    <a:pt x="2376" y="3302"/>
                  </a:lnTo>
                  <a:lnTo>
                    <a:pt x="2370" y="3290"/>
                  </a:lnTo>
                  <a:lnTo>
                    <a:pt x="2366" y="3284"/>
                  </a:lnTo>
                  <a:lnTo>
                    <a:pt x="2364" y="3280"/>
                  </a:lnTo>
                  <a:lnTo>
                    <a:pt x="2362" y="3270"/>
                  </a:lnTo>
                  <a:lnTo>
                    <a:pt x="2362" y="3270"/>
                  </a:lnTo>
                  <a:lnTo>
                    <a:pt x="2360" y="3266"/>
                  </a:lnTo>
                  <a:lnTo>
                    <a:pt x="2358" y="3264"/>
                  </a:lnTo>
                  <a:lnTo>
                    <a:pt x="2352" y="3262"/>
                  </a:lnTo>
                  <a:lnTo>
                    <a:pt x="2346" y="3260"/>
                  </a:lnTo>
                  <a:lnTo>
                    <a:pt x="2346" y="3258"/>
                  </a:lnTo>
                  <a:lnTo>
                    <a:pt x="2346" y="3254"/>
                  </a:lnTo>
                  <a:lnTo>
                    <a:pt x="2346" y="3254"/>
                  </a:lnTo>
                  <a:lnTo>
                    <a:pt x="2350" y="3250"/>
                  </a:lnTo>
                  <a:lnTo>
                    <a:pt x="2354" y="3248"/>
                  </a:lnTo>
                  <a:lnTo>
                    <a:pt x="2360" y="3250"/>
                  </a:lnTo>
                  <a:lnTo>
                    <a:pt x="2362" y="3248"/>
                  </a:lnTo>
                  <a:lnTo>
                    <a:pt x="2362" y="3246"/>
                  </a:lnTo>
                  <a:lnTo>
                    <a:pt x="2354" y="3228"/>
                  </a:lnTo>
                  <a:lnTo>
                    <a:pt x="2354" y="3228"/>
                  </a:lnTo>
                  <a:lnTo>
                    <a:pt x="2354" y="3224"/>
                  </a:lnTo>
                  <a:lnTo>
                    <a:pt x="2356" y="3224"/>
                  </a:lnTo>
                  <a:lnTo>
                    <a:pt x="2364" y="3226"/>
                  </a:lnTo>
                  <a:lnTo>
                    <a:pt x="2372" y="3230"/>
                  </a:lnTo>
                  <a:lnTo>
                    <a:pt x="2376" y="3232"/>
                  </a:lnTo>
                  <a:lnTo>
                    <a:pt x="2378" y="3230"/>
                  </a:lnTo>
                  <a:lnTo>
                    <a:pt x="2378" y="3230"/>
                  </a:lnTo>
                  <a:lnTo>
                    <a:pt x="2384" y="3226"/>
                  </a:lnTo>
                  <a:lnTo>
                    <a:pt x="2390" y="3226"/>
                  </a:lnTo>
                  <a:lnTo>
                    <a:pt x="2392" y="3224"/>
                  </a:lnTo>
                  <a:lnTo>
                    <a:pt x="2394" y="3216"/>
                  </a:lnTo>
                  <a:lnTo>
                    <a:pt x="2394" y="3216"/>
                  </a:lnTo>
                  <a:lnTo>
                    <a:pt x="2396" y="3212"/>
                  </a:lnTo>
                  <a:lnTo>
                    <a:pt x="2398" y="3212"/>
                  </a:lnTo>
                  <a:lnTo>
                    <a:pt x="2406" y="3218"/>
                  </a:lnTo>
                  <a:lnTo>
                    <a:pt x="2412" y="3222"/>
                  </a:lnTo>
                  <a:lnTo>
                    <a:pt x="2416" y="3224"/>
                  </a:lnTo>
                  <a:lnTo>
                    <a:pt x="2424" y="3224"/>
                  </a:lnTo>
                  <a:lnTo>
                    <a:pt x="2430" y="3222"/>
                  </a:lnTo>
                  <a:lnTo>
                    <a:pt x="2430" y="3222"/>
                  </a:lnTo>
                  <a:lnTo>
                    <a:pt x="2436" y="3218"/>
                  </a:lnTo>
                  <a:lnTo>
                    <a:pt x="2438" y="3218"/>
                  </a:lnTo>
                  <a:lnTo>
                    <a:pt x="2440" y="3220"/>
                  </a:lnTo>
                  <a:lnTo>
                    <a:pt x="2442" y="3222"/>
                  </a:lnTo>
                  <a:lnTo>
                    <a:pt x="2444" y="3232"/>
                  </a:lnTo>
                  <a:lnTo>
                    <a:pt x="2448" y="3238"/>
                  </a:lnTo>
                  <a:lnTo>
                    <a:pt x="2452" y="3244"/>
                  </a:lnTo>
                  <a:lnTo>
                    <a:pt x="2452" y="3220"/>
                  </a:lnTo>
                  <a:lnTo>
                    <a:pt x="2414" y="3146"/>
                  </a:lnTo>
                  <a:lnTo>
                    <a:pt x="2378" y="3050"/>
                  </a:lnTo>
                  <a:lnTo>
                    <a:pt x="2372" y="3006"/>
                  </a:lnTo>
                  <a:lnTo>
                    <a:pt x="2378" y="2910"/>
                  </a:lnTo>
                  <a:lnTo>
                    <a:pt x="2378" y="2868"/>
                  </a:lnTo>
                  <a:lnTo>
                    <a:pt x="2392" y="2778"/>
                  </a:lnTo>
                  <a:lnTo>
                    <a:pt x="2392" y="2778"/>
                  </a:lnTo>
                  <a:lnTo>
                    <a:pt x="2386" y="2780"/>
                  </a:lnTo>
                  <a:lnTo>
                    <a:pt x="2382" y="2780"/>
                  </a:lnTo>
                  <a:lnTo>
                    <a:pt x="2380" y="2778"/>
                  </a:lnTo>
                  <a:lnTo>
                    <a:pt x="2380" y="2776"/>
                  </a:lnTo>
                  <a:lnTo>
                    <a:pt x="2378" y="2770"/>
                  </a:lnTo>
                  <a:lnTo>
                    <a:pt x="2376" y="2768"/>
                  </a:lnTo>
                  <a:lnTo>
                    <a:pt x="2374" y="2768"/>
                  </a:lnTo>
                  <a:lnTo>
                    <a:pt x="2374" y="2768"/>
                  </a:lnTo>
                  <a:lnTo>
                    <a:pt x="2376" y="2768"/>
                  </a:lnTo>
                  <a:lnTo>
                    <a:pt x="2378" y="2770"/>
                  </a:lnTo>
                  <a:lnTo>
                    <a:pt x="2380" y="2776"/>
                  </a:lnTo>
                  <a:lnTo>
                    <a:pt x="2380" y="2778"/>
                  </a:lnTo>
                  <a:lnTo>
                    <a:pt x="2382" y="2780"/>
                  </a:lnTo>
                  <a:lnTo>
                    <a:pt x="2386" y="2780"/>
                  </a:lnTo>
                  <a:lnTo>
                    <a:pt x="2392" y="2778"/>
                  </a:lnTo>
                  <a:lnTo>
                    <a:pt x="2392" y="2778"/>
                  </a:lnTo>
                  <a:lnTo>
                    <a:pt x="2390" y="2764"/>
                  </a:lnTo>
                  <a:lnTo>
                    <a:pt x="2394" y="2746"/>
                  </a:lnTo>
                  <a:lnTo>
                    <a:pt x="2390" y="2726"/>
                  </a:lnTo>
                  <a:lnTo>
                    <a:pt x="2386" y="2674"/>
                  </a:lnTo>
                  <a:lnTo>
                    <a:pt x="2384" y="2658"/>
                  </a:lnTo>
                  <a:lnTo>
                    <a:pt x="2386" y="2626"/>
                  </a:lnTo>
                  <a:lnTo>
                    <a:pt x="2360" y="2586"/>
                  </a:lnTo>
                  <a:lnTo>
                    <a:pt x="2336" y="2534"/>
                  </a:lnTo>
                  <a:lnTo>
                    <a:pt x="2284" y="2470"/>
                  </a:lnTo>
                  <a:lnTo>
                    <a:pt x="2274" y="2434"/>
                  </a:lnTo>
                  <a:lnTo>
                    <a:pt x="2302" y="2390"/>
                  </a:lnTo>
                  <a:lnTo>
                    <a:pt x="2334" y="2368"/>
                  </a:lnTo>
                  <a:lnTo>
                    <a:pt x="2352" y="2336"/>
                  </a:lnTo>
                  <a:lnTo>
                    <a:pt x="2346" y="2304"/>
                  </a:lnTo>
                  <a:lnTo>
                    <a:pt x="2318" y="2270"/>
                  </a:lnTo>
                  <a:lnTo>
                    <a:pt x="2280" y="2246"/>
                  </a:lnTo>
                  <a:lnTo>
                    <a:pt x="2264" y="2186"/>
                  </a:lnTo>
                  <a:lnTo>
                    <a:pt x="2274" y="2140"/>
                  </a:lnTo>
                  <a:lnTo>
                    <a:pt x="2274" y="2140"/>
                  </a:lnTo>
                  <a:lnTo>
                    <a:pt x="2288" y="2090"/>
                  </a:lnTo>
                  <a:lnTo>
                    <a:pt x="2288" y="2090"/>
                  </a:lnTo>
                  <a:lnTo>
                    <a:pt x="2290" y="2086"/>
                  </a:lnTo>
                  <a:lnTo>
                    <a:pt x="2296" y="2086"/>
                  </a:lnTo>
                  <a:lnTo>
                    <a:pt x="2308" y="2088"/>
                  </a:lnTo>
                  <a:lnTo>
                    <a:pt x="2328" y="2096"/>
                  </a:lnTo>
                  <a:lnTo>
                    <a:pt x="2370" y="2082"/>
                  </a:lnTo>
                  <a:lnTo>
                    <a:pt x="2376" y="2058"/>
                  </a:lnTo>
                  <a:lnTo>
                    <a:pt x="2440" y="2024"/>
                  </a:lnTo>
                  <a:lnTo>
                    <a:pt x="2384" y="1780"/>
                  </a:lnTo>
                  <a:lnTo>
                    <a:pt x="2264" y="1588"/>
                  </a:lnTo>
                  <a:lnTo>
                    <a:pt x="2204" y="1444"/>
                  </a:lnTo>
                  <a:lnTo>
                    <a:pt x="2204" y="1264"/>
                  </a:lnTo>
                  <a:lnTo>
                    <a:pt x="2204" y="1264"/>
                  </a:lnTo>
                  <a:lnTo>
                    <a:pt x="2212" y="1228"/>
                  </a:lnTo>
                  <a:lnTo>
                    <a:pt x="2224" y="1194"/>
                  </a:lnTo>
                  <a:lnTo>
                    <a:pt x="2232" y="1174"/>
                  </a:lnTo>
                  <a:lnTo>
                    <a:pt x="2240" y="1156"/>
                  </a:lnTo>
                  <a:lnTo>
                    <a:pt x="2240" y="1156"/>
                  </a:lnTo>
                  <a:lnTo>
                    <a:pt x="2248" y="1138"/>
                  </a:lnTo>
                  <a:lnTo>
                    <a:pt x="2258" y="1112"/>
                  </a:lnTo>
                  <a:lnTo>
                    <a:pt x="2282" y="1046"/>
                  </a:lnTo>
                  <a:lnTo>
                    <a:pt x="2282" y="1046"/>
                  </a:lnTo>
                  <a:lnTo>
                    <a:pt x="2276" y="1048"/>
                  </a:lnTo>
                  <a:lnTo>
                    <a:pt x="2274" y="1046"/>
                  </a:lnTo>
                  <a:lnTo>
                    <a:pt x="2270" y="1038"/>
                  </a:lnTo>
                  <a:lnTo>
                    <a:pt x="2266" y="1032"/>
                  </a:lnTo>
                  <a:lnTo>
                    <a:pt x="2262" y="1026"/>
                  </a:lnTo>
                  <a:lnTo>
                    <a:pt x="2256" y="1018"/>
                  </a:lnTo>
                  <a:lnTo>
                    <a:pt x="2246" y="1014"/>
                  </a:lnTo>
                  <a:lnTo>
                    <a:pt x="2246" y="1014"/>
                  </a:lnTo>
                  <a:lnTo>
                    <a:pt x="2236" y="1006"/>
                  </a:lnTo>
                  <a:lnTo>
                    <a:pt x="2234" y="1004"/>
                  </a:lnTo>
                  <a:lnTo>
                    <a:pt x="2232" y="1000"/>
                  </a:lnTo>
                  <a:lnTo>
                    <a:pt x="2234" y="998"/>
                  </a:lnTo>
                  <a:lnTo>
                    <a:pt x="2234" y="994"/>
                  </a:lnTo>
                  <a:lnTo>
                    <a:pt x="2242" y="988"/>
                  </a:lnTo>
                  <a:lnTo>
                    <a:pt x="2250" y="982"/>
                  </a:lnTo>
                  <a:lnTo>
                    <a:pt x="2262" y="978"/>
                  </a:lnTo>
                  <a:lnTo>
                    <a:pt x="2274" y="974"/>
                  </a:lnTo>
                  <a:lnTo>
                    <a:pt x="2286" y="974"/>
                  </a:lnTo>
                  <a:lnTo>
                    <a:pt x="2286" y="974"/>
                  </a:lnTo>
                  <a:lnTo>
                    <a:pt x="2292" y="974"/>
                  </a:lnTo>
                  <a:lnTo>
                    <a:pt x="2296" y="972"/>
                  </a:lnTo>
                  <a:lnTo>
                    <a:pt x="2298" y="968"/>
                  </a:lnTo>
                  <a:lnTo>
                    <a:pt x="2300" y="966"/>
                  </a:lnTo>
                  <a:lnTo>
                    <a:pt x="2298" y="956"/>
                  </a:lnTo>
                  <a:lnTo>
                    <a:pt x="2294" y="946"/>
                  </a:lnTo>
                  <a:lnTo>
                    <a:pt x="2284" y="936"/>
                  </a:lnTo>
                  <a:lnTo>
                    <a:pt x="2272" y="928"/>
                  </a:lnTo>
                  <a:lnTo>
                    <a:pt x="2258" y="922"/>
                  </a:lnTo>
                  <a:lnTo>
                    <a:pt x="2250" y="922"/>
                  </a:lnTo>
                  <a:lnTo>
                    <a:pt x="2242" y="920"/>
                  </a:lnTo>
                  <a:lnTo>
                    <a:pt x="2242" y="920"/>
                  </a:lnTo>
                  <a:lnTo>
                    <a:pt x="2224" y="920"/>
                  </a:lnTo>
                  <a:lnTo>
                    <a:pt x="2208" y="918"/>
                  </a:lnTo>
                  <a:lnTo>
                    <a:pt x="2182" y="912"/>
                  </a:lnTo>
                  <a:lnTo>
                    <a:pt x="2174" y="912"/>
                  </a:lnTo>
                  <a:lnTo>
                    <a:pt x="2172" y="912"/>
                  </a:lnTo>
                  <a:lnTo>
                    <a:pt x="2172" y="914"/>
                  </a:lnTo>
                  <a:lnTo>
                    <a:pt x="2174" y="918"/>
                  </a:lnTo>
                  <a:lnTo>
                    <a:pt x="2186" y="928"/>
                  </a:lnTo>
                  <a:lnTo>
                    <a:pt x="2186" y="928"/>
                  </a:lnTo>
                  <a:lnTo>
                    <a:pt x="2192" y="934"/>
                  </a:lnTo>
                  <a:lnTo>
                    <a:pt x="2196" y="942"/>
                  </a:lnTo>
                  <a:lnTo>
                    <a:pt x="2198" y="948"/>
                  </a:lnTo>
                  <a:lnTo>
                    <a:pt x="2200" y="954"/>
                  </a:lnTo>
                  <a:lnTo>
                    <a:pt x="2196" y="966"/>
                  </a:lnTo>
                  <a:lnTo>
                    <a:pt x="2192" y="978"/>
                  </a:lnTo>
                  <a:lnTo>
                    <a:pt x="2188" y="990"/>
                  </a:lnTo>
                  <a:lnTo>
                    <a:pt x="2186" y="1000"/>
                  </a:lnTo>
                  <a:lnTo>
                    <a:pt x="2186" y="1006"/>
                  </a:lnTo>
                  <a:lnTo>
                    <a:pt x="2188" y="1012"/>
                  </a:lnTo>
                  <a:lnTo>
                    <a:pt x="2194" y="1016"/>
                  </a:lnTo>
                  <a:lnTo>
                    <a:pt x="2200" y="1022"/>
                  </a:lnTo>
                  <a:lnTo>
                    <a:pt x="2200" y="1022"/>
                  </a:lnTo>
                  <a:lnTo>
                    <a:pt x="2212" y="1032"/>
                  </a:lnTo>
                  <a:lnTo>
                    <a:pt x="2216" y="1036"/>
                  </a:lnTo>
                  <a:lnTo>
                    <a:pt x="2218" y="1040"/>
                  </a:lnTo>
                  <a:lnTo>
                    <a:pt x="2216" y="1046"/>
                  </a:lnTo>
                  <a:lnTo>
                    <a:pt x="2214" y="1054"/>
                  </a:lnTo>
                  <a:lnTo>
                    <a:pt x="2208" y="1062"/>
                  </a:lnTo>
                  <a:lnTo>
                    <a:pt x="2204" y="1072"/>
                  </a:lnTo>
                  <a:lnTo>
                    <a:pt x="2200" y="1084"/>
                  </a:lnTo>
                  <a:lnTo>
                    <a:pt x="2202" y="1098"/>
                  </a:lnTo>
                  <a:lnTo>
                    <a:pt x="2202" y="1098"/>
                  </a:lnTo>
                  <a:lnTo>
                    <a:pt x="2202" y="1106"/>
                  </a:lnTo>
                  <a:lnTo>
                    <a:pt x="2202" y="1106"/>
                  </a:lnTo>
                  <a:lnTo>
                    <a:pt x="2200" y="1104"/>
                  </a:lnTo>
                  <a:lnTo>
                    <a:pt x="2192" y="1096"/>
                  </a:lnTo>
                  <a:lnTo>
                    <a:pt x="2180" y="1084"/>
                  </a:lnTo>
                  <a:lnTo>
                    <a:pt x="2166" y="1072"/>
                  </a:lnTo>
                  <a:lnTo>
                    <a:pt x="2156" y="1068"/>
                  </a:lnTo>
                  <a:lnTo>
                    <a:pt x="2148" y="1066"/>
                  </a:lnTo>
                  <a:lnTo>
                    <a:pt x="2136" y="1064"/>
                  </a:lnTo>
                  <a:lnTo>
                    <a:pt x="2126" y="1066"/>
                  </a:lnTo>
                  <a:lnTo>
                    <a:pt x="2114" y="1070"/>
                  </a:lnTo>
                  <a:lnTo>
                    <a:pt x="2102" y="1076"/>
                  </a:lnTo>
                  <a:lnTo>
                    <a:pt x="2102" y="1076"/>
                  </a:lnTo>
                  <a:lnTo>
                    <a:pt x="2078" y="1092"/>
                  </a:lnTo>
                  <a:lnTo>
                    <a:pt x="2056" y="1104"/>
                  </a:lnTo>
                  <a:lnTo>
                    <a:pt x="2040" y="1114"/>
                  </a:lnTo>
                  <a:lnTo>
                    <a:pt x="2028" y="1122"/>
                  </a:lnTo>
                  <a:lnTo>
                    <a:pt x="2022" y="1130"/>
                  </a:lnTo>
                  <a:lnTo>
                    <a:pt x="2020" y="1134"/>
                  </a:lnTo>
                  <a:lnTo>
                    <a:pt x="2022" y="1140"/>
                  </a:lnTo>
                  <a:lnTo>
                    <a:pt x="2026" y="1150"/>
                  </a:lnTo>
                  <a:lnTo>
                    <a:pt x="2040" y="1166"/>
                  </a:lnTo>
                  <a:lnTo>
                    <a:pt x="2040" y="1166"/>
                  </a:lnTo>
                  <a:lnTo>
                    <a:pt x="2052" y="1180"/>
                  </a:lnTo>
                  <a:lnTo>
                    <a:pt x="2054" y="1186"/>
                  </a:lnTo>
                  <a:lnTo>
                    <a:pt x="2054" y="1192"/>
                  </a:lnTo>
                  <a:lnTo>
                    <a:pt x="2054" y="1196"/>
                  </a:lnTo>
                  <a:lnTo>
                    <a:pt x="2050" y="1198"/>
                  </a:lnTo>
                  <a:lnTo>
                    <a:pt x="2046" y="1200"/>
                  </a:lnTo>
                  <a:lnTo>
                    <a:pt x="2040" y="1202"/>
                  </a:lnTo>
                  <a:lnTo>
                    <a:pt x="2026" y="1202"/>
                  </a:lnTo>
                  <a:lnTo>
                    <a:pt x="2006" y="1198"/>
                  </a:lnTo>
                  <a:lnTo>
                    <a:pt x="1984" y="1190"/>
                  </a:lnTo>
                  <a:lnTo>
                    <a:pt x="1958" y="1180"/>
                  </a:lnTo>
                  <a:lnTo>
                    <a:pt x="1958" y="1180"/>
                  </a:lnTo>
                  <a:lnTo>
                    <a:pt x="1934" y="1170"/>
                  </a:lnTo>
                  <a:lnTo>
                    <a:pt x="1916" y="1164"/>
                  </a:lnTo>
                  <a:lnTo>
                    <a:pt x="1900" y="1162"/>
                  </a:lnTo>
                  <a:lnTo>
                    <a:pt x="1892" y="1164"/>
                  </a:lnTo>
                  <a:lnTo>
                    <a:pt x="1888" y="1166"/>
                  </a:lnTo>
                  <a:lnTo>
                    <a:pt x="1886" y="1170"/>
                  </a:lnTo>
                  <a:lnTo>
                    <a:pt x="1886" y="1176"/>
                  </a:lnTo>
                  <a:lnTo>
                    <a:pt x="1892" y="1186"/>
                  </a:lnTo>
                  <a:lnTo>
                    <a:pt x="1900" y="1196"/>
                  </a:lnTo>
                  <a:lnTo>
                    <a:pt x="1900" y="1196"/>
                  </a:lnTo>
                  <a:lnTo>
                    <a:pt x="1912" y="1206"/>
                  </a:lnTo>
                  <a:lnTo>
                    <a:pt x="1924" y="1214"/>
                  </a:lnTo>
                  <a:lnTo>
                    <a:pt x="1946" y="1222"/>
                  </a:lnTo>
                  <a:lnTo>
                    <a:pt x="1954" y="1226"/>
                  </a:lnTo>
                  <a:lnTo>
                    <a:pt x="1956" y="1228"/>
                  </a:lnTo>
                  <a:lnTo>
                    <a:pt x="1956" y="1232"/>
                  </a:lnTo>
                  <a:lnTo>
                    <a:pt x="1952" y="1238"/>
                  </a:lnTo>
                  <a:lnTo>
                    <a:pt x="1940" y="1246"/>
                  </a:lnTo>
                  <a:lnTo>
                    <a:pt x="1940" y="1246"/>
                  </a:lnTo>
                  <a:lnTo>
                    <a:pt x="1926" y="1252"/>
                  </a:lnTo>
                  <a:lnTo>
                    <a:pt x="1920" y="1252"/>
                  </a:lnTo>
                  <a:lnTo>
                    <a:pt x="1916" y="1252"/>
                  </a:lnTo>
                  <a:lnTo>
                    <a:pt x="1908" y="1248"/>
                  </a:lnTo>
                  <a:lnTo>
                    <a:pt x="1902" y="1240"/>
                  </a:lnTo>
                  <a:lnTo>
                    <a:pt x="1894" y="1232"/>
                  </a:lnTo>
                  <a:lnTo>
                    <a:pt x="1886" y="1224"/>
                  </a:lnTo>
                  <a:lnTo>
                    <a:pt x="1874" y="1216"/>
                  </a:lnTo>
                  <a:lnTo>
                    <a:pt x="1868" y="1212"/>
                  </a:lnTo>
                  <a:lnTo>
                    <a:pt x="1858" y="1210"/>
                  </a:lnTo>
                  <a:lnTo>
                    <a:pt x="1858" y="1210"/>
                  </a:lnTo>
                  <a:lnTo>
                    <a:pt x="1844" y="1206"/>
                  </a:lnTo>
                  <a:lnTo>
                    <a:pt x="1836" y="1202"/>
                  </a:lnTo>
                  <a:lnTo>
                    <a:pt x="1832" y="1196"/>
                  </a:lnTo>
                  <a:lnTo>
                    <a:pt x="1832" y="1188"/>
                  </a:lnTo>
                  <a:lnTo>
                    <a:pt x="1832" y="1182"/>
                  </a:lnTo>
                  <a:lnTo>
                    <a:pt x="1830" y="1174"/>
                  </a:lnTo>
                  <a:lnTo>
                    <a:pt x="1826" y="1164"/>
                  </a:lnTo>
                  <a:lnTo>
                    <a:pt x="1818" y="1156"/>
                  </a:lnTo>
                  <a:lnTo>
                    <a:pt x="1818" y="1156"/>
                  </a:lnTo>
                  <a:lnTo>
                    <a:pt x="1814" y="1152"/>
                  </a:lnTo>
                  <a:lnTo>
                    <a:pt x="1812" y="1148"/>
                  </a:lnTo>
                  <a:lnTo>
                    <a:pt x="1812" y="1144"/>
                  </a:lnTo>
                  <a:lnTo>
                    <a:pt x="1812" y="1140"/>
                  </a:lnTo>
                  <a:lnTo>
                    <a:pt x="1816" y="1134"/>
                  </a:lnTo>
                  <a:lnTo>
                    <a:pt x="1822" y="1128"/>
                  </a:lnTo>
                  <a:lnTo>
                    <a:pt x="1826" y="1122"/>
                  </a:lnTo>
                  <a:lnTo>
                    <a:pt x="1830" y="1114"/>
                  </a:lnTo>
                  <a:lnTo>
                    <a:pt x="1828" y="1110"/>
                  </a:lnTo>
                  <a:lnTo>
                    <a:pt x="1826" y="1106"/>
                  </a:lnTo>
                  <a:lnTo>
                    <a:pt x="1822" y="1100"/>
                  </a:lnTo>
                  <a:lnTo>
                    <a:pt x="1816" y="1096"/>
                  </a:lnTo>
                  <a:lnTo>
                    <a:pt x="1816" y="1096"/>
                  </a:lnTo>
                  <a:lnTo>
                    <a:pt x="1800" y="1084"/>
                  </a:lnTo>
                  <a:lnTo>
                    <a:pt x="1784" y="1076"/>
                  </a:lnTo>
                  <a:lnTo>
                    <a:pt x="1758" y="1060"/>
                  </a:lnTo>
                  <a:lnTo>
                    <a:pt x="1746" y="1054"/>
                  </a:lnTo>
                  <a:lnTo>
                    <a:pt x="1738" y="1046"/>
                  </a:lnTo>
                  <a:lnTo>
                    <a:pt x="1730" y="1036"/>
                  </a:lnTo>
                  <a:lnTo>
                    <a:pt x="1726" y="1026"/>
                  </a:lnTo>
                  <a:lnTo>
                    <a:pt x="1726" y="1026"/>
                  </a:lnTo>
                  <a:lnTo>
                    <a:pt x="1724" y="1018"/>
                  </a:lnTo>
                  <a:lnTo>
                    <a:pt x="1726" y="1016"/>
                  </a:lnTo>
                  <a:lnTo>
                    <a:pt x="1736" y="1026"/>
                  </a:lnTo>
                  <a:lnTo>
                    <a:pt x="1746" y="1036"/>
                  </a:lnTo>
                  <a:lnTo>
                    <a:pt x="1762" y="1044"/>
                  </a:lnTo>
                  <a:lnTo>
                    <a:pt x="1782" y="1054"/>
                  </a:lnTo>
                  <a:lnTo>
                    <a:pt x="1808" y="1060"/>
                  </a:lnTo>
                  <a:lnTo>
                    <a:pt x="1808" y="1060"/>
                  </a:lnTo>
                  <a:lnTo>
                    <a:pt x="1836" y="1066"/>
                  </a:lnTo>
                  <a:lnTo>
                    <a:pt x="1864" y="1074"/>
                  </a:lnTo>
                  <a:lnTo>
                    <a:pt x="1920" y="1092"/>
                  </a:lnTo>
                  <a:lnTo>
                    <a:pt x="1948" y="1098"/>
                  </a:lnTo>
                  <a:lnTo>
                    <a:pt x="1962" y="1100"/>
                  </a:lnTo>
                  <a:lnTo>
                    <a:pt x="1976" y="1100"/>
                  </a:lnTo>
                  <a:lnTo>
                    <a:pt x="1990" y="1098"/>
                  </a:lnTo>
                  <a:lnTo>
                    <a:pt x="2002" y="1096"/>
                  </a:lnTo>
                  <a:lnTo>
                    <a:pt x="2016" y="1092"/>
                  </a:lnTo>
                  <a:lnTo>
                    <a:pt x="2030" y="1084"/>
                  </a:lnTo>
                  <a:lnTo>
                    <a:pt x="2030" y="1084"/>
                  </a:lnTo>
                  <a:lnTo>
                    <a:pt x="2052" y="1070"/>
                  </a:lnTo>
                  <a:lnTo>
                    <a:pt x="2072" y="1056"/>
                  </a:lnTo>
                  <a:lnTo>
                    <a:pt x="2084" y="1042"/>
                  </a:lnTo>
                  <a:lnTo>
                    <a:pt x="2090" y="1036"/>
                  </a:lnTo>
                  <a:lnTo>
                    <a:pt x="2092" y="1030"/>
                  </a:lnTo>
                  <a:lnTo>
                    <a:pt x="2094" y="1022"/>
                  </a:lnTo>
                  <a:lnTo>
                    <a:pt x="2092" y="1016"/>
                  </a:lnTo>
                  <a:lnTo>
                    <a:pt x="2090" y="1010"/>
                  </a:lnTo>
                  <a:lnTo>
                    <a:pt x="2086" y="1002"/>
                  </a:lnTo>
                  <a:lnTo>
                    <a:pt x="2080" y="994"/>
                  </a:lnTo>
                  <a:lnTo>
                    <a:pt x="2072" y="988"/>
                  </a:lnTo>
                  <a:lnTo>
                    <a:pt x="2050" y="970"/>
                  </a:lnTo>
                  <a:lnTo>
                    <a:pt x="2050" y="970"/>
                  </a:lnTo>
                  <a:lnTo>
                    <a:pt x="2010" y="946"/>
                  </a:lnTo>
                  <a:lnTo>
                    <a:pt x="1982" y="934"/>
                  </a:lnTo>
                  <a:lnTo>
                    <a:pt x="1954" y="920"/>
                  </a:lnTo>
                  <a:lnTo>
                    <a:pt x="1910" y="896"/>
                  </a:lnTo>
                  <a:lnTo>
                    <a:pt x="1910" y="896"/>
                  </a:lnTo>
                  <a:lnTo>
                    <a:pt x="1884" y="882"/>
                  </a:lnTo>
                  <a:lnTo>
                    <a:pt x="1868" y="874"/>
                  </a:lnTo>
                  <a:lnTo>
                    <a:pt x="1854" y="870"/>
                  </a:lnTo>
                  <a:lnTo>
                    <a:pt x="1844" y="870"/>
                  </a:lnTo>
                  <a:lnTo>
                    <a:pt x="1834" y="872"/>
                  </a:lnTo>
                  <a:lnTo>
                    <a:pt x="1822" y="872"/>
                  </a:lnTo>
                  <a:lnTo>
                    <a:pt x="1808" y="870"/>
                  </a:lnTo>
                  <a:lnTo>
                    <a:pt x="1786" y="866"/>
                  </a:lnTo>
                  <a:lnTo>
                    <a:pt x="1786" y="866"/>
                  </a:lnTo>
                  <a:lnTo>
                    <a:pt x="1768" y="858"/>
                  </a:lnTo>
                  <a:lnTo>
                    <a:pt x="1758" y="852"/>
                  </a:lnTo>
                  <a:lnTo>
                    <a:pt x="1756" y="850"/>
                  </a:lnTo>
                  <a:lnTo>
                    <a:pt x="1756" y="846"/>
                  </a:lnTo>
                  <a:lnTo>
                    <a:pt x="1758" y="844"/>
                  </a:lnTo>
                  <a:lnTo>
                    <a:pt x="1758" y="840"/>
                  </a:lnTo>
                  <a:lnTo>
                    <a:pt x="1752" y="834"/>
                  </a:lnTo>
                  <a:lnTo>
                    <a:pt x="1740" y="828"/>
                  </a:lnTo>
                  <a:lnTo>
                    <a:pt x="1740" y="828"/>
                  </a:lnTo>
                  <a:lnTo>
                    <a:pt x="1726" y="824"/>
                  </a:lnTo>
                  <a:lnTo>
                    <a:pt x="1718" y="824"/>
                  </a:lnTo>
                  <a:lnTo>
                    <a:pt x="1712" y="826"/>
                  </a:lnTo>
                  <a:lnTo>
                    <a:pt x="1710" y="830"/>
                  </a:lnTo>
                  <a:lnTo>
                    <a:pt x="1706" y="834"/>
                  </a:lnTo>
                  <a:lnTo>
                    <a:pt x="1698" y="838"/>
                  </a:lnTo>
                  <a:lnTo>
                    <a:pt x="1686" y="838"/>
                  </a:lnTo>
                  <a:lnTo>
                    <a:pt x="1666" y="834"/>
                  </a:lnTo>
                  <a:lnTo>
                    <a:pt x="1666" y="834"/>
                  </a:lnTo>
                  <a:lnTo>
                    <a:pt x="1658" y="832"/>
                  </a:lnTo>
                  <a:lnTo>
                    <a:pt x="1652" y="832"/>
                  </a:lnTo>
                  <a:lnTo>
                    <a:pt x="1648" y="832"/>
                  </a:lnTo>
                  <a:lnTo>
                    <a:pt x="1644" y="828"/>
                  </a:lnTo>
                  <a:lnTo>
                    <a:pt x="1644" y="828"/>
                  </a:lnTo>
                  <a:lnTo>
                    <a:pt x="1640" y="828"/>
                  </a:lnTo>
                  <a:lnTo>
                    <a:pt x="1638" y="830"/>
                  </a:lnTo>
                  <a:lnTo>
                    <a:pt x="1636" y="834"/>
                  </a:lnTo>
                  <a:lnTo>
                    <a:pt x="1630" y="836"/>
                  </a:lnTo>
                  <a:lnTo>
                    <a:pt x="1630" y="836"/>
                  </a:lnTo>
                  <a:lnTo>
                    <a:pt x="1620" y="838"/>
                  </a:lnTo>
                  <a:lnTo>
                    <a:pt x="1618" y="838"/>
                  </a:lnTo>
                  <a:lnTo>
                    <a:pt x="1618" y="834"/>
                  </a:lnTo>
                  <a:lnTo>
                    <a:pt x="1618" y="834"/>
                  </a:lnTo>
                  <a:lnTo>
                    <a:pt x="1622" y="830"/>
                  </a:lnTo>
                  <a:lnTo>
                    <a:pt x="1622" y="826"/>
                  </a:lnTo>
                  <a:lnTo>
                    <a:pt x="1620" y="822"/>
                  </a:lnTo>
                  <a:lnTo>
                    <a:pt x="1618" y="820"/>
                  </a:lnTo>
                  <a:lnTo>
                    <a:pt x="1614" y="818"/>
                  </a:lnTo>
                  <a:lnTo>
                    <a:pt x="1608" y="818"/>
                  </a:lnTo>
                  <a:lnTo>
                    <a:pt x="1608" y="818"/>
                  </a:lnTo>
                  <a:lnTo>
                    <a:pt x="1598" y="816"/>
                  </a:lnTo>
                  <a:lnTo>
                    <a:pt x="1590" y="814"/>
                  </a:lnTo>
                  <a:lnTo>
                    <a:pt x="1586" y="812"/>
                  </a:lnTo>
                  <a:lnTo>
                    <a:pt x="1580" y="810"/>
                  </a:lnTo>
                  <a:lnTo>
                    <a:pt x="1580" y="810"/>
                  </a:lnTo>
                  <a:lnTo>
                    <a:pt x="1576" y="810"/>
                  </a:lnTo>
                  <a:lnTo>
                    <a:pt x="1580" y="808"/>
                  </a:lnTo>
                  <a:lnTo>
                    <a:pt x="1592" y="808"/>
                  </a:lnTo>
                  <a:lnTo>
                    <a:pt x="1612" y="812"/>
                  </a:lnTo>
                  <a:lnTo>
                    <a:pt x="1612" y="812"/>
                  </a:lnTo>
                  <a:lnTo>
                    <a:pt x="1624" y="812"/>
                  </a:lnTo>
                  <a:lnTo>
                    <a:pt x="1634" y="812"/>
                  </a:lnTo>
                  <a:lnTo>
                    <a:pt x="1640" y="810"/>
                  </a:lnTo>
                  <a:lnTo>
                    <a:pt x="1646" y="808"/>
                  </a:lnTo>
                  <a:lnTo>
                    <a:pt x="1654" y="800"/>
                  </a:lnTo>
                  <a:lnTo>
                    <a:pt x="1658" y="800"/>
                  </a:lnTo>
                  <a:lnTo>
                    <a:pt x="1662" y="800"/>
                  </a:lnTo>
                  <a:lnTo>
                    <a:pt x="1662" y="800"/>
                  </a:lnTo>
                  <a:lnTo>
                    <a:pt x="1668" y="800"/>
                  </a:lnTo>
                  <a:lnTo>
                    <a:pt x="1672" y="798"/>
                  </a:lnTo>
                  <a:lnTo>
                    <a:pt x="1674" y="796"/>
                  </a:lnTo>
                  <a:lnTo>
                    <a:pt x="1676" y="794"/>
                  </a:lnTo>
                  <a:lnTo>
                    <a:pt x="1676" y="790"/>
                  </a:lnTo>
                  <a:lnTo>
                    <a:pt x="1674" y="788"/>
                  </a:lnTo>
                  <a:lnTo>
                    <a:pt x="1672" y="786"/>
                  </a:lnTo>
                  <a:lnTo>
                    <a:pt x="1668" y="786"/>
                  </a:lnTo>
                  <a:lnTo>
                    <a:pt x="1668" y="786"/>
                  </a:lnTo>
                  <a:lnTo>
                    <a:pt x="1660" y="786"/>
                  </a:lnTo>
                  <a:lnTo>
                    <a:pt x="1658" y="782"/>
                  </a:lnTo>
                  <a:lnTo>
                    <a:pt x="1656" y="780"/>
                  </a:lnTo>
                  <a:lnTo>
                    <a:pt x="1650" y="778"/>
                  </a:lnTo>
                  <a:lnTo>
                    <a:pt x="1650" y="778"/>
                  </a:lnTo>
                  <a:lnTo>
                    <a:pt x="1648" y="776"/>
                  </a:lnTo>
                  <a:lnTo>
                    <a:pt x="1644" y="774"/>
                  </a:lnTo>
                  <a:lnTo>
                    <a:pt x="1640" y="770"/>
                  </a:lnTo>
                  <a:lnTo>
                    <a:pt x="1636" y="766"/>
                  </a:lnTo>
                  <a:lnTo>
                    <a:pt x="1634" y="766"/>
                  </a:lnTo>
                  <a:lnTo>
                    <a:pt x="1630" y="768"/>
                  </a:lnTo>
                  <a:lnTo>
                    <a:pt x="1630" y="768"/>
                  </a:lnTo>
                  <a:lnTo>
                    <a:pt x="1624" y="768"/>
                  </a:lnTo>
                  <a:lnTo>
                    <a:pt x="1624" y="766"/>
                  </a:lnTo>
                  <a:lnTo>
                    <a:pt x="1620" y="764"/>
                  </a:lnTo>
                  <a:lnTo>
                    <a:pt x="1614" y="766"/>
                  </a:lnTo>
                  <a:lnTo>
                    <a:pt x="1614" y="766"/>
                  </a:lnTo>
                  <a:lnTo>
                    <a:pt x="1606" y="768"/>
                  </a:lnTo>
                  <a:lnTo>
                    <a:pt x="1606" y="764"/>
                  </a:lnTo>
                  <a:lnTo>
                    <a:pt x="1606" y="762"/>
                  </a:lnTo>
                  <a:lnTo>
                    <a:pt x="1606" y="760"/>
                  </a:lnTo>
                  <a:lnTo>
                    <a:pt x="1602" y="758"/>
                  </a:lnTo>
                  <a:lnTo>
                    <a:pt x="1596" y="756"/>
                  </a:lnTo>
                  <a:lnTo>
                    <a:pt x="1596" y="756"/>
                  </a:lnTo>
                  <a:lnTo>
                    <a:pt x="1588" y="754"/>
                  </a:lnTo>
                  <a:lnTo>
                    <a:pt x="1582" y="754"/>
                  </a:lnTo>
                  <a:lnTo>
                    <a:pt x="1578" y="758"/>
                  </a:lnTo>
                  <a:lnTo>
                    <a:pt x="1574" y="760"/>
                  </a:lnTo>
                  <a:lnTo>
                    <a:pt x="1572" y="766"/>
                  </a:lnTo>
                  <a:lnTo>
                    <a:pt x="1570" y="770"/>
                  </a:lnTo>
                  <a:lnTo>
                    <a:pt x="1570" y="780"/>
                  </a:lnTo>
                  <a:lnTo>
                    <a:pt x="1570" y="780"/>
                  </a:lnTo>
                  <a:lnTo>
                    <a:pt x="1572" y="786"/>
                  </a:lnTo>
                  <a:lnTo>
                    <a:pt x="1568" y="786"/>
                  </a:lnTo>
                  <a:lnTo>
                    <a:pt x="1564" y="782"/>
                  </a:lnTo>
                  <a:lnTo>
                    <a:pt x="1560" y="782"/>
                  </a:lnTo>
                  <a:lnTo>
                    <a:pt x="1558" y="782"/>
                  </a:lnTo>
                  <a:lnTo>
                    <a:pt x="1558" y="782"/>
                  </a:lnTo>
                  <a:lnTo>
                    <a:pt x="1550" y="784"/>
                  </a:lnTo>
                  <a:lnTo>
                    <a:pt x="1548" y="784"/>
                  </a:lnTo>
                  <a:lnTo>
                    <a:pt x="1548" y="782"/>
                  </a:lnTo>
                  <a:lnTo>
                    <a:pt x="1554" y="778"/>
                  </a:lnTo>
                  <a:lnTo>
                    <a:pt x="1554" y="778"/>
                  </a:lnTo>
                  <a:lnTo>
                    <a:pt x="1560" y="772"/>
                  </a:lnTo>
                  <a:lnTo>
                    <a:pt x="1564" y="768"/>
                  </a:lnTo>
                  <a:lnTo>
                    <a:pt x="1564" y="766"/>
                  </a:lnTo>
                  <a:lnTo>
                    <a:pt x="1562" y="766"/>
                  </a:lnTo>
                  <a:lnTo>
                    <a:pt x="1562" y="766"/>
                  </a:lnTo>
                  <a:lnTo>
                    <a:pt x="1556" y="766"/>
                  </a:lnTo>
                  <a:lnTo>
                    <a:pt x="1554" y="766"/>
                  </a:lnTo>
                  <a:lnTo>
                    <a:pt x="1554" y="762"/>
                  </a:lnTo>
                  <a:lnTo>
                    <a:pt x="1554" y="762"/>
                  </a:lnTo>
                  <a:lnTo>
                    <a:pt x="1558" y="758"/>
                  </a:lnTo>
                  <a:lnTo>
                    <a:pt x="1564" y="756"/>
                  </a:lnTo>
                  <a:lnTo>
                    <a:pt x="1572" y="752"/>
                  </a:lnTo>
                  <a:lnTo>
                    <a:pt x="1574" y="750"/>
                  </a:lnTo>
                  <a:lnTo>
                    <a:pt x="1574" y="748"/>
                  </a:lnTo>
                  <a:lnTo>
                    <a:pt x="1574" y="748"/>
                  </a:lnTo>
                  <a:lnTo>
                    <a:pt x="1572" y="746"/>
                  </a:lnTo>
                  <a:lnTo>
                    <a:pt x="1570" y="746"/>
                  </a:lnTo>
                  <a:lnTo>
                    <a:pt x="1566" y="746"/>
                  </a:lnTo>
                  <a:lnTo>
                    <a:pt x="1562" y="746"/>
                  </a:lnTo>
                  <a:lnTo>
                    <a:pt x="1560" y="746"/>
                  </a:lnTo>
                  <a:lnTo>
                    <a:pt x="1560" y="742"/>
                  </a:lnTo>
                  <a:lnTo>
                    <a:pt x="1560" y="742"/>
                  </a:lnTo>
                  <a:lnTo>
                    <a:pt x="1560" y="740"/>
                  </a:lnTo>
                  <a:lnTo>
                    <a:pt x="1558" y="740"/>
                  </a:lnTo>
                  <a:lnTo>
                    <a:pt x="1554" y="740"/>
                  </a:lnTo>
                  <a:lnTo>
                    <a:pt x="1548" y="742"/>
                  </a:lnTo>
                  <a:lnTo>
                    <a:pt x="1544" y="742"/>
                  </a:lnTo>
                  <a:lnTo>
                    <a:pt x="1540" y="740"/>
                  </a:lnTo>
                  <a:lnTo>
                    <a:pt x="1540" y="740"/>
                  </a:lnTo>
                  <a:lnTo>
                    <a:pt x="1538" y="738"/>
                  </a:lnTo>
                  <a:lnTo>
                    <a:pt x="1536" y="738"/>
                  </a:lnTo>
                  <a:lnTo>
                    <a:pt x="1534" y="740"/>
                  </a:lnTo>
                  <a:lnTo>
                    <a:pt x="1532" y="744"/>
                  </a:lnTo>
                  <a:lnTo>
                    <a:pt x="1530" y="744"/>
                  </a:lnTo>
                  <a:lnTo>
                    <a:pt x="1528" y="744"/>
                  </a:lnTo>
                  <a:lnTo>
                    <a:pt x="1528" y="744"/>
                  </a:lnTo>
                  <a:lnTo>
                    <a:pt x="1524" y="742"/>
                  </a:lnTo>
                  <a:lnTo>
                    <a:pt x="1522" y="744"/>
                  </a:lnTo>
                  <a:lnTo>
                    <a:pt x="1518" y="746"/>
                  </a:lnTo>
                  <a:lnTo>
                    <a:pt x="1518" y="750"/>
                  </a:lnTo>
                  <a:lnTo>
                    <a:pt x="1518" y="752"/>
                  </a:lnTo>
                  <a:lnTo>
                    <a:pt x="1520" y="752"/>
                  </a:lnTo>
                  <a:lnTo>
                    <a:pt x="1524" y="754"/>
                  </a:lnTo>
                  <a:lnTo>
                    <a:pt x="1524" y="754"/>
                  </a:lnTo>
                  <a:lnTo>
                    <a:pt x="1530" y="754"/>
                  </a:lnTo>
                  <a:lnTo>
                    <a:pt x="1528" y="756"/>
                  </a:lnTo>
                  <a:lnTo>
                    <a:pt x="1522" y="760"/>
                  </a:lnTo>
                  <a:lnTo>
                    <a:pt x="1522" y="760"/>
                  </a:lnTo>
                  <a:lnTo>
                    <a:pt x="1522" y="762"/>
                  </a:lnTo>
                  <a:lnTo>
                    <a:pt x="1520" y="764"/>
                  </a:lnTo>
                  <a:lnTo>
                    <a:pt x="1516" y="766"/>
                  </a:lnTo>
                  <a:lnTo>
                    <a:pt x="1516" y="768"/>
                  </a:lnTo>
                  <a:lnTo>
                    <a:pt x="1516" y="768"/>
                  </a:lnTo>
                  <a:lnTo>
                    <a:pt x="1514" y="772"/>
                  </a:lnTo>
                  <a:lnTo>
                    <a:pt x="1512" y="772"/>
                  </a:lnTo>
                  <a:lnTo>
                    <a:pt x="1510" y="774"/>
                  </a:lnTo>
                  <a:lnTo>
                    <a:pt x="1510" y="780"/>
                  </a:lnTo>
                  <a:lnTo>
                    <a:pt x="1510" y="780"/>
                  </a:lnTo>
                  <a:lnTo>
                    <a:pt x="1510" y="782"/>
                  </a:lnTo>
                  <a:lnTo>
                    <a:pt x="1510" y="784"/>
                  </a:lnTo>
                  <a:lnTo>
                    <a:pt x="1504" y="786"/>
                  </a:lnTo>
                  <a:lnTo>
                    <a:pt x="1496" y="790"/>
                  </a:lnTo>
                  <a:lnTo>
                    <a:pt x="1496" y="790"/>
                  </a:lnTo>
                  <a:lnTo>
                    <a:pt x="1492" y="792"/>
                  </a:lnTo>
                  <a:lnTo>
                    <a:pt x="1490" y="790"/>
                  </a:lnTo>
                  <a:lnTo>
                    <a:pt x="1492" y="784"/>
                  </a:lnTo>
                  <a:lnTo>
                    <a:pt x="1494" y="776"/>
                  </a:lnTo>
                  <a:lnTo>
                    <a:pt x="1496" y="770"/>
                  </a:lnTo>
                  <a:lnTo>
                    <a:pt x="1496" y="770"/>
                  </a:lnTo>
                  <a:lnTo>
                    <a:pt x="1496" y="766"/>
                  </a:lnTo>
                  <a:lnTo>
                    <a:pt x="1498" y="760"/>
                  </a:lnTo>
                  <a:lnTo>
                    <a:pt x="1500" y="754"/>
                  </a:lnTo>
                  <a:lnTo>
                    <a:pt x="1498" y="750"/>
                  </a:lnTo>
                  <a:lnTo>
                    <a:pt x="1498" y="750"/>
                  </a:lnTo>
                  <a:lnTo>
                    <a:pt x="1498" y="750"/>
                  </a:lnTo>
                  <a:lnTo>
                    <a:pt x="1494" y="750"/>
                  </a:lnTo>
                  <a:lnTo>
                    <a:pt x="1490" y="752"/>
                  </a:lnTo>
                  <a:lnTo>
                    <a:pt x="1480" y="762"/>
                  </a:lnTo>
                  <a:lnTo>
                    <a:pt x="1456" y="784"/>
                  </a:lnTo>
                  <a:lnTo>
                    <a:pt x="1456" y="784"/>
                  </a:lnTo>
                  <a:lnTo>
                    <a:pt x="1450" y="790"/>
                  </a:lnTo>
                  <a:lnTo>
                    <a:pt x="1450" y="794"/>
                  </a:lnTo>
                  <a:lnTo>
                    <a:pt x="1450" y="798"/>
                  </a:lnTo>
                  <a:lnTo>
                    <a:pt x="1446" y="804"/>
                  </a:lnTo>
                  <a:lnTo>
                    <a:pt x="1446" y="804"/>
                  </a:lnTo>
                  <a:lnTo>
                    <a:pt x="1440" y="810"/>
                  </a:lnTo>
                  <a:lnTo>
                    <a:pt x="1436" y="810"/>
                  </a:lnTo>
                  <a:lnTo>
                    <a:pt x="1434" y="810"/>
                  </a:lnTo>
                  <a:lnTo>
                    <a:pt x="1432" y="810"/>
                  </a:lnTo>
                  <a:lnTo>
                    <a:pt x="1432" y="810"/>
                  </a:lnTo>
                  <a:lnTo>
                    <a:pt x="1428" y="812"/>
                  </a:lnTo>
                  <a:lnTo>
                    <a:pt x="1426" y="812"/>
                  </a:lnTo>
                  <a:lnTo>
                    <a:pt x="1428" y="808"/>
                  </a:lnTo>
                  <a:lnTo>
                    <a:pt x="1432" y="802"/>
                  </a:lnTo>
                  <a:lnTo>
                    <a:pt x="1432" y="802"/>
                  </a:lnTo>
                  <a:lnTo>
                    <a:pt x="1436" y="798"/>
                  </a:lnTo>
                  <a:lnTo>
                    <a:pt x="1436" y="794"/>
                  </a:lnTo>
                  <a:lnTo>
                    <a:pt x="1436" y="792"/>
                  </a:lnTo>
                  <a:lnTo>
                    <a:pt x="1438" y="790"/>
                  </a:lnTo>
                  <a:lnTo>
                    <a:pt x="1438" y="790"/>
                  </a:lnTo>
                  <a:lnTo>
                    <a:pt x="1442" y="784"/>
                  </a:lnTo>
                  <a:lnTo>
                    <a:pt x="1440" y="782"/>
                  </a:lnTo>
                  <a:lnTo>
                    <a:pt x="1440" y="782"/>
                  </a:lnTo>
                  <a:lnTo>
                    <a:pt x="1440" y="778"/>
                  </a:lnTo>
                  <a:lnTo>
                    <a:pt x="1448" y="770"/>
                  </a:lnTo>
                  <a:lnTo>
                    <a:pt x="1448" y="770"/>
                  </a:lnTo>
                  <a:lnTo>
                    <a:pt x="1466" y="756"/>
                  </a:lnTo>
                  <a:lnTo>
                    <a:pt x="1466" y="754"/>
                  </a:lnTo>
                  <a:lnTo>
                    <a:pt x="1466" y="754"/>
                  </a:lnTo>
                  <a:lnTo>
                    <a:pt x="1458" y="754"/>
                  </a:lnTo>
                  <a:lnTo>
                    <a:pt x="1458" y="754"/>
                  </a:lnTo>
                  <a:lnTo>
                    <a:pt x="1454" y="752"/>
                  </a:lnTo>
                  <a:lnTo>
                    <a:pt x="1450" y="752"/>
                  </a:lnTo>
                  <a:lnTo>
                    <a:pt x="1446" y="748"/>
                  </a:lnTo>
                  <a:lnTo>
                    <a:pt x="1446" y="746"/>
                  </a:lnTo>
                  <a:lnTo>
                    <a:pt x="1444" y="752"/>
                  </a:lnTo>
                  <a:lnTo>
                    <a:pt x="1444" y="752"/>
                  </a:lnTo>
                  <a:lnTo>
                    <a:pt x="1442" y="758"/>
                  </a:lnTo>
                  <a:lnTo>
                    <a:pt x="1442" y="760"/>
                  </a:lnTo>
                  <a:lnTo>
                    <a:pt x="1440" y="758"/>
                  </a:lnTo>
                  <a:lnTo>
                    <a:pt x="1438" y="754"/>
                  </a:lnTo>
                  <a:lnTo>
                    <a:pt x="1434" y="750"/>
                  </a:lnTo>
                  <a:lnTo>
                    <a:pt x="1434" y="750"/>
                  </a:lnTo>
                  <a:lnTo>
                    <a:pt x="1430" y="748"/>
                  </a:lnTo>
                  <a:lnTo>
                    <a:pt x="1426" y="750"/>
                  </a:lnTo>
                  <a:lnTo>
                    <a:pt x="1424" y="750"/>
                  </a:lnTo>
                  <a:lnTo>
                    <a:pt x="1420" y="748"/>
                  </a:lnTo>
                  <a:lnTo>
                    <a:pt x="1420" y="748"/>
                  </a:lnTo>
                  <a:lnTo>
                    <a:pt x="1418" y="746"/>
                  </a:lnTo>
                  <a:lnTo>
                    <a:pt x="1414" y="746"/>
                  </a:lnTo>
                  <a:lnTo>
                    <a:pt x="1412" y="748"/>
                  </a:lnTo>
                  <a:lnTo>
                    <a:pt x="1414" y="752"/>
                  </a:lnTo>
                  <a:lnTo>
                    <a:pt x="1414" y="752"/>
                  </a:lnTo>
                  <a:lnTo>
                    <a:pt x="1416" y="754"/>
                  </a:lnTo>
                  <a:lnTo>
                    <a:pt x="1416" y="758"/>
                  </a:lnTo>
                  <a:lnTo>
                    <a:pt x="1414" y="760"/>
                  </a:lnTo>
                  <a:lnTo>
                    <a:pt x="1408" y="758"/>
                  </a:lnTo>
                  <a:lnTo>
                    <a:pt x="1408" y="758"/>
                  </a:lnTo>
                  <a:lnTo>
                    <a:pt x="1402" y="754"/>
                  </a:lnTo>
                  <a:lnTo>
                    <a:pt x="1400" y="756"/>
                  </a:lnTo>
                  <a:lnTo>
                    <a:pt x="1402" y="760"/>
                  </a:lnTo>
                  <a:lnTo>
                    <a:pt x="1410" y="764"/>
                  </a:lnTo>
                  <a:lnTo>
                    <a:pt x="1410" y="764"/>
                  </a:lnTo>
                  <a:lnTo>
                    <a:pt x="1418" y="768"/>
                  </a:lnTo>
                  <a:lnTo>
                    <a:pt x="1422" y="770"/>
                  </a:lnTo>
                  <a:lnTo>
                    <a:pt x="1418" y="772"/>
                  </a:lnTo>
                  <a:lnTo>
                    <a:pt x="1410" y="770"/>
                  </a:lnTo>
                  <a:lnTo>
                    <a:pt x="1410" y="770"/>
                  </a:lnTo>
                  <a:lnTo>
                    <a:pt x="1404" y="768"/>
                  </a:lnTo>
                  <a:lnTo>
                    <a:pt x="1402" y="768"/>
                  </a:lnTo>
                  <a:lnTo>
                    <a:pt x="1402" y="770"/>
                  </a:lnTo>
                  <a:lnTo>
                    <a:pt x="1400" y="774"/>
                  </a:lnTo>
                  <a:lnTo>
                    <a:pt x="1396" y="778"/>
                  </a:lnTo>
                  <a:lnTo>
                    <a:pt x="1388" y="782"/>
                  </a:lnTo>
                  <a:lnTo>
                    <a:pt x="1388" y="782"/>
                  </a:lnTo>
                  <a:lnTo>
                    <a:pt x="1376" y="790"/>
                  </a:lnTo>
                  <a:lnTo>
                    <a:pt x="1372" y="792"/>
                  </a:lnTo>
                  <a:lnTo>
                    <a:pt x="1372" y="794"/>
                  </a:lnTo>
                  <a:lnTo>
                    <a:pt x="1366" y="798"/>
                  </a:lnTo>
                  <a:lnTo>
                    <a:pt x="1366" y="798"/>
                  </a:lnTo>
                  <a:lnTo>
                    <a:pt x="1362" y="800"/>
                  </a:lnTo>
                  <a:lnTo>
                    <a:pt x="1360" y="802"/>
                  </a:lnTo>
                  <a:lnTo>
                    <a:pt x="1360" y="804"/>
                  </a:lnTo>
                  <a:lnTo>
                    <a:pt x="1360" y="804"/>
                  </a:lnTo>
                  <a:lnTo>
                    <a:pt x="1362" y="808"/>
                  </a:lnTo>
                  <a:lnTo>
                    <a:pt x="1362" y="808"/>
                  </a:lnTo>
                  <a:lnTo>
                    <a:pt x="1360" y="810"/>
                  </a:lnTo>
                  <a:lnTo>
                    <a:pt x="1360" y="810"/>
                  </a:lnTo>
                  <a:lnTo>
                    <a:pt x="1358" y="810"/>
                  </a:lnTo>
                  <a:lnTo>
                    <a:pt x="1358" y="812"/>
                  </a:lnTo>
                  <a:lnTo>
                    <a:pt x="1362" y="816"/>
                  </a:lnTo>
                  <a:lnTo>
                    <a:pt x="1368" y="818"/>
                  </a:lnTo>
                  <a:lnTo>
                    <a:pt x="1370" y="818"/>
                  </a:lnTo>
                  <a:lnTo>
                    <a:pt x="1368" y="818"/>
                  </a:lnTo>
                  <a:lnTo>
                    <a:pt x="1368" y="818"/>
                  </a:lnTo>
                  <a:lnTo>
                    <a:pt x="1362" y="818"/>
                  </a:lnTo>
                  <a:lnTo>
                    <a:pt x="1356" y="818"/>
                  </a:lnTo>
                  <a:lnTo>
                    <a:pt x="1350" y="816"/>
                  </a:lnTo>
                  <a:lnTo>
                    <a:pt x="1350" y="814"/>
                  </a:lnTo>
                  <a:lnTo>
                    <a:pt x="1350" y="810"/>
                  </a:lnTo>
                  <a:lnTo>
                    <a:pt x="1350" y="810"/>
                  </a:lnTo>
                  <a:lnTo>
                    <a:pt x="1350" y="806"/>
                  </a:lnTo>
                  <a:lnTo>
                    <a:pt x="1350" y="804"/>
                  </a:lnTo>
                  <a:lnTo>
                    <a:pt x="1342" y="802"/>
                  </a:lnTo>
                  <a:lnTo>
                    <a:pt x="1334" y="800"/>
                  </a:lnTo>
                  <a:lnTo>
                    <a:pt x="1326" y="800"/>
                  </a:lnTo>
                  <a:lnTo>
                    <a:pt x="1326" y="800"/>
                  </a:lnTo>
                  <a:lnTo>
                    <a:pt x="1324" y="798"/>
                  </a:lnTo>
                  <a:lnTo>
                    <a:pt x="1322" y="798"/>
                  </a:lnTo>
                  <a:lnTo>
                    <a:pt x="1320" y="796"/>
                  </a:lnTo>
                  <a:lnTo>
                    <a:pt x="1318" y="798"/>
                  </a:lnTo>
                  <a:lnTo>
                    <a:pt x="1318" y="798"/>
                  </a:lnTo>
                  <a:lnTo>
                    <a:pt x="1312" y="796"/>
                  </a:lnTo>
                  <a:lnTo>
                    <a:pt x="1308" y="794"/>
                  </a:lnTo>
                  <a:lnTo>
                    <a:pt x="1306" y="794"/>
                  </a:lnTo>
                  <a:lnTo>
                    <a:pt x="1306" y="796"/>
                  </a:lnTo>
                  <a:lnTo>
                    <a:pt x="1304" y="802"/>
                  </a:lnTo>
                  <a:lnTo>
                    <a:pt x="1304" y="802"/>
                  </a:lnTo>
                  <a:lnTo>
                    <a:pt x="1302" y="808"/>
                  </a:lnTo>
                  <a:lnTo>
                    <a:pt x="1300" y="802"/>
                  </a:lnTo>
                  <a:lnTo>
                    <a:pt x="1298" y="800"/>
                  </a:lnTo>
                  <a:lnTo>
                    <a:pt x="1294" y="796"/>
                  </a:lnTo>
                  <a:lnTo>
                    <a:pt x="1290" y="796"/>
                  </a:lnTo>
                  <a:lnTo>
                    <a:pt x="1284" y="798"/>
                  </a:lnTo>
                  <a:lnTo>
                    <a:pt x="1284" y="798"/>
                  </a:lnTo>
                  <a:lnTo>
                    <a:pt x="1278" y="802"/>
                  </a:lnTo>
                  <a:lnTo>
                    <a:pt x="1280" y="804"/>
                  </a:lnTo>
                  <a:lnTo>
                    <a:pt x="1280" y="804"/>
                  </a:lnTo>
                  <a:lnTo>
                    <a:pt x="1286" y="806"/>
                  </a:lnTo>
                  <a:lnTo>
                    <a:pt x="1288" y="808"/>
                  </a:lnTo>
                  <a:lnTo>
                    <a:pt x="1288" y="808"/>
                  </a:lnTo>
                  <a:lnTo>
                    <a:pt x="1288" y="808"/>
                  </a:lnTo>
                  <a:lnTo>
                    <a:pt x="1290" y="810"/>
                  </a:lnTo>
                  <a:lnTo>
                    <a:pt x="1294" y="812"/>
                  </a:lnTo>
                  <a:lnTo>
                    <a:pt x="1298" y="812"/>
                  </a:lnTo>
                  <a:lnTo>
                    <a:pt x="1302" y="814"/>
                  </a:lnTo>
                  <a:lnTo>
                    <a:pt x="1302" y="814"/>
                  </a:lnTo>
                  <a:lnTo>
                    <a:pt x="1304" y="816"/>
                  </a:lnTo>
                  <a:lnTo>
                    <a:pt x="1308" y="816"/>
                  </a:lnTo>
                  <a:lnTo>
                    <a:pt x="1310" y="818"/>
                  </a:lnTo>
                  <a:lnTo>
                    <a:pt x="1308" y="820"/>
                  </a:lnTo>
                  <a:lnTo>
                    <a:pt x="1308" y="820"/>
                  </a:lnTo>
                  <a:lnTo>
                    <a:pt x="1306" y="822"/>
                  </a:lnTo>
                  <a:lnTo>
                    <a:pt x="1306" y="824"/>
                  </a:lnTo>
                  <a:lnTo>
                    <a:pt x="1312" y="832"/>
                  </a:lnTo>
                  <a:lnTo>
                    <a:pt x="1312" y="832"/>
                  </a:lnTo>
                  <a:lnTo>
                    <a:pt x="1314" y="836"/>
                  </a:lnTo>
                  <a:lnTo>
                    <a:pt x="1312" y="836"/>
                  </a:lnTo>
                  <a:lnTo>
                    <a:pt x="1296" y="824"/>
                  </a:lnTo>
                  <a:lnTo>
                    <a:pt x="1296" y="824"/>
                  </a:lnTo>
                  <a:lnTo>
                    <a:pt x="1286" y="818"/>
                  </a:lnTo>
                  <a:lnTo>
                    <a:pt x="1280" y="816"/>
                  </a:lnTo>
                  <a:lnTo>
                    <a:pt x="1278" y="818"/>
                  </a:lnTo>
                  <a:lnTo>
                    <a:pt x="1278" y="822"/>
                  </a:lnTo>
                  <a:lnTo>
                    <a:pt x="1278" y="822"/>
                  </a:lnTo>
                  <a:lnTo>
                    <a:pt x="1280" y="822"/>
                  </a:lnTo>
                  <a:lnTo>
                    <a:pt x="1280" y="824"/>
                  </a:lnTo>
                  <a:lnTo>
                    <a:pt x="1276" y="826"/>
                  </a:lnTo>
                  <a:lnTo>
                    <a:pt x="1274" y="826"/>
                  </a:lnTo>
                  <a:lnTo>
                    <a:pt x="1272" y="826"/>
                  </a:lnTo>
                  <a:lnTo>
                    <a:pt x="1272" y="824"/>
                  </a:lnTo>
                  <a:lnTo>
                    <a:pt x="1272" y="824"/>
                  </a:lnTo>
                  <a:lnTo>
                    <a:pt x="1274" y="822"/>
                  </a:lnTo>
                  <a:lnTo>
                    <a:pt x="1272" y="822"/>
                  </a:lnTo>
                  <a:lnTo>
                    <a:pt x="1266" y="824"/>
                  </a:lnTo>
                  <a:lnTo>
                    <a:pt x="1252" y="834"/>
                  </a:lnTo>
                  <a:lnTo>
                    <a:pt x="1252" y="834"/>
                  </a:lnTo>
                  <a:lnTo>
                    <a:pt x="1252" y="836"/>
                  </a:lnTo>
                  <a:lnTo>
                    <a:pt x="1250" y="838"/>
                  </a:lnTo>
                  <a:lnTo>
                    <a:pt x="1248" y="846"/>
                  </a:lnTo>
                  <a:lnTo>
                    <a:pt x="1246" y="850"/>
                  </a:lnTo>
                  <a:lnTo>
                    <a:pt x="1244" y="856"/>
                  </a:lnTo>
                  <a:lnTo>
                    <a:pt x="1238" y="862"/>
                  </a:lnTo>
                  <a:lnTo>
                    <a:pt x="1228" y="868"/>
                  </a:lnTo>
                  <a:lnTo>
                    <a:pt x="1228" y="868"/>
                  </a:lnTo>
                  <a:lnTo>
                    <a:pt x="1238" y="856"/>
                  </a:lnTo>
                  <a:lnTo>
                    <a:pt x="1242" y="844"/>
                  </a:lnTo>
                  <a:lnTo>
                    <a:pt x="1244" y="832"/>
                  </a:lnTo>
                  <a:lnTo>
                    <a:pt x="1244" y="824"/>
                  </a:lnTo>
                  <a:lnTo>
                    <a:pt x="1244" y="824"/>
                  </a:lnTo>
                  <a:lnTo>
                    <a:pt x="1242" y="820"/>
                  </a:lnTo>
                  <a:lnTo>
                    <a:pt x="1240" y="822"/>
                  </a:lnTo>
                  <a:lnTo>
                    <a:pt x="1238" y="824"/>
                  </a:lnTo>
                  <a:lnTo>
                    <a:pt x="1236" y="826"/>
                  </a:lnTo>
                  <a:lnTo>
                    <a:pt x="1236" y="824"/>
                  </a:lnTo>
                  <a:lnTo>
                    <a:pt x="1236" y="824"/>
                  </a:lnTo>
                  <a:lnTo>
                    <a:pt x="1232" y="822"/>
                  </a:lnTo>
                  <a:lnTo>
                    <a:pt x="1230" y="822"/>
                  </a:lnTo>
                  <a:lnTo>
                    <a:pt x="1224" y="834"/>
                  </a:lnTo>
                  <a:lnTo>
                    <a:pt x="1224" y="834"/>
                  </a:lnTo>
                  <a:lnTo>
                    <a:pt x="1222" y="840"/>
                  </a:lnTo>
                  <a:lnTo>
                    <a:pt x="1222" y="842"/>
                  </a:lnTo>
                  <a:lnTo>
                    <a:pt x="1222" y="844"/>
                  </a:lnTo>
                  <a:lnTo>
                    <a:pt x="1220" y="846"/>
                  </a:lnTo>
                  <a:lnTo>
                    <a:pt x="1220" y="846"/>
                  </a:lnTo>
                  <a:lnTo>
                    <a:pt x="1216" y="848"/>
                  </a:lnTo>
                  <a:lnTo>
                    <a:pt x="1214" y="848"/>
                  </a:lnTo>
                  <a:lnTo>
                    <a:pt x="1214" y="846"/>
                  </a:lnTo>
                  <a:lnTo>
                    <a:pt x="1216" y="840"/>
                  </a:lnTo>
                  <a:lnTo>
                    <a:pt x="1216" y="840"/>
                  </a:lnTo>
                  <a:lnTo>
                    <a:pt x="1218" y="836"/>
                  </a:lnTo>
                  <a:lnTo>
                    <a:pt x="1216" y="832"/>
                  </a:lnTo>
                  <a:lnTo>
                    <a:pt x="1214" y="830"/>
                  </a:lnTo>
                  <a:lnTo>
                    <a:pt x="1212" y="830"/>
                  </a:lnTo>
                  <a:lnTo>
                    <a:pt x="1204" y="832"/>
                  </a:lnTo>
                  <a:lnTo>
                    <a:pt x="1198" y="836"/>
                  </a:lnTo>
                  <a:lnTo>
                    <a:pt x="1198" y="836"/>
                  </a:lnTo>
                  <a:lnTo>
                    <a:pt x="1186" y="844"/>
                  </a:lnTo>
                  <a:lnTo>
                    <a:pt x="1184" y="846"/>
                  </a:lnTo>
                  <a:lnTo>
                    <a:pt x="1184" y="846"/>
                  </a:lnTo>
                  <a:lnTo>
                    <a:pt x="1188" y="848"/>
                  </a:lnTo>
                  <a:lnTo>
                    <a:pt x="1188" y="850"/>
                  </a:lnTo>
                  <a:lnTo>
                    <a:pt x="1188" y="854"/>
                  </a:lnTo>
                  <a:lnTo>
                    <a:pt x="1188" y="854"/>
                  </a:lnTo>
                  <a:lnTo>
                    <a:pt x="1188" y="856"/>
                  </a:lnTo>
                  <a:lnTo>
                    <a:pt x="1190" y="858"/>
                  </a:lnTo>
                  <a:lnTo>
                    <a:pt x="1196" y="860"/>
                  </a:lnTo>
                  <a:lnTo>
                    <a:pt x="1200" y="862"/>
                  </a:lnTo>
                  <a:lnTo>
                    <a:pt x="1204" y="864"/>
                  </a:lnTo>
                  <a:lnTo>
                    <a:pt x="1208" y="868"/>
                  </a:lnTo>
                  <a:lnTo>
                    <a:pt x="1210" y="876"/>
                  </a:lnTo>
                  <a:lnTo>
                    <a:pt x="1210" y="876"/>
                  </a:lnTo>
                  <a:lnTo>
                    <a:pt x="1200" y="872"/>
                  </a:lnTo>
                  <a:lnTo>
                    <a:pt x="1198" y="870"/>
                  </a:lnTo>
                  <a:lnTo>
                    <a:pt x="1200" y="868"/>
                  </a:lnTo>
                  <a:lnTo>
                    <a:pt x="1202" y="868"/>
                  </a:lnTo>
                  <a:lnTo>
                    <a:pt x="1196" y="864"/>
                  </a:lnTo>
                  <a:lnTo>
                    <a:pt x="1196" y="864"/>
                  </a:lnTo>
                  <a:lnTo>
                    <a:pt x="1190" y="862"/>
                  </a:lnTo>
                  <a:lnTo>
                    <a:pt x="1186" y="860"/>
                  </a:lnTo>
                  <a:lnTo>
                    <a:pt x="1182" y="854"/>
                  </a:lnTo>
                  <a:lnTo>
                    <a:pt x="1180" y="852"/>
                  </a:lnTo>
                  <a:lnTo>
                    <a:pt x="1174" y="852"/>
                  </a:lnTo>
                  <a:lnTo>
                    <a:pt x="1174" y="852"/>
                  </a:lnTo>
                  <a:lnTo>
                    <a:pt x="1166" y="854"/>
                  </a:lnTo>
                  <a:lnTo>
                    <a:pt x="1166" y="854"/>
                  </a:lnTo>
                  <a:lnTo>
                    <a:pt x="1166" y="856"/>
                  </a:lnTo>
                  <a:lnTo>
                    <a:pt x="1174" y="862"/>
                  </a:lnTo>
                  <a:lnTo>
                    <a:pt x="1174" y="862"/>
                  </a:lnTo>
                  <a:lnTo>
                    <a:pt x="1178" y="866"/>
                  </a:lnTo>
                  <a:lnTo>
                    <a:pt x="1176" y="868"/>
                  </a:lnTo>
                  <a:lnTo>
                    <a:pt x="1172" y="868"/>
                  </a:lnTo>
                  <a:lnTo>
                    <a:pt x="1168" y="862"/>
                  </a:lnTo>
                  <a:lnTo>
                    <a:pt x="1168" y="862"/>
                  </a:lnTo>
                  <a:lnTo>
                    <a:pt x="1158" y="854"/>
                  </a:lnTo>
                  <a:lnTo>
                    <a:pt x="1154" y="854"/>
                  </a:lnTo>
                  <a:lnTo>
                    <a:pt x="1154" y="854"/>
                  </a:lnTo>
                  <a:lnTo>
                    <a:pt x="1154" y="858"/>
                  </a:lnTo>
                  <a:lnTo>
                    <a:pt x="1154" y="858"/>
                  </a:lnTo>
                  <a:lnTo>
                    <a:pt x="1154" y="860"/>
                  </a:lnTo>
                  <a:lnTo>
                    <a:pt x="1154" y="862"/>
                  </a:lnTo>
                  <a:lnTo>
                    <a:pt x="1152" y="864"/>
                  </a:lnTo>
                  <a:lnTo>
                    <a:pt x="1150" y="868"/>
                  </a:lnTo>
                  <a:lnTo>
                    <a:pt x="1150" y="872"/>
                  </a:lnTo>
                  <a:lnTo>
                    <a:pt x="1150" y="872"/>
                  </a:lnTo>
                  <a:lnTo>
                    <a:pt x="1152" y="876"/>
                  </a:lnTo>
                  <a:lnTo>
                    <a:pt x="1152" y="878"/>
                  </a:lnTo>
                  <a:lnTo>
                    <a:pt x="1146" y="880"/>
                  </a:lnTo>
                  <a:lnTo>
                    <a:pt x="1138" y="884"/>
                  </a:lnTo>
                  <a:lnTo>
                    <a:pt x="1134" y="886"/>
                  </a:lnTo>
                  <a:lnTo>
                    <a:pt x="1130" y="888"/>
                  </a:lnTo>
                  <a:lnTo>
                    <a:pt x="1130" y="888"/>
                  </a:lnTo>
                  <a:lnTo>
                    <a:pt x="1128" y="892"/>
                  </a:lnTo>
                  <a:lnTo>
                    <a:pt x="1128" y="894"/>
                  </a:lnTo>
                  <a:lnTo>
                    <a:pt x="1134" y="896"/>
                  </a:lnTo>
                  <a:lnTo>
                    <a:pt x="1138" y="898"/>
                  </a:lnTo>
                  <a:lnTo>
                    <a:pt x="1132" y="900"/>
                  </a:lnTo>
                  <a:lnTo>
                    <a:pt x="1132" y="900"/>
                  </a:lnTo>
                  <a:lnTo>
                    <a:pt x="1122" y="902"/>
                  </a:lnTo>
                  <a:lnTo>
                    <a:pt x="1120" y="906"/>
                  </a:lnTo>
                  <a:lnTo>
                    <a:pt x="1118" y="908"/>
                  </a:lnTo>
                  <a:lnTo>
                    <a:pt x="1114" y="912"/>
                  </a:lnTo>
                  <a:lnTo>
                    <a:pt x="1114" y="912"/>
                  </a:lnTo>
                  <a:lnTo>
                    <a:pt x="1108" y="912"/>
                  </a:lnTo>
                  <a:lnTo>
                    <a:pt x="1102" y="912"/>
                  </a:lnTo>
                  <a:lnTo>
                    <a:pt x="1096" y="916"/>
                  </a:lnTo>
                  <a:lnTo>
                    <a:pt x="1090" y="924"/>
                  </a:lnTo>
                  <a:lnTo>
                    <a:pt x="1090" y="924"/>
                  </a:lnTo>
                  <a:lnTo>
                    <a:pt x="1088" y="928"/>
                  </a:lnTo>
                  <a:lnTo>
                    <a:pt x="1088" y="930"/>
                  </a:lnTo>
                  <a:lnTo>
                    <a:pt x="1092" y="930"/>
                  </a:lnTo>
                  <a:lnTo>
                    <a:pt x="1096" y="928"/>
                  </a:lnTo>
                  <a:lnTo>
                    <a:pt x="1106" y="926"/>
                  </a:lnTo>
                  <a:lnTo>
                    <a:pt x="1108" y="926"/>
                  </a:lnTo>
                  <a:lnTo>
                    <a:pt x="1108" y="926"/>
                  </a:lnTo>
                  <a:lnTo>
                    <a:pt x="1108" y="926"/>
                  </a:lnTo>
                  <a:lnTo>
                    <a:pt x="1108" y="930"/>
                  </a:lnTo>
                  <a:lnTo>
                    <a:pt x="1112" y="930"/>
                  </a:lnTo>
                  <a:lnTo>
                    <a:pt x="1124" y="924"/>
                  </a:lnTo>
                  <a:lnTo>
                    <a:pt x="1124" y="924"/>
                  </a:lnTo>
                  <a:lnTo>
                    <a:pt x="1128" y="924"/>
                  </a:lnTo>
                  <a:lnTo>
                    <a:pt x="1130" y="924"/>
                  </a:lnTo>
                  <a:lnTo>
                    <a:pt x="1128" y="928"/>
                  </a:lnTo>
                  <a:lnTo>
                    <a:pt x="1120" y="932"/>
                  </a:lnTo>
                  <a:lnTo>
                    <a:pt x="1110" y="936"/>
                  </a:lnTo>
                  <a:lnTo>
                    <a:pt x="1110" y="936"/>
                  </a:lnTo>
                  <a:lnTo>
                    <a:pt x="1102" y="936"/>
                  </a:lnTo>
                  <a:lnTo>
                    <a:pt x="1100" y="936"/>
                  </a:lnTo>
                  <a:lnTo>
                    <a:pt x="1096" y="934"/>
                  </a:lnTo>
                  <a:lnTo>
                    <a:pt x="1088" y="934"/>
                  </a:lnTo>
                  <a:lnTo>
                    <a:pt x="1088" y="934"/>
                  </a:lnTo>
                  <a:lnTo>
                    <a:pt x="1078" y="936"/>
                  </a:lnTo>
                  <a:lnTo>
                    <a:pt x="1072" y="938"/>
                  </a:lnTo>
                  <a:lnTo>
                    <a:pt x="1070" y="940"/>
                  </a:lnTo>
                  <a:lnTo>
                    <a:pt x="1074" y="942"/>
                  </a:lnTo>
                  <a:lnTo>
                    <a:pt x="1074" y="942"/>
                  </a:lnTo>
                  <a:lnTo>
                    <a:pt x="1076" y="944"/>
                  </a:lnTo>
                  <a:lnTo>
                    <a:pt x="1076" y="946"/>
                  </a:lnTo>
                  <a:lnTo>
                    <a:pt x="1076" y="946"/>
                  </a:lnTo>
                  <a:lnTo>
                    <a:pt x="1080" y="948"/>
                  </a:lnTo>
                  <a:lnTo>
                    <a:pt x="1080" y="948"/>
                  </a:lnTo>
                  <a:lnTo>
                    <a:pt x="1086" y="948"/>
                  </a:lnTo>
                  <a:lnTo>
                    <a:pt x="1084" y="952"/>
                  </a:lnTo>
                  <a:lnTo>
                    <a:pt x="1080" y="958"/>
                  </a:lnTo>
                  <a:lnTo>
                    <a:pt x="1078" y="960"/>
                  </a:lnTo>
                  <a:lnTo>
                    <a:pt x="1076" y="964"/>
                  </a:lnTo>
                  <a:lnTo>
                    <a:pt x="1076" y="964"/>
                  </a:lnTo>
                  <a:lnTo>
                    <a:pt x="1076" y="968"/>
                  </a:lnTo>
                  <a:lnTo>
                    <a:pt x="1074" y="966"/>
                  </a:lnTo>
                  <a:lnTo>
                    <a:pt x="1070" y="960"/>
                  </a:lnTo>
                  <a:lnTo>
                    <a:pt x="1070" y="954"/>
                  </a:lnTo>
                  <a:lnTo>
                    <a:pt x="1070" y="954"/>
                  </a:lnTo>
                  <a:lnTo>
                    <a:pt x="1070" y="948"/>
                  </a:lnTo>
                  <a:lnTo>
                    <a:pt x="1068" y="944"/>
                  </a:lnTo>
                  <a:lnTo>
                    <a:pt x="1066" y="944"/>
                  </a:lnTo>
                  <a:lnTo>
                    <a:pt x="1064" y="948"/>
                  </a:lnTo>
                  <a:lnTo>
                    <a:pt x="1064" y="948"/>
                  </a:lnTo>
                  <a:lnTo>
                    <a:pt x="1060" y="954"/>
                  </a:lnTo>
                  <a:lnTo>
                    <a:pt x="1058" y="954"/>
                  </a:lnTo>
                  <a:lnTo>
                    <a:pt x="1056" y="954"/>
                  </a:lnTo>
                  <a:lnTo>
                    <a:pt x="1056" y="952"/>
                  </a:lnTo>
                  <a:lnTo>
                    <a:pt x="1056" y="952"/>
                  </a:lnTo>
                  <a:lnTo>
                    <a:pt x="1052" y="950"/>
                  </a:lnTo>
                  <a:lnTo>
                    <a:pt x="1046" y="952"/>
                  </a:lnTo>
                  <a:lnTo>
                    <a:pt x="1042" y="956"/>
                  </a:lnTo>
                  <a:lnTo>
                    <a:pt x="1040" y="956"/>
                  </a:lnTo>
                  <a:lnTo>
                    <a:pt x="1040" y="958"/>
                  </a:lnTo>
                  <a:lnTo>
                    <a:pt x="1040" y="958"/>
                  </a:lnTo>
                  <a:lnTo>
                    <a:pt x="1042" y="960"/>
                  </a:lnTo>
                  <a:lnTo>
                    <a:pt x="1044" y="960"/>
                  </a:lnTo>
                  <a:lnTo>
                    <a:pt x="1048" y="958"/>
                  </a:lnTo>
                  <a:lnTo>
                    <a:pt x="1054" y="958"/>
                  </a:lnTo>
                  <a:lnTo>
                    <a:pt x="1054" y="958"/>
                  </a:lnTo>
                  <a:lnTo>
                    <a:pt x="1062" y="960"/>
                  </a:lnTo>
                  <a:lnTo>
                    <a:pt x="1064" y="962"/>
                  </a:lnTo>
                  <a:lnTo>
                    <a:pt x="1064" y="964"/>
                  </a:lnTo>
                  <a:lnTo>
                    <a:pt x="1060" y="966"/>
                  </a:lnTo>
                  <a:lnTo>
                    <a:pt x="1060" y="966"/>
                  </a:lnTo>
                  <a:lnTo>
                    <a:pt x="1050" y="966"/>
                  </a:lnTo>
                  <a:lnTo>
                    <a:pt x="1032" y="970"/>
                  </a:lnTo>
                  <a:lnTo>
                    <a:pt x="1020" y="974"/>
                  </a:lnTo>
                  <a:lnTo>
                    <a:pt x="1018" y="976"/>
                  </a:lnTo>
                  <a:lnTo>
                    <a:pt x="1020" y="978"/>
                  </a:lnTo>
                  <a:lnTo>
                    <a:pt x="1020" y="978"/>
                  </a:lnTo>
                  <a:lnTo>
                    <a:pt x="1022" y="980"/>
                  </a:lnTo>
                  <a:lnTo>
                    <a:pt x="1022" y="980"/>
                  </a:lnTo>
                  <a:lnTo>
                    <a:pt x="1018" y="984"/>
                  </a:lnTo>
                  <a:lnTo>
                    <a:pt x="1016" y="986"/>
                  </a:lnTo>
                  <a:lnTo>
                    <a:pt x="1020" y="988"/>
                  </a:lnTo>
                  <a:lnTo>
                    <a:pt x="1020" y="988"/>
                  </a:lnTo>
                  <a:lnTo>
                    <a:pt x="1026" y="988"/>
                  </a:lnTo>
                  <a:lnTo>
                    <a:pt x="1030" y="986"/>
                  </a:lnTo>
                  <a:lnTo>
                    <a:pt x="1036" y="980"/>
                  </a:lnTo>
                  <a:lnTo>
                    <a:pt x="1042" y="976"/>
                  </a:lnTo>
                  <a:lnTo>
                    <a:pt x="1046" y="976"/>
                  </a:lnTo>
                  <a:lnTo>
                    <a:pt x="1052" y="976"/>
                  </a:lnTo>
                  <a:lnTo>
                    <a:pt x="1052" y="976"/>
                  </a:lnTo>
                  <a:lnTo>
                    <a:pt x="1060" y="980"/>
                  </a:lnTo>
                  <a:lnTo>
                    <a:pt x="1058" y="980"/>
                  </a:lnTo>
                  <a:lnTo>
                    <a:pt x="1050" y="980"/>
                  </a:lnTo>
                  <a:lnTo>
                    <a:pt x="1040" y="982"/>
                  </a:lnTo>
                  <a:lnTo>
                    <a:pt x="1040" y="982"/>
                  </a:lnTo>
                  <a:lnTo>
                    <a:pt x="1034" y="986"/>
                  </a:lnTo>
                  <a:lnTo>
                    <a:pt x="1034" y="988"/>
                  </a:lnTo>
                  <a:lnTo>
                    <a:pt x="1036" y="990"/>
                  </a:lnTo>
                  <a:lnTo>
                    <a:pt x="1034" y="990"/>
                  </a:lnTo>
                  <a:lnTo>
                    <a:pt x="1026" y="992"/>
                  </a:lnTo>
                  <a:lnTo>
                    <a:pt x="1026" y="992"/>
                  </a:lnTo>
                  <a:lnTo>
                    <a:pt x="1016" y="996"/>
                  </a:lnTo>
                  <a:lnTo>
                    <a:pt x="1016" y="996"/>
                  </a:lnTo>
                  <a:lnTo>
                    <a:pt x="1016" y="998"/>
                  </a:lnTo>
                  <a:lnTo>
                    <a:pt x="1020" y="1002"/>
                  </a:lnTo>
                  <a:lnTo>
                    <a:pt x="1022" y="1002"/>
                  </a:lnTo>
                  <a:lnTo>
                    <a:pt x="1022" y="1004"/>
                  </a:lnTo>
                  <a:lnTo>
                    <a:pt x="1022" y="1004"/>
                  </a:lnTo>
                  <a:lnTo>
                    <a:pt x="1020" y="1006"/>
                  </a:lnTo>
                  <a:lnTo>
                    <a:pt x="1016" y="1004"/>
                  </a:lnTo>
                  <a:lnTo>
                    <a:pt x="1014" y="1002"/>
                  </a:lnTo>
                  <a:lnTo>
                    <a:pt x="1010" y="1004"/>
                  </a:lnTo>
                  <a:lnTo>
                    <a:pt x="1010" y="1004"/>
                  </a:lnTo>
                  <a:lnTo>
                    <a:pt x="1004" y="1012"/>
                  </a:lnTo>
                  <a:lnTo>
                    <a:pt x="1004" y="1012"/>
                  </a:lnTo>
                  <a:lnTo>
                    <a:pt x="1008" y="1014"/>
                  </a:lnTo>
                  <a:lnTo>
                    <a:pt x="1008" y="1014"/>
                  </a:lnTo>
                  <a:lnTo>
                    <a:pt x="1012" y="1014"/>
                  </a:lnTo>
                  <a:lnTo>
                    <a:pt x="1016" y="1012"/>
                  </a:lnTo>
                  <a:lnTo>
                    <a:pt x="1024" y="1012"/>
                  </a:lnTo>
                  <a:lnTo>
                    <a:pt x="1036" y="1012"/>
                  </a:lnTo>
                  <a:lnTo>
                    <a:pt x="1036" y="1012"/>
                  </a:lnTo>
                  <a:lnTo>
                    <a:pt x="1050" y="1016"/>
                  </a:lnTo>
                  <a:lnTo>
                    <a:pt x="1048" y="1016"/>
                  </a:lnTo>
                  <a:lnTo>
                    <a:pt x="1046" y="1018"/>
                  </a:lnTo>
                  <a:lnTo>
                    <a:pt x="1046" y="1022"/>
                  </a:lnTo>
                  <a:lnTo>
                    <a:pt x="1046" y="1022"/>
                  </a:lnTo>
                  <a:lnTo>
                    <a:pt x="1046" y="1024"/>
                  </a:lnTo>
                  <a:lnTo>
                    <a:pt x="1044" y="1022"/>
                  </a:lnTo>
                  <a:lnTo>
                    <a:pt x="1038" y="1018"/>
                  </a:lnTo>
                  <a:lnTo>
                    <a:pt x="1034" y="1016"/>
                  </a:lnTo>
                  <a:lnTo>
                    <a:pt x="1028" y="1016"/>
                  </a:lnTo>
                  <a:lnTo>
                    <a:pt x="1028" y="1016"/>
                  </a:lnTo>
                  <a:lnTo>
                    <a:pt x="1020" y="1016"/>
                  </a:lnTo>
                  <a:lnTo>
                    <a:pt x="1014" y="1018"/>
                  </a:lnTo>
                  <a:lnTo>
                    <a:pt x="1008" y="1020"/>
                  </a:lnTo>
                  <a:lnTo>
                    <a:pt x="1002" y="1020"/>
                  </a:lnTo>
                  <a:lnTo>
                    <a:pt x="1002" y="1020"/>
                  </a:lnTo>
                  <a:lnTo>
                    <a:pt x="998" y="1020"/>
                  </a:lnTo>
                  <a:lnTo>
                    <a:pt x="996" y="1020"/>
                  </a:lnTo>
                  <a:lnTo>
                    <a:pt x="994" y="1022"/>
                  </a:lnTo>
                  <a:lnTo>
                    <a:pt x="990" y="1022"/>
                  </a:lnTo>
                  <a:lnTo>
                    <a:pt x="990" y="1022"/>
                  </a:lnTo>
                  <a:lnTo>
                    <a:pt x="988" y="1024"/>
                  </a:lnTo>
                  <a:lnTo>
                    <a:pt x="988" y="1026"/>
                  </a:lnTo>
                  <a:lnTo>
                    <a:pt x="988" y="1028"/>
                  </a:lnTo>
                  <a:lnTo>
                    <a:pt x="988" y="1030"/>
                  </a:lnTo>
                  <a:lnTo>
                    <a:pt x="986" y="1032"/>
                  </a:lnTo>
                  <a:lnTo>
                    <a:pt x="982" y="1034"/>
                  </a:lnTo>
                  <a:lnTo>
                    <a:pt x="976" y="1034"/>
                  </a:lnTo>
                  <a:lnTo>
                    <a:pt x="976" y="1034"/>
                  </a:lnTo>
                  <a:lnTo>
                    <a:pt x="968" y="1036"/>
                  </a:lnTo>
                  <a:lnTo>
                    <a:pt x="970" y="1038"/>
                  </a:lnTo>
                  <a:lnTo>
                    <a:pt x="974" y="1042"/>
                  </a:lnTo>
                  <a:lnTo>
                    <a:pt x="974" y="1044"/>
                  </a:lnTo>
                  <a:lnTo>
                    <a:pt x="972" y="1046"/>
                  </a:lnTo>
                  <a:lnTo>
                    <a:pt x="972" y="1046"/>
                  </a:lnTo>
                  <a:lnTo>
                    <a:pt x="966" y="1050"/>
                  </a:lnTo>
                  <a:lnTo>
                    <a:pt x="964" y="1050"/>
                  </a:lnTo>
                  <a:lnTo>
                    <a:pt x="962" y="1050"/>
                  </a:lnTo>
                  <a:lnTo>
                    <a:pt x="956" y="1052"/>
                  </a:lnTo>
                  <a:lnTo>
                    <a:pt x="956" y="1052"/>
                  </a:lnTo>
                  <a:lnTo>
                    <a:pt x="954" y="1056"/>
                  </a:lnTo>
                  <a:lnTo>
                    <a:pt x="956" y="1058"/>
                  </a:lnTo>
                  <a:lnTo>
                    <a:pt x="958" y="1058"/>
                  </a:lnTo>
                  <a:lnTo>
                    <a:pt x="958" y="1060"/>
                  </a:lnTo>
                  <a:lnTo>
                    <a:pt x="958" y="1060"/>
                  </a:lnTo>
                  <a:lnTo>
                    <a:pt x="954" y="1062"/>
                  </a:lnTo>
                  <a:lnTo>
                    <a:pt x="954" y="1064"/>
                  </a:lnTo>
                  <a:lnTo>
                    <a:pt x="956" y="1066"/>
                  </a:lnTo>
                  <a:lnTo>
                    <a:pt x="954" y="1064"/>
                  </a:lnTo>
                  <a:lnTo>
                    <a:pt x="954" y="1064"/>
                  </a:lnTo>
                  <a:lnTo>
                    <a:pt x="950" y="1064"/>
                  </a:lnTo>
                  <a:lnTo>
                    <a:pt x="946" y="1064"/>
                  </a:lnTo>
                  <a:lnTo>
                    <a:pt x="946" y="1066"/>
                  </a:lnTo>
                  <a:lnTo>
                    <a:pt x="948" y="1068"/>
                  </a:lnTo>
                  <a:lnTo>
                    <a:pt x="948" y="1068"/>
                  </a:lnTo>
                  <a:lnTo>
                    <a:pt x="950" y="1070"/>
                  </a:lnTo>
                  <a:lnTo>
                    <a:pt x="950" y="1072"/>
                  </a:lnTo>
                  <a:lnTo>
                    <a:pt x="948" y="1076"/>
                  </a:lnTo>
                  <a:lnTo>
                    <a:pt x="948" y="1080"/>
                  </a:lnTo>
                  <a:lnTo>
                    <a:pt x="954" y="1080"/>
                  </a:lnTo>
                  <a:lnTo>
                    <a:pt x="954" y="1080"/>
                  </a:lnTo>
                  <a:lnTo>
                    <a:pt x="958" y="1080"/>
                  </a:lnTo>
                  <a:lnTo>
                    <a:pt x="954" y="1082"/>
                  </a:lnTo>
                  <a:lnTo>
                    <a:pt x="948" y="1084"/>
                  </a:lnTo>
                  <a:lnTo>
                    <a:pt x="946" y="1086"/>
                  </a:lnTo>
                  <a:lnTo>
                    <a:pt x="946" y="1086"/>
                  </a:lnTo>
                  <a:lnTo>
                    <a:pt x="946" y="1086"/>
                  </a:lnTo>
                  <a:lnTo>
                    <a:pt x="954" y="1086"/>
                  </a:lnTo>
                  <a:lnTo>
                    <a:pt x="964" y="1084"/>
                  </a:lnTo>
                  <a:lnTo>
                    <a:pt x="988" y="1078"/>
                  </a:lnTo>
                  <a:lnTo>
                    <a:pt x="988" y="1078"/>
                  </a:lnTo>
                  <a:lnTo>
                    <a:pt x="994" y="1078"/>
                  </a:lnTo>
                  <a:lnTo>
                    <a:pt x="990" y="1080"/>
                  </a:lnTo>
                  <a:lnTo>
                    <a:pt x="982" y="1084"/>
                  </a:lnTo>
                  <a:lnTo>
                    <a:pt x="972" y="1086"/>
                  </a:lnTo>
                  <a:lnTo>
                    <a:pt x="972" y="1086"/>
                  </a:lnTo>
                  <a:lnTo>
                    <a:pt x="954" y="1090"/>
                  </a:lnTo>
                  <a:lnTo>
                    <a:pt x="946" y="1092"/>
                  </a:lnTo>
                  <a:lnTo>
                    <a:pt x="936" y="1094"/>
                  </a:lnTo>
                  <a:lnTo>
                    <a:pt x="936" y="1094"/>
                  </a:lnTo>
                  <a:lnTo>
                    <a:pt x="932" y="1096"/>
                  </a:lnTo>
                  <a:lnTo>
                    <a:pt x="936" y="1096"/>
                  </a:lnTo>
                  <a:lnTo>
                    <a:pt x="942" y="1098"/>
                  </a:lnTo>
                  <a:lnTo>
                    <a:pt x="944" y="1098"/>
                  </a:lnTo>
                  <a:lnTo>
                    <a:pt x="946" y="1100"/>
                  </a:lnTo>
                  <a:lnTo>
                    <a:pt x="946" y="1100"/>
                  </a:lnTo>
                  <a:lnTo>
                    <a:pt x="944" y="1104"/>
                  </a:lnTo>
                  <a:lnTo>
                    <a:pt x="940" y="1106"/>
                  </a:lnTo>
                  <a:lnTo>
                    <a:pt x="934" y="1108"/>
                  </a:lnTo>
                  <a:lnTo>
                    <a:pt x="932" y="1114"/>
                  </a:lnTo>
                  <a:lnTo>
                    <a:pt x="932" y="1114"/>
                  </a:lnTo>
                  <a:lnTo>
                    <a:pt x="930" y="1118"/>
                  </a:lnTo>
                  <a:lnTo>
                    <a:pt x="928" y="1120"/>
                  </a:lnTo>
                  <a:lnTo>
                    <a:pt x="924" y="1122"/>
                  </a:lnTo>
                  <a:lnTo>
                    <a:pt x="920" y="1122"/>
                  </a:lnTo>
                  <a:lnTo>
                    <a:pt x="920" y="1128"/>
                  </a:lnTo>
                  <a:lnTo>
                    <a:pt x="920" y="1128"/>
                  </a:lnTo>
                  <a:lnTo>
                    <a:pt x="922" y="1132"/>
                  </a:lnTo>
                  <a:lnTo>
                    <a:pt x="924" y="1134"/>
                  </a:lnTo>
                  <a:lnTo>
                    <a:pt x="926" y="1134"/>
                  </a:lnTo>
                  <a:lnTo>
                    <a:pt x="928" y="1138"/>
                  </a:lnTo>
                  <a:lnTo>
                    <a:pt x="928" y="1138"/>
                  </a:lnTo>
                  <a:lnTo>
                    <a:pt x="928" y="1140"/>
                  </a:lnTo>
                  <a:lnTo>
                    <a:pt x="928" y="1142"/>
                  </a:lnTo>
                  <a:lnTo>
                    <a:pt x="922" y="1146"/>
                  </a:lnTo>
                  <a:lnTo>
                    <a:pt x="918" y="1150"/>
                  </a:lnTo>
                  <a:lnTo>
                    <a:pt x="918" y="1152"/>
                  </a:lnTo>
                  <a:lnTo>
                    <a:pt x="920" y="1152"/>
                  </a:lnTo>
                  <a:lnTo>
                    <a:pt x="920" y="1152"/>
                  </a:lnTo>
                  <a:lnTo>
                    <a:pt x="922" y="1156"/>
                  </a:lnTo>
                  <a:lnTo>
                    <a:pt x="922" y="1160"/>
                  </a:lnTo>
                  <a:lnTo>
                    <a:pt x="918" y="1164"/>
                  </a:lnTo>
                  <a:lnTo>
                    <a:pt x="910" y="1166"/>
                  </a:lnTo>
                  <a:lnTo>
                    <a:pt x="910" y="1166"/>
                  </a:lnTo>
                  <a:lnTo>
                    <a:pt x="904" y="1168"/>
                  </a:lnTo>
                  <a:lnTo>
                    <a:pt x="900" y="1168"/>
                  </a:lnTo>
                  <a:lnTo>
                    <a:pt x="898" y="1170"/>
                  </a:lnTo>
                  <a:lnTo>
                    <a:pt x="892" y="1172"/>
                  </a:lnTo>
                  <a:lnTo>
                    <a:pt x="892" y="1172"/>
                  </a:lnTo>
                  <a:lnTo>
                    <a:pt x="888" y="1174"/>
                  </a:lnTo>
                  <a:lnTo>
                    <a:pt x="884" y="1174"/>
                  </a:lnTo>
                  <a:lnTo>
                    <a:pt x="880" y="1176"/>
                  </a:lnTo>
                  <a:lnTo>
                    <a:pt x="876" y="1176"/>
                  </a:lnTo>
                  <a:lnTo>
                    <a:pt x="876" y="1176"/>
                  </a:lnTo>
                  <a:lnTo>
                    <a:pt x="866" y="1176"/>
                  </a:lnTo>
                  <a:lnTo>
                    <a:pt x="862" y="1176"/>
                  </a:lnTo>
                  <a:lnTo>
                    <a:pt x="860" y="1178"/>
                  </a:lnTo>
                  <a:lnTo>
                    <a:pt x="860" y="1178"/>
                  </a:lnTo>
                  <a:lnTo>
                    <a:pt x="860" y="1180"/>
                  </a:lnTo>
                  <a:lnTo>
                    <a:pt x="864" y="1180"/>
                  </a:lnTo>
                  <a:lnTo>
                    <a:pt x="868" y="1180"/>
                  </a:lnTo>
                  <a:lnTo>
                    <a:pt x="876" y="1180"/>
                  </a:lnTo>
                  <a:lnTo>
                    <a:pt x="876" y="1180"/>
                  </a:lnTo>
                  <a:lnTo>
                    <a:pt x="878" y="1182"/>
                  </a:lnTo>
                  <a:lnTo>
                    <a:pt x="880" y="1184"/>
                  </a:lnTo>
                  <a:lnTo>
                    <a:pt x="878" y="1186"/>
                  </a:lnTo>
                  <a:lnTo>
                    <a:pt x="878" y="1188"/>
                  </a:lnTo>
                  <a:lnTo>
                    <a:pt x="878" y="1188"/>
                  </a:lnTo>
                  <a:lnTo>
                    <a:pt x="886" y="1184"/>
                  </a:lnTo>
                  <a:lnTo>
                    <a:pt x="886" y="1184"/>
                  </a:lnTo>
                  <a:lnTo>
                    <a:pt x="892" y="1182"/>
                  </a:lnTo>
                  <a:lnTo>
                    <a:pt x="892" y="1184"/>
                  </a:lnTo>
                  <a:lnTo>
                    <a:pt x="890" y="1186"/>
                  </a:lnTo>
                  <a:lnTo>
                    <a:pt x="886" y="1190"/>
                  </a:lnTo>
                  <a:lnTo>
                    <a:pt x="886" y="1190"/>
                  </a:lnTo>
                  <a:lnTo>
                    <a:pt x="884" y="1190"/>
                  </a:lnTo>
                  <a:lnTo>
                    <a:pt x="882" y="1192"/>
                  </a:lnTo>
                  <a:lnTo>
                    <a:pt x="886" y="1194"/>
                  </a:lnTo>
                  <a:lnTo>
                    <a:pt x="890" y="1196"/>
                  </a:lnTo>
                  <a:lnTo>
                    <a:pt x="890" y="1198"/>
                  </a:lnTo>
                  <a:lnTo>
                    <a:pt x="890" y="1200"/>
                  </a:lnTo>
                  <a:lnTo>
                    <a:pt x="890" y="1200"/>
                  </a:lnTo>
                  <a:lnTo>
                    <a:pt x="886" y="1204"/>
                  </a:lnTo>
                  <a:lnTo>
                    <a:pt x="886" y="1206"/>
                  </a:lnTo>
                  <a:lnTo>
                    <a:pt x="884" y="1208"/>
                  </a:lnTo>
                  <a:lnTo>
                    <a:pt x="878" y="1208"/>
                  </a:lnTo>
                  <a:lnTo>
                    <a:pt x="878" y="1208"/>
                  </a:lnTo>
                  <a:lnTo>
                    <a:pt x="874" y="1208"/>
                  </a:lnTo>
                  <a:lnTo>
                    <a:pt x="872" y="1208"/>
                  </a:lnTo>
                  <a:lnTo>
                    <a:pt x="870" y="1204"/>
                  </a:lnTo>
                  <a:lnTo>
                    <a:pt x="868" y="1198"/>
                  </a:lnTo>
                  <a:lnTo>
                    <a:pt x="866" y="1198"/>
                  </a:lnTo>
                  <a:lnTo>
                    <a:pt x="864" y="1198"/>
                  </a:lnTo>
                  <a:lnTo>
                    <a:pt x="864" y="1198"/>
                  </a:lnTo>
                  <a:lnTo>
                    <a:pt x="862" y="1198"/>
                  </a:lnTo>
                  <a:lnTo>
                    <a:pt x="862" y="1200"/>
                  </a:lnTo>
                  <a:lnTo>
                    <a:pt x="862" y="1202"/>
                  </a:lnTo>
                  <a:lnTo>
                    <a:pt x="860" y="1204"/>
                  </a:lnTo>
                  <a:lnTo>
                    <a:pt x="860" y="1204"/>
                  </a:lnTo>
                  <a:lnTo>
                    <a:pt x="852" y="1204"/>
                  </a:lnTo>
                  <a:lnTo>
                    <a:pt x="848" y="1208"/>
                  </a:lnTo>
                  <a:lnTo>
                    <a:pt x="846" y="1210"/>
                  </a:lnTo>
                  <a:lnTo>
                    <a:pt x="846" y="1214"/>
                  </a:lnTo>
                  <a:lnTo>
                    <a:pt x="846" y="1214"/>
                  </a:lnTo>
                  <a:lnTo>
                    <a:pt x="846" y="1216"/>
                  </a:lnTo>
                  <a:lnTo>
                    <a:pt x="844" y="1218"/>
                  </a:lnTo>
                  <a:lnTo>
                    <a:pt x="840" y="1220"/>
                  </a:lnTo>
                  <a:lnTo>
                    <a:pt x="834" y="1222"/>
                  </a:lnTo>
                  <a:lnTo>
                    <a:pt x="832" y="1224"/>
                  </a:lnTo>
                  <a:lnTo>
                    <a:pt x="830" y="1228"/>
                  </a:lnTo>
                  <a:lnTo>
                    <a:pt x="830" y="1228"/>
                  </a:lnTo>
                  <a:lnTo>
                    <a:pt x="828" y="1234"/>
                  </a:lnTo>
                  <a:lnTo>
                    <a:pt x="824" y="1240"/>
                  </a:lnTo>
                  <a:lnTo>
                    <a:pt x="818" y="1246"/>
                  </a:lnTo>
                  <a:lnTo>
                    <a:pt x="812" y="1250"/>
                  </a:lnTo>
                  <a:lnTo>
                    <a:pt x="808" y="1252"/>
                  </a:lnTo>
                  <a:lnTo>
                    <a:pt x="806" y="1256"/>
                  </a:lnTo>
                  <a:lnTo>
                    <a:pt x="806" y="1256"/>
                  </a:lnTo>
                  <a:lnTo>
                    <a:pt x="806" y="1258"/>
                  </a:lnTo>
                  <a:lnTo>
                    <a:pt x="806" y="1260"/>
                  </a:lnTo>
                  <a:lnTo>
                    <a:pt x="810" y="1260"/>
                  </a:lnTo>
                  <a:lnTo>
                    <a:pt x="816" y="1258"/>
                  </a:lnTo>
                  <a:lnTo>
                    <a:pt x="816" y="1258"/>
                  </a:lnTo>
                  <a:lnTo>
                    <a:pt x="818" y="1258"/>
                  </a:lnTo>
                  <a:lnTo>
                    <a:pt x="818" y="1258"/>
                  </a:lnTo>
                  <a:lnTo>
                    <a:pt x="818" y="1262"/>
                  </a:lnTo>
                  <a:lnTo>
                    <a:pt x="820" y="1262"/>
                  </a:lnTo>
                  <a:lnTo>
                    <a:pt x="822" y="1264"/>
                  </a:lnTo>
                  <a:lnTo>
                    <a:pt x="822" y="1268"/>
                  </a:lnTo>
                  <a:lnTo>
                    <a:pt x="822" y="1268"/>
                  </a:lnTo>
                  <a:lnTo>
                    <a:pt x="824" y="1270"/>
                  </a:lnTo>
                  <a:lnTo>
                    <a:pt x="826" y="1270"/>
                  </a:lnTo>
                  <a:lnTo>
                    <a:pt x="834" y="1270"/>
                  </a:lnTo>
                  <a:lnTo>
                    <a:pt x="848" y="1264"/>
                  </a:lnTo>
                  <a:lnTo>
                    <a:pt x="862" y="1254"/>
                  </a:lnTo>
                  <a:lnTo>
                    <a:pt x="862" y="1254"/>
                  </a:lnTo>
                  <a:lnTo>
                    <a:pt x="868" y="1250"/>
                  </a:lnTo>
                  <a:lnTo>
                    <a:pt x="868" y="1246"/>
                  </a:lnTo>
                  <a:lnTo>
                    <a:pt x="868" y="1246"/>
                  </a:lnTo>
                  <a:lnTo>
                    <a:pt x="864" y="1244"/>
                  </a:lnTo>
                  <a:lnTo>
                    <a:pt x="858" y="1244"/>
                  </a:lnTo>
                  <a:lnTo>
                    <a:pt x="858" y="1244"/>
                  </a:lnTo>
                  <a:lnTo>
                    <a:pt x="862" y="1242"/>
                  </a:lnTo>
                  <a:lnTo>
                    <a:pt x="862" y="1242"/>
                  </a:lnTo>
                  <a:lnTo>
                    <a:pt x="870" y="1238"/>
                  </a:lnTo>
                  <a:lnTo>
                    <a:pt x="874" y="1236"/>
                  </a:lnTo>
                  <a:lnTo>
                    <a:pt x="876" y="1234"/>
                  </a:lnTo>
                  <a:lnTo>
                    <a:pt x="880" y="1236"/>
                  </a:lnTo>
                  <a:lnTo>
                    <a:pt x="880" y="1236"/>
                  </a:lnTo>
                  <a:lnTo>
                    <a:pt x="884" y="1236"/>
                  </a:lnTo>
                  <a:lnTo>
                    <a:pt x="884" y="1238"/>
                  </a:lnTo>
                  <a:lnTo>
                    <a:pt x="878" y="1240"/>
                  </a:lnTo>
                  <a:lnTo>
                    <a:pt x="874" y="1242"/>
                  </a:lnTo>
                  <a:lnTo>
                    <a:pt x="872" y="1244"/>
                  </a:lnTo>
                  <a:lnTo>
                    <a:pt x="874" y="1246"/>
                  </a:lnTo>
                  <a:lnTo>
                    <a:pt x="880" y="1248"/>
                  </a:lnTo>
                  <a:lnTo>
                    <a:pt x="880" y="1248"/>
                  </a:lnTo>
                  <a:lnTo>
                    <a:pt x="884" y="1250"/>
                  </a:lnTo>
                  <a:lnTo>
                    <a:pt x="880" y="1254"/>
                  </a:lnTo>
                  <a:lnTo>
                    <a:pt x="860" y="1262"/>
                  </a:lnTo>
                  <a:lnTo>
                    <a:pt x="860" y="1262"/>
                  </a:lnTo>
                  <a:lnTo>
                    <a:pt x="854" y="1266"/>
                  </a:lnTo>
                  <a:lnTo>
                    <a:pt x="854" y="1266"/>
                  </a:lnTo>
                  <a:lnTo>
                    <a:pt x="854" y="1266"/>
                  </a:lnTo>
                  <a:lnTo>
                    <a:pt x="858" y="1268"/>
                  </a:lnTo>
                  <a:lnTo>
                    <a:pt x="858" y="1268"/>
                  </a:lnTo>
                  <a:lnTo>
                    <a:pt x="856" y="1268"/>
                  </a:lnTo>
                  <a:lnTo>
                    <a:pt x="856" y="1268"/>
                  </a:lnTo>
                  <a:lnTo>
                    <a:pt x="856" y="1270"/>
                  </a:lnTo>
                  <a:lnTo>
                    <a:pt x="856" y="1272"/>
                  </a:lnTo>
                  <a:lnTo>
                    <a:pt x="858" y="1272"/>
                  </a:lnTo>
                  <a:lnTo>
                    <a:pt x="862" y="1274"/>
                  </a:lnTo>
                  <a:lnTo>
                    <a:pt x="860" y="1276"/>
                  </a:lnTo>
                  <a:lnTo>
                    <a:pt x="860" y="1276"/>
                  </a:lnTo>
                  <a:lnTo>
                    <a:pt x="856" y="1276"/>
                  </a:lnTo>
                  <a:lnTo>
                    <a:pt x="852" y="1276"/>
                  </a:lnTo>
                  <a:lnTo>
                    <a:pt x="844" y="1276"/>
                  </a:lnTo>
                  <a:lnTo>
                    <a:pt x="836" y="1276"/>
                  </a:lnTo>
                  <a:lnTo>
                    <a:pt x="830" y="1276"/>
                  </a:lnTo>
                  <a:lnTo>
                    <a:pt x="826" y="1280"/>
                  </a:lnTo>
                  <a:lnTo>
                    <a:pt x="826" y="1280"/>
                  </a:lnTo>
                  <a:lnTo>
                    <a:pt x="822" y="1282"/>
                  </a:lnTo>
                  <a:lnTo>
                    <a:pt x="822" y="1282"/>
                  </a:lnTo>
                  <a:lnTo>
                    <a:pt x="822" y="1276"/>
                  </a:lnTo>
                  <a:lnTo>
                    <a:pt x="818" y="1268"/>
                  </a:lnTo>
                  <a:lnTo>
                    <a:pt x="818" y="1268"/>
                  </a:lnTo>
                  <a:lnTo>
                    <a:pt x="814" y="1262"/>
                  </a:lnTo>
                  <a:lnTo>
                    <a:pt x="810" y="1262"/>
                  </a:lnTo>
                  <a:lnTo>
                    <a:pt x="806" y="1266"/>
                  </a:lnTo>
                  <a:lnTo>
                    <a:pt x="798" y="1268"/>
                  </a:lnTo>
                  <a:lnTo>
                    <a:pt x="798" y="1268"/>
                  </a:lnTo>
                  <a:lnTo>
                    <a:pt x="796" y="1268"/>
                  </a:lnTo>
                  <a:lnTo>
                    <a:pt x="794" y="1270"/>
                  </a:lnTo>
                  <a:lnTo>
                    <a:pt x="792" y="1274"/>
                  </a:lnTo>
                  <a:lnTo>
                    <a:pt x="792" y="1276"/>
                  </a:lnTo>
                  <a:lnTo>
                    <a:pt x="790" y="1274"/>
                  </a:lnTo>
                  <a:lnTo>
                    <a:pt x="790" y="1274"/>
                  </a:lnTo>
                  <a:lnTo>
                    <a:pt x="784" y="1274"/>
                  </a:lnTo>
                  <a:lnTo>
                    <a:pt x="778" y="1274"/>
                  </a:lnTo>
                  <a:lnTo>
                    <a:pt x="762" y="1280"/>
                  </a:lnTo>
                  <a:lnTo>
                    <a:pt x="762" y="1280"/>
                  </a:lnTo>
                  <a:lnTo>
                    <a:pt x="760" y="1282"/>
                  </a:lnTo>
                  <a:lnTo>
                    <a:pt x="760" y="1284"/>
                  </a:lnTo>
                  <a:lnTo>
                    <a:pt x="766" y="1288"/>
                  </a:lnTo>
                  <a:lnTo>
                    <a:pt x="768" y="1290"/>
                  </a:lnTo>
                  <a:lnTo>
                    <a:pt x="768" y="1292"/>
                  </a:lnTo>
                  <a:lnTo>
                    <a:pt x="766" y="1294"/>
                  </a:lnTo>
                  <a:lnTo>
                    <a:pt x="760" y="1294"/>
                  </a:lnTo>
                  <a:lnTo>
                    <a:pt x="760" y="1294"/>
                  </a:lnTo>
                  <a:lnTo>
                    <a:pt x="754" y="1296"/>
                  </a:lnTo>
                  <a:lnTo>
                    <a:pt x="752" y="1298"/>
                  </a:lnTo>
                  <a:lnTo>
                    <a:pt x="752" y="1298"/>
                  </a:lnTo>
                  <a:lnTo>
                    <a:pt x="752" y="1300"/>
                  </a:lnTo>
                  <a:lnTo>
                    <a:pt x="756" y="1302"/>
                  </a:lnTo>
                  <a:lnTo>
                    <a:pt x="746" y="1300"/>
                  </a:lnTo>
                  <a:lnTo>
                    <a:pt x="746" y="1300"/>
                  </a:lnTo>
                  <a:lnTo>
                    <a:pt x="738" y="1298"/>
                  </a:lnTo>
                  <a:lnTo>
                    <a:pt x="742" y="1300"/>
                  </a:lnTo>
                  <a:lnTo>
                    <a:pt x="744" y="1304"/>
                  </a:lnTo>
                  <a:lnTo>
                    <a:pt x="744" y="1306"/>
                  </a:lnTo>
                  <a:lnTo>
                    <a:pt x="740" y="1308"/>
                  </a:lnTo>
                  <a:lnTo>
                    <a:pt x="740" y="1308"/>
                  </a:lnTo>
                  <a:lnTo>
                    <a:pt x="728" y="1308"/>
                  </a:lnTo>
                  <a:lnTo>
                    <a:pt x="716" y="1308"/>
                  </a:lnTo>
                  <a:lnTo>
                    <a:pt x="708" y="1306"/>
                  </a:lnTo>
                  <a:lnTo>
                    <a:pt x="704" y="1308"/>
                  </a:lnTo>
                  <a:lnTo>
                    <a:pt x="704" y="1308"/>
                  </a:lnTo>
                  <a:lnTo>
                    <a:pt x="702" y="1310"/>
                  </a:lnTo>
                  <a:lnTo>
                    <a:pt x="702" y="1316"/>
                  </a:lnTo>
                  <a:lnTo>
                    <a:pt x="704" y="1318"/>
                  </a:lnTo>
                  <a:lnTo>
                    <a:pt x="708" y="1320"/>
                  </a:lnTo>
                  <a:lnTo>
                    <a:pt x="712" y="1320"/>
                  </a:lnTo>
                  <a:lnTo>
                    <a:pt x="718" y="1320"/>
                  </a:lnTo>
                  <a:lnTo>
                    <a:pt x="718" y="1320"/>
                  </a:lnTo>
                  <a:lnTo>
                    <a:pt x="726" y="1318"/>
                  </a:lnTo>
                  <a:lnTo>
                    <a:pt x="724" y="1320"/>
                  </a:lnTo>
                  <a:lnTo>
                    <a:pt x="720" y="1324"/>
                  </a:lnTo>
                  <a:lnTo>
                    <a:pt x="720" y="1328"/>
                  </a:lnTo>
                  <a:lnTo>
                    <a:pt x="722" y="1332"/>
                  </a:lnTo>
                  <a:lnTo>
                    <a:pt x="722" y="1332"/>
                  </a:lnTo>
                  <a:lnTo>
                    <a:pt x="724" y="1334"/>
                  </a:lnTo>
                  <a:lnTo>
                    <a:pt x="718" y="1332"/>
                  </a:lnTo>
                  <a:lnTo>
                    <a:pt x="704" y="1328"/>
                  </a:lnTo>
                  <a:lnTo>
                    <a:pt x="696" y="1328"/>
                  </a:lnTo>
                  <a:lnTo>
                    <a:pt x="686" y="1330"/>
                  </a:lnTo>
                  <a:lnTo>
                    <a:pt x="686" y="1330"/>
                  </a:lnTo>
                  <a:lnTo>
                    <a:pt x="678" y="1334"/>
                  </a:lnTo>
                  <a:lnTo>
                    <a:pt x="676" y="1336"/>
                  </a:lnTo>
                  <a:lnTo>
                    <a:pt x="678" y="1336"/>
                  </a:lnTo>
                  <a:lnTo>
                    <a:pt x="682" y="1338"/>
                  </a:lnTo>
                  <a:lnTo>
                    <a:pt x="694" y="1340"/>
                  </a:lnTo>
                  <a:lnTo>
                    <a:pt x="698" y="1342"/>
                  </a:lnTo>
                  <a:lnTo>
                    <a:pt x="702" y="1344"/>
                  </a:lnTo>
                  <a:lnTo>
                    <a:pt x="702" y="1344"/>
                  </a:lnTo>
                  <a:lnTo>
                    <a:pt x="704" y="1348"/>
                  </a:lnTo>
                  <a:lnTo>
                    <a:pt x="700" y="1346"/>
                  </a:lnTo>
                  <a:lnTo>
                    <a:pt x="696" y="1344"/>
                  </a:lnTo>
                  <a:lnTo>
                    <a:pt x="692" y="1344"/>
                  </a:lnTo>
                  <a:lnTo>
                    <a:pt x="684" y="1344"/>
                  </a:lnTo>
                  <a:lnTo>
                    <a:pt x="676" y="1346"/>
                  </a:lnTo>
                  <a:lnTo>
                    <a:pt x="676" y="1346"/>
                  </a:lnTo>
                  <a:lnTo>
                    <a:pt x="668" y="1350"/>
                  </a:lnTo>
                  <a:lnTo>
                    <a:pt x="664" y="1354"/>
                  </a:lnTo>
                  <a:lnTo>
                    <a:pt x="662" y="1356"/>
                  </a:lnTo>
                  <a:lnTo>
                    <a:pt x="662" y="1358"/>
                  </a:lnTo>
                  <a:lnTo>
                    <a:pt x="664" y="1358"/>
                  </a:lnTo>
                  <a:lnTo>
                    <a:pt x="658" y="1358"/>
                  </a:lnTo>
                  <a:lnTo>
                    <a:pt x="658" y="1358"/>
                  </a:lnTo>
                  <a:lnTo>
                    <a:pt x="654" y="1358"/>
                  </a:lnTo>
                  <a:lnTo>
                    <a:pt x="652" y="1358"/>
                  </a:lnTo>
                  <a:lnTo>
                    <a:pt x="652" y="1360"/>
                  </a:lnTo>
                  <a:lnTo>
                    <a:pt x="654" y="1362"/>
                  </a:lnTo>
                  <a:lnTo>
                    <a:pt x="652" y="1364"/>
                  </a:lnTo>
                  <a:lnTo>
                    <a:pt x="646" y="1362"/>
                  </a:lnTo>
                  <a:lnTo>
                    <a:pt x="646" y="1362"/>
                  </a:lnTo>
                  <a:lnTo>
                    <a:pt x="628" y="1360"/>
                  </a:lnTo>
                  <a:lnTo>
                    <a:pt x="628" y="1360"/>
                  </a:lnTo>
                  <a:lnTo>
                    <a:pt x="628" y="1362"/>
                  </a:lnTo>
                  <a:lnTo>
                    <a:pt x="632" y="1366"/>
                  </a:lnTo>
                  <a:lnTo>
                    <a:pt x="632" y="1366"/>
                  </a:lnTo>
                  <a:lnTo>
                    <a:pt x="632" y="1368"/>
                  </a:lnTo>
                  <a:lnTo>
                    <a:pt x="632" y="1368"/>
                  </a:lnTo>
                  <a:lnTo>
                    <a:pt x="626" y="1370"/>
                  </a:lnTo>
                  <a:lnTo>
                    <a:pt x="622" y="1370"/>
                  </a:lnTo>
                  <a:lnTo>
                    <a:pt x="622" y="1370"/>
                  </a:lnTo>
                  <a:lnTo>
                    <a:pt x="624" y="1372"/>
                  </a:lnTo>
                  <a:lnTo>
                    <a:pt x="624" y="1372"/>
                  </a:lnTo>
                  <a:lnTo>
                    <a:pt x="628" y="1374"/>
                  </a:lnTo>
                  <a:lnTo>
                    <a:pt x="632" y="1376"/>
                  </a:lnTo>
                  <a:lnTo>
                    <a:pt x="644" y="1376"/>
                  </a:lnTo>
                  <a:lnTo>
                    <a:pt x="660" y="1378"/>
                  </a:lnTo>
                  <a:lnTo>
                    <a:pt x="666" y="1378"/>
                  </a:lnTo>
                  <a:lnTo>
                    <a:pt x="674" y="1382"/>
                  </a:lnTo>
                  <a:lnTo>
                    <a:pt x="674" y="1382"/>
                  </a:lnTo>
                  <a:lnTo>
                    <a:pt x="682" y="1386"/>
                  </a:lnTo>
                  <a:lnTo>
                    <a:pt x="680" y="1386"/>
                  </a:lnTo>
                  <a:lnTo>
                    <a:pt x="672" y="1384"/>
                  </a:lnTo>
                  <a:lnTo>
                    <a:pt x="668" y="1384"/>
                  </a:lnTo>
                  <a:lnTo>
                    <a:pt x="664" y="1386"/>
                  </a:lnTo>
                  <a:lnTo>
                    <a:pt x="664" y="1386"/>
                  </a:lnTo>
                  <a:lnTo>
                    <a:pt x="662" y="1386"/>
                  </a:lnTo>
                  <a:lnTo>
                    <a:pt x="660" y="1386"/>
                  </a:lnTo>
                  <a:lnTo>
                    <a:pt x="654" y="1382"/>
                  </a:lnTo>
                  <a:lnTo>
                    <a:pt x="648" y="1380"/>
                  </a:lnTo>
                  <a:lnTo>
                    <a:pt x="644" y="1378"/>
                  </a:lnTo>
                  <a:lnTo>
                    <a:pt x="638" y="1380"/>
                  </a:lnTo>
                  <a:lnTo>
                    <a:pt x="630" y="1384"/>
                  </a:lnTo>
                  <a:lnTo>
                    <a:pt x="630" y="1384"/>
                  </a:lnTo>
                  <a:lnTo>
                    <a:pt x="624" y="1390"/>
                  </a:lnTo>
                  <a:lnTo>
                    <a:pt x="622" y="1394"/>
                  </a:lnTo>
                  <a:lnTo>
                    <a:pt x="624" y="1396"/>
                  </a:lnTo>
                  <a:lnTo>
                    <a:pt x="626" y="1398"/>
                  </a:lnTo>
                  <a:lnTo>
                    <a:pt x="632" y="1404"/>
                  </a:lnTo>
                  <a:lnTo>
                    <a:pt x="632" y="1404"/>
                  </a:lnTo>
                  <a:lnTo>
                    <a:pt x="628" y="1406"/>
                  </a:lnTo>
                  <a:lnTo>
                    <a:pt x="628" y="1406"/>
                  </a:lnTo>
                  <a:lnTo>
                    <a:pt x="622" y="1410"/>
                  </a:lnTo>
                  <a:lnTo>
                    <a:pt x="622" y="1412"/>
                  </a:lnTo>
                  <a:lnTo>
                    <a:pt x="624" y="1412"/>
                  </a:lnTo>
                  <a:lnTo>
                    <a:pt x="628" y="1416"/>
                  </a:lnTo>
                  <a:lnTo>
                    <a:pt x="628" y="1416"/>
                  </a:lnTo>
                  <a:lnTo>
                    <a:pt x="626" y="1418"/>
                  </a:lnTo>
                  <a:lnTo>
                    <a:pt x="626" y="1418"/>
                  </a:lnTo>
                  <a:lnTo>
                    <a:pt x="626" y="1420"/>
                  </a:lnTo>
                  <a:lnTo>
                    <a:pt x="624" y="1424"/>
                  </a:lnTo>
                  <a:lnTo>
                    <a:pt x="626" y="1426"/>
                  </a:lnTo>
                  <a:lnTo>
                    <a:pt x="628" y="1428"/>
                  </a:lnTo>
                  <a:lnTo>
                    <a:pt x="632" y="1430"/>
                  </a:lnTo>
                  <a:lnTo>
                    <a:pt x="636" y="1430"/>
                  </a:lnTo>
                  <a:lnTo>
                    <a:pt x="642" y="1430"/>
                  </a:lnTo>
                  <a:lnTo>
                    <a:pt x="648" y="1428"/>
                  </a:lnTo>
                  <a:lnTo>
                    <a:pt x="648" y="1428"/>
                  </a:lnTo>
                  <a:lnTo>
                    <a:pt x="654" y="1424"/>
                  </a:lnTo>
                  <a:lnTo>
                    <a:pt x="660" y="1424"/>
                  </a:lnTo>
                  <a:lnTo>
                    <a:pt x="670" y="1426"/>
                  </a:lnTo>
                  <a:lnTo>
                    <a:pt x="678" y="1428"/>
                  </a:lnTo>
                  <a:lnTo>
                    <a:pt x="680" y="1426"/>
                  </a:lnTo>
                  <a:lnTo>
                    <a:pt x="684" y="1422"/>
                  </a:lnTo>
                  <a:lnTo>
                    <a:pt x="684" y="1422"/>
                  </a:lnTo>
                  <a:lnTo>
                    <a:pt x="686" y="1420"/>
                  </a:lnTo>
                  <a:lnTo>
                    <a:pt x="688" y="1418"/>
                  </a:lnTo>
                  <a:lnTo>
                    <a:pt x="692" y="1420"/>
                  </a:lnTo>
                  <a:lnTo>
                    <a:pt x="700" y="1424"/>
                  </a:lnTo>
                  <a:lnTo>
                    <a:pt x="704" y="1426"/>
                  </a:lnTo>
                  <a:lnTo>
                    <a:pt x="710" y="1426"/>
                  </a:lnTo>
                  <a:lnTo>
                    <a:pt x="710" y="1426"/>
                  </a:lnTo>
                  <a:lnTo>
                    <a:pt x="720" y="1424"/>
                  </a:lnTo>
                  <a:lnTo>
                    <a:pt x="726" y="1424"/>
                  </a:lnTo>
                  <a:lnTo>
                    <a:pt x="726" y="1426"/>
                  </a:lnTo>
                  <a:lnTo>
                    <a:pt x="724" y="1426"/>
                  </a:lnTo>
                  <a:lnTo>
                    <a:pt x="716" y="1430"/>
                  </a:lnTo>
                  <a:lnTo>
                    <a:pt x="716" y="1430"/>
                  </a:lnTo>
                  <a:lnTo>
                    <a:pt x="710" y="1432"/>
                  </a:lnTo>
                  <a:lnTo>
                    <a:pt x="708" y="1434"/>
                  </a:lnTo>
                  <a:lnTo>
                    <a:pt x="708" y="1436"/>
                  </a:lnTo>
                  <a:lnTo>
                    <a:pt x="708" y="1438"/>
                  </a:lnTo>
                  <a:lnTo>
                    <a:pt x="708" y="1440"/>
                  </a:lnTo>
                  <a:lnTo>
                    <a:pt x="700" y="1434"/>
                  </a:lnTo>
                  <a:lnTo>
                    <a:pt x="700" y="1434"/>
                  </a:lnTo>
                  <a:lnTo>
                    <a:pt x="694" y="1428"/>
                  </a:lnTo>
                  <a:lnTo>
                    <a:pt x="690" y="1428"/>
                  </a:lnTo>
                  <a:lnTo>
                    <a:pt x="688" y="1428"/>
                  </a:lnTo>
                  <a:lnTo>
                    <a:pt x="686" y="1430"/>
                  </a:lnTo>
                  <a:lnTo>
                    <a:pt x="682" y="1434"/>
                  </a:lnTo>
                  <a:lnTo>
                    <a:pt x="680" y="1434"/>
                  </a:lnTo>
                  <a:lnTo>
                    <a:pt x="676" y="1432"/>
                  </a:lnTo>
                  <a:lnTo>
                    <a:pt x="676" y="1432"/>
                  </a:lnTo>
                  <a:lnTo>
                    <a:pt x="672" y="1430"/>
                  </a:lnTo>
                  <a:lnTo>
                    <a:pt x="666" y="1430"/>
                  </a:lnTo>
                  <a:lnTo>
                    <a:pt x="656" y="1432"/>
                  </a:lnTo>
                  <a:lnTo>
                    <a:pt x="646" y="1436"/>
                  </a:lnTo>
                  <a:lnTo>
                    <a:pt x="640" y="1436"/>
                  </a:lnTo>
                  <a:lnTo>
                    <a:pt x="636" y="1436"/>
                  </a:lnTo>
                  <a:lnTo>
                    <a:pt x="636" y="1436"/>
                  </a:lnTo>
                  <a:lnTo>
                    <a:pt x="626" y="1434"/>
                  </a:lnTo>
                  <a:lnTo>
                    <a:pt x="624" y="1436"/>
                  </a:lnTo>
                  <a:lnTo>
                    <a:pt x="626" y="1442"/>
                  </a:lnTo>
                  <a:lnTo>
                    <a:pt x="626" y="1442"/>
                  </a:lnTo>
                  <a:lnTo>
                    <a:pt x="626" y="1446"/>
                  </a:lnTo>
                  <a:lnTo>
                    <a:pt x="626" y="1448"/>
                  </a:lnTo>
                  <a:lnTo>
                    <a:pt x="632" y="1448"/>
                  </a:lnTo>
                  <a:lnTo>
                    <a:pt x="636" y="1448"/>
                  </a:lnTo>
                  <a:lnTo>
                    <a:pt x="636" y="1450"/>
                  </a:lnTo>
                  <a:lnTo>
                    <a:pt x="638" y="1454"/>
                  </a:lnTo>
                  <a:lnTo>
                    <a:pt x="638" y="1454"/>
                  </a:lnTo>
                  <a:lnTo>
                    <a:pt x="636" y="1456"/>
                  </a:lnTo>
                  <a:lnTo>
                    <a:pt x="636" y="1456"/>
                  </a:lnTo>
                  <a:lnTo>
                    <a:pt x="630" y="1454"/>
                  </a:lnTo>
                  <a:lnTo>
                    <a:pt x="626" y="1454"/>
                  </a:lnTo>
                  <a:lnTo>
                    <a:pt x="624" y="1454"/>
                  </a:lnTo>
                  <a:lnTo>
                    <a:pt x="626" y="1458"/>
                  </a:lnTo>
                  <a:lnTo>
                    <a:pt x="626" y="1458"/>
                  </a:lnTo>
                  <a:lnTo>
                    <a:pt x="628" y="1460"/>
                  </a:lnTo>
                  <a:lnTo>
                    <a:pt x="630" y="1462"/>
                  </a:lnTo>
                  <a:lnTo>
                    <a:pt x="634" y="1462"/>
                  </a:lnTo>
                  <a:lnTo>
                    <a:pt x="638" y="1462"/>
                  </a:lnTo>
                  <a:lnTo>
                    <a:pt x="640" y="1464"/>
                  </a:lnTo>
                  <a:lnTo>
                    <a:pt x="638" y="1468"/>
                  </a:lnTo>
                  <a:lnTo>
                    <a:pt x="638" y="1468"/>
                  </a:lnTo>
                  <a:lnTo>
                    <a:pt x="638" y="1472"/>
                  </a:lnTo>
                  <a:lnTo>
                    <a:pt x="636" y="1476"/>
                  </a:lnTo>
                  <a:lnTo>
                    <a:pt x="630" y="1478"/>
                  </a:lnTo>
                  <a:lnTo>
                    <a:pt x="626" y="1480"/>
                  </a:lnTo>
                  <a:lnTo>
                    <a:pt x="626" y="1480"/>
                  </a:lnTo>
                  <a:lnTo>
                    <a:pt x="626" y="1482"/>
                  </a:lnTo>
                  <a:lnTo>
                    <a:pt x="626" y="1482"/>
                  </a:lnTo>
                  <a:lnTo>
                    <a:pt x="636" y="1490"/>
                  </a:lnTo>
                  <a:lnTo>
                    <a:pt x="638" y="1492"/>
                  </a:lnTo>
                  <a:lnTo>
                    <a:pt x="642" y="1490"/>
                  </a:lnTo>
                  <a:lnTo>
                    <a:pt x="642" y="1490"/>
                  </a:lnTo>
                  <a:lnTo>
                    <a:pt x="646" y="1488"/>
                  </a:lnTo>
                  <a:lnTo>
                    <a:pt x="646" y="1488"/>
                  </a:lnTo>
                  <a:lnTo>
                    <a:pt x="648" y="1490"/>
                  </a:lnTo>
                  <a:lnTo>
                    <a:pt x="650" y="1494"/>
                  </a:lnTo>
                  <a:lnTo>
                    <a:pt x="650" y="1494"/>
                  </a:lnTo>
                  <a:lnTo>
                    <a:pt x="652" y="1492"/>
                  </a:lnTo>
                  <a:lnTo>
                    <a:pt x="652" y="1492"/>
                  </a:lnTo>
                  <a:lnTo>
                    <a:pt x="654" y="1492"/>
                  </a:lnTo>
                  <a:lnTo>
                    <a:pt x="654" y="1492"/>
                  </a:lnTo>
                  <a:lnTo>
                    <a:pt x="654" y="1496"/>
                  </a:lnTo>
                  <a:lnTo>
                    <a:pt x="654" y="1500"/>
                  </a:lnTo>
                  <a:lnTo>
                    <a:pt x="654" y="1502"/>
                  </a:lnTo>
                  <a:lnTo>
                    <a:pt x="656" y="1502"/>
                  </a:lnTo>
                  <a:lnTo>
                    <a:pt x="656" y="1502"/>
                  </a:lnTo>
                  <a:lnTo>
                    <a:pt x="658" y="1502"/>
                  </a:lnTo>
                  <a:lnTo>
                    <a:pt x="658" y="1500"/>
                  </a:lnTo>
                  <a:lnTo>
                    <a:pt x="660" y="1494"/>
                  </a:lnTo>
                  <a:lnTo>
                    <a:pt x="662" y="1488"/>
                  </a:lnTo>
                  <a:lnTo>
                    <a:pt x="662" y="1486"/>
                  </a:lnTo>
                  <a:lnTo>
                    <a:pt x="666" y="1486"/>
                  </a:lnTo>
                  <a:lnTo>
                    <a:pt x="666" y="1486"/>
                  </a:lnTo>
                  <a:lnTo>
                    <a:pt x="668" y="1486"/>
                  </a:lnTo>
                  <a:lnTo>
                    <a:pt x="670" y="1488"/>
                  </a:lnTo>
                  <a:lnTo>
                    <a:pt x="666" y="1496"/>
                  </a:lnTo>
                  <a:lnTo>
                    <a:pt x="660" y="1504"/>
                  </a:lnTo>
                  <a:lnTo>
                    <a:pt x="654" y="1508"/>
                  </a:lnTo>
                  <a:lnTo>
                    <a:pt x="654" y="1508"/>
                  </a:lnTo>
                  <a:lnTo>
                    <a:pt x="652" y="1510"/>
                  </a:lnTo>
                  <a:lnTo>
                    <a:pt x="650" y="1512"/>
                  </a:lnTo>
                  <a:lnTo>
                    <a:pt x="654" y="1514"/>
                  </a:lnTo>
                  <a:lnTo>
                    <a:pt x="658" y="1518"/>
                  </a:lnTo>
                  <a:lnTo>
                    <a:pt x="658" y="1520"/>
                  </a:lnTo>
                  <a:lnTo>
                    <a:pt x="656" y="1522"/>
                  </a:lnTo>
                  <a:lnTo>
                    <a:pt x="656" y="1522"/>
                  </a:lnTo>
                  <a:lnTo>
                    <a:pt x="650" y="1524"/>
                  </a:lnTo>
                  <a:lnTo>
                    <a:pt x="648" y="1522"/>
                  </a:lnTo>
                  <a:lnTo>
                    <a:pt x="644" y="1522"/>
                  </a:lnTo>
                  <a:lnTo>
                    <a:pt x="636" y="1526"/>
                  </a:lnTo>
                  <a:lnTo>
                    <a:pt x="636" y="1526"/>
                  </a:lnTo>
                  <a:lnTo>
                    <a:pt x="632" y="1530"/>
                  </a:lnTo>
                  <a:lnTo>
                    <a:pt x="632" y="1536"/>
                  </a:lnTo>
                  <a:lnTo>
                    <a:pt x="632" y="1540"/>
                  </a:lnTo>
                  <a:lnTo>
                    <a:pt x="634" y="1544"/>
                  </a:lnTo>
                  <a:lnTo>
                    <a:pt x="640" y="1548"/>
                  </a:lnTo>
                  <a:lnTo>
                    <a:pt x="644" y="1548"/>
                  </a:lnTo>
                  <a:lnTo>
                    <a:pt x="646" y="1548"/>
                  </a:lnTo>
                  <a:lnTo>
                    <a:pt x="646" y="1548"/>
                  </a:lnTo>
                  <a:lnTo>
                    <a:pt x="646" y="1546"/>
                  </a:lnTo>
                  <a:lnTo>
                    <a:pt x="648" y="1546"/>
                  </a:lnTo>
                  <a:lnTo>
                    <a:pt x="650" y="1546"/>
                  </a:lnTo>
                  <a:lnTo>
                    <a:pt x="654" y="1548"/>
                  </a:lnTo>
                  <a:lnTo>
                    <a:pt x="656" y="1544"/>
                  </a:lnTo>
                  <a:lnTo>
                    <a:pt x="656" y="1544"/>
                  </a:lnTo>
                  <a:lnTo>
                    <a:pt x="658" y="1542"/>
                  </a:lnTo>
                  <a:lnTo>
                    <a:pt x="660" y="1540"/>
                  </a:lnTo>
                  <a:lnTo>
                    <a:pt x="664" y="1542"/>
                  </a:lnTo>
                  <a:lnTo>
                    <a:pt x="666" y="1544"/>
                  </a:lnTo>
                  <a:lnTo>
                    <a:pt x="664" y="1548"/>
                  </a:lnTo>
                  <a:lnTo>
                    <a:pt x="662" y="1548"/>
                  </a:lnTo>
                  <a:lnTo>
                    <a:pt x="662" y="1548"/>
                  </a:lnTo>
                  <a:lnTo>
                    <a:pt x="660" y="1550"/>
                  </a:lnTo>
                  <a:lnTo>
                    <a:pt x="660" y="1552"/>
                  </a:lnTo>
                  <a:lnTo>
                    <a:pt x="662" y="1554"/>
                  </a:lnTo>
                  <a:lnTo>
                    <a:pt x="664" y="1556"/>
                  </a:lnTo>
                  <a:lnTo>
                    <a:pt x="662" y="1558"/>
                  </a:lnTo>
                  <a:lnTo>
                    <a:pt x="662" y="1558"/>
                  </a:lnTo>
                  <a:lnTo>
                    <a:pt x="660" y="1560"/>
                  </a:lnTo>
                  <a:lnTo>
                    <a:pt x="660" y="1562"/>
                  </a:lnTo>
                  <a:lnTo>
                    <a:pt x="662" y="1564"/>
                  </a:lnTo>
                  <a:lnTo>
                    <a:pt x="662" y="1568"/>
                  </a:lnTo>
                  <a:lnTo>
                    <a:pt x="662" y="1568"/>
                  </a:lnTo>
                  <a:lnTo>
                    <a:pt x="658" y="1570"/>
                  </a:lnTo>
                  <a:lnTo>
                    <a:pt x="658" y="1570"/>
                  </a:lnTo>
                  <a:lnTo>
                    <a:pt x="654" y="1572"/>
                  </a:lnTo>
                  <a:lnTo>
                    <a:pt x="652" y="1570"/>
                  </a:lnTo>
                  <a:lnTo>
                    <a:pt x="648" y="1568"/>
                  </a:lnTo>
                  <a:lnTo>
                    <a:pt x="646" y="1566"/>
                  </a:lnTo>
                  <a:lnTo>
                    <a:pt x="646" y="1566"/>
                  </a:lnTo>
                  <a:lnTo>
                    <a:pt x="644" y="1576"/>
                  </a:lnTo>
                  <a:lnTo>
                    <a:pt x="644" y="1576"/>
                  </a:lnTo>
                  <a:lnTo>
                    <a:pt x="642" y="1586"/>
                  </a:lnTo>
                  <a:lnTo>
                    <a:pt x="646" y="1592"/>
                  </a:lnTo>
                  <a:lnTo>
                    <a:pt x="646" y="1592"/>
                  </a:lnTo>
                  <a:lnTo>
                    <a:pt x="652" y="1598"/>
                  </a:lnTo>
                  <a:lnTo>
                    <a:pt x="658" y="1600"/>
                  </a:lnTo>
                  <a:lnTo>
                    <a:pt x="662" y="1600"/>
                  </a:lnTo>
                  <a:lnTo>
                    <a:pt x="664" y="1604"/>
                  </a:lnTo>
                  <a:lnTo>
                    <a:pt x="664" y="1604"/>
                  </a:lnTo>
                  <a:lnTo>
                    <a:pt x="668" y="1608"/>
                  </a:lnTo>
                  <a:lnTo>
                    <a:pt x="674" y="1612"/>
                  </a:lnTo>
                  <a:lnTo>
                    <a:pt x="688" y="1616"/>
                  </a:lnTo>
                  <a:lnTo>
                    <a:pt x="688" y="1616"/>
                  </a:lnTo>
                  <a:lnTo>
                    <a:pt x="690" y="1618"/>
                  </a:lnTo>
                  <a:lnTo>
                    <a:pt x="688" y="1620"/>
                  </a:lnTo>
                  <a:lnTo>
                    <a:pt x="688" y="1624"/>
                  </a:lnTo>
                  <a:lnTo>
                    <a:pt x="688" y="1624"/>
                  </a:lnTo>
                  <a:lnTo>
                    <a:pt x="690" y="1626"/>
                  </a:lnTo>
                  <a:lnTo>
                    <a:pt x="690" y="1626"/>
                  </a:lnTo>
                  <a:lnTo>
                    <a:pt x="692" y="1628"/>
                  </a:lnTo>
                  <a:lnTo>
                    <a:pt x="694" y="1628"/>
                  </a:lnTo>
                  <a:lnTo>
                    <a:pt x="696" y="1626"/>
                  </a:lnTo>
                  <a:lnTo>
                    <a:pt x="700" y="1626"/>
                  </a:lnTo>
                  <a:lnTo>
                    <a:pt x="700" y="1626"/>
                  </a:lnTo>
                  <a:lnTo>
                    <a:pt x="704" y="1630"/>
                  </a:lnTo>
                  <a:lnTo>
                    <a:pt x="706" y="1632"/>
                  </a:lnTo>
                  <a:lnTo>
                    <a:pt x="706" y="1632"/>
                  </a:lnTo>
                  <a:lnTo>
                    <a:pt x="710" y="1630"/>
                  </a:lnTo>
                  <a:lnTo>
                    <a:pt x="710" y="1630"/>
                  </a:lnTo>
                  <a:lnTo>
                    <a:pt x="720" y="1628"/>
                  </a:lnTo>
                  <a:lnTo>
                    <a:pt x="734" y="1628"/>
                  </a:lnTo>
                  <a:lnTo>
                    <a:pt x="746" y="1626"/>
                  </a:lnTo>
                  <a:lnTo>
                    <a:pt x="752" y="1624"/>
                  </a:lnTo>
                  <a:lnTo>
                    <a:pt x="756" y="1620"/>
                  </a:lnTo>
                  <a:lnTo>
                    <a:pt x="756" y="1620"/>
                  </a:lnTo>
                  <a:lnTo>
                    <a:pt x="760" y="1618"/>
                  </a:lnTo>
                  <a:lnTo>
                    <a:pt x="766" y="1614"/>
                  </a:lnTo>
                  <a:lnTo>
                    <a:pt x="774" y="1608"/>
                  </a:lnTo>
                  <a:lnTo>
                    <a:pt x="780" y="1600"/>
                  </a:lnTo>
                  <a:lnTo>
                    <a:pt x="780" y="1600"/>
                  </a:lnTo>
                  <a:lnTo>
                    <a:pt x="782" y="1596"/>
                  </a:lnTo>
                  <a:lnTo>
                    <a:pt x="784" y="1594"/>
                  </a:lnTo>
                  <a:lnTo>
                    <a:pt x="790" y="1592"/>
                  </a:lnTo>
                  <a:lnTo>
                    <a:pt x="792" y="1592"/>
                  </a:lnTo>
                  <a:lnTo>
                    <a:pt x="794" y="1588"/>
                  </a:lnTo>
                  <a:lnTo>
                    <a:pt x="794" y="1588"/>
                  </a:lnTo>
                  <a:lnTo>
                    <a:pt x="794" y="1586"/>
                  </a:lnTo>
                  <a:lnTo>
                    <a:pt x="796" y="1586"/>
                  </a:lnTo>
                  <a:lnTo>
                    <a:pt x="800" y="1584"/>
                  </a:lnTo>
                  <a:lnTo>
                    <a:pt x="804" y="1582"/>
                  </a:lnTo>
                  <a:lnTo>
                    <a:pt x="804" y="1582"/>
                  </a:lnTo>
                  <a:lnTo>
                    <a:pt x="800" y="1578"/>
                  </a:lnTo>
                  <a:lnTo>
                    <a:pt x="800" y="1578"/>
                  </a:lnTo>
                  <a:lnTo>
                    <a:pt x="798" y="1576"/>
                  </a:lnTo>
                  <a:lnTo>
                    <a:pt x="798" y="1576"/>
                  </a:lnTo>
                  <a:lnTo>
                    <a:pt x="802" y="1574"/>
                  </a:lnTo>
                  <a:lnTo>
                    <a:pt x="810" y="1572"/>
                  </a:lnTo>
                  <a:lnTo>
                    <a:pt x="812" y="1570"/>
                  </a:lnTo>
                  <a:lnTo>
                    <a:pt x="812" y="1566"/>
                  </a:lnTo>
                  <a:lnTo>
                    <a:pt x="812" y="1566"/>
                  </a:lnTo>
                  <a:lnTo>
                    <a:pt x="812" y="1562"/>
                  </a:lnTo>
                  <a:lnTo>
                    <a:pt x="816" y="1564"/>
                  </a:lnTo>
                  <a:lnTo>
                    <a:pt x="820" y="1568"/>
                  </a:lnTo>
                  <a:lnTo>
                    <a:pt x="822" y="1570"/>
                  </a:lnTo>
                  <a:lnTo>
                    <a:pt x="824" y="1568"/>
                  </a:lnTo>
                  <a:lnTo>
                    <a:pt x="824" y="1568"/>
                  </a:lnTo>
                  <a:lnTo>
                    <a:pt x="828" y="1566"/>
                  </a:lnTo>
                  <a:lnTo>
                    <a:pt x="834" y="1566"/>
                  </a:lnTo>
                  <a:lnTo>
                    <a:pt x="838" y="1564"/>
                  </a:lnTo>
                  <a:lnTo>
                    <a:pt x="838" y="1558"/>
                  </a:lnTo>
                  <a:lnTo>
                    <a:pt x="838" y="1558"/>
                  </a:lnTo>
                  <a:lnTo>
                    <a:pt x="838" y="1554"/>
                  </a:lnTo>
                  <a:lnTo>
                    <a:pt x="840" y="1552"/>
                  </a:lnTo>
                  <a:lnTo>
                    <a:pt x="844" y="1550"/>
                  </a:lnTo>
                  <a:lnTo>
                    <a:pt x="846" y="1548"/>
                  </a:lnTo>
                  <a:lnTo>
                    <a:pt x="846" y="1548"/>
                  </a:lnTo>
                  <a:lnTo>
                    <a:pt x="842" y="1540"/>
                  </a:lnTo>
                  <a:lnTo>
                    <a:pt x="842" y="1540"/>
                  </a:lnTo>
                  <a:lnTo>
                    <a:pt x="840" y="1536"/>
                  </a:lnTo>
                  <a:lnTo>
                    <a:pt x="838" y="1532"/>
                  </a:lnTo>
                  <a:lnTo>
                    <a:pt x="840" y="1528"/>
                  </a:lnTo>
                  <a:lnTo>
                    <a:pt x="844" y="1532"/>
                  </a:lnTo>
                  <a:lnTo>
                    <a:pt x="844" y="1532"/>
                  </a:lnTo>
                  <a:lnTo>
                    <a:pt x="846" y="1534"/>
                  </a:lnTo>
                  <a:lnTo>
                    <a:pt x="848" y="1534"/>
                  </a:lnTo>
                  <a:lnTo>
                    <a:pt x="850" y="1530"/>
                  </a:lnTo>
                  <a:lnTo>
                    <a:pt x="850" y="1528"/>
                  </a:lnTo>
                  <a:lnTo>
                    <a:pt x="852" y="1530"/>
                  </a:lnTo>
                  <a:lnTo>
                    <a:pt x="852" y="1530"/>
                  </a:lnTo>
                  <a:lnTo>
                    <a:pt x="852" y="1536"/>
                  </a:lnTo>
                  <a:lnTo>
                    <a:pt x="850" y="1538"/>
                  </a:lnTo>
                  <a:lnTo>
                    <a:pt x="850" y="1540"/>
                  </a:lnTo>
                  <a:lnTo>
                    <a:pt x="852" y="1542"/>
                  </a:lnTo>
                  <a:lnTo>
                    <a:pt x="852" y="1542"/>
                  </a:lnTo>
                  <a:lnTo>
                    <a:pt x="854" y="1548"/>
                  </a:lnTo>
                  <a:lnTo>
                    <a:pt x="854" y="1552"/>
                  </a:lnTo>
                  <a:lnTo>
                    <a:pt x="856" y="1554"/>
                  </a:lnTo>
                  <a:lnTo>
                    <a:pt x="862" y="1556"/>
                  </a:lnTo>
                  <a:lnTo>
                    <a:pt x="862" y="1556"/>
                  </a:lnTo>
                  <a:lnTo>
                    <a:pt x="866" y="1556"/>
                  </a:lnTo>
                  <a:lnTo>
                    <a:pt x="866" y="1558"/>
                  </a:lnTo>
                  <a:lnTo>
                    <a:pt x="868" y="1558"/>
                  </a:lnTo>
                  <a:lnTo>
                    <a:pt x="876" y="1560"/>
                  </a:lnTo>
                  <a:lnTo>
                    <a:pt x="876" y="1560"/>
                  </a:lnTo>
                  <a:lnTo>
                    <a:pt x="874" y="1564"/>
                  </a:lnTo>
                  <a:lnTo>
                    <a:pt x="872" y="1566"/>
                  </a:lnTo>
                  <a:lnTo>
                    <a:pt x="872" y="1570"/>
                  </a:lnTo>
                  <a:lnTo>
                    <a:pt x="874" y="1576"/>
                  </a:lnTo>
                  <a:lnTo>
                    <a:pt x="874" y="1576"/>
                  </a:lnTo>
                  <a:lnTo>
                    <a:pt x="876" y="1584"/>
                  </a:lnTo>
                  <a:lnTo>
                    <a:pt x="876" y="1594"/>
                  </a:lnTo>
                  <a:lnTo>
                    <a:pt x="876" y="1602"/>
                  </a:lnTo>
                  <a:lnTo>
                    <a:pt x="876" y="1608"/>
                  </a:lnTo>
                  <a:lnTo>
                    <a:pt x="878" y="1612"/>
                  </a:lnTo>
                  <a:lnTo>
                    <a:pt x="878" y="1612"/>
                  </a:lnTo>
                  <a:lnTo>
                    <a:pt x="882" y="1616"/>
                  </a:lnTo>
                  <a:lnTo>
                    <a:pt x="886" y="1616"/>
                  </a:lnTo>
                  <a:lnTo>
                    <a:pt x="890" y="1614"/>
                  </a:lnTo>
                  <a:lnTo>
                    <a:pt x="896" y="1610"/>
                  </a:lnTo>
                  <a:lnTo>
                    <a:pt x="898" y="1612"/>
                  </a:lnTo>
                  <a:lnTo>
                    <a:pt x="900" y="1614"/>
                  </a:lnTo>
                  <a:lnTo>
                    <a:pt x="900" y="1614"/>
                  </a:lnTo>
                  <a:lnTo>
                    <a:pt x="902" y="1618"/>
                  </a:lnTo>
                  <a:lnTo>
                    <a:pt x="902" y="1622"/>
                  </a:lnTo>
                  <a:lnTo>
                    <a:pt x="900" y="1628"/>
                  </a:lnTo>
                  <a:lnTo>
                    <a:pt x="896" y="1638"/>
                  </a:lnTo>
                  <a:lnTo>
                    <a:pt x="898" y="1644"/>
                  </a:lnTo>
                  <a:lnTo>
                    <a:pt x="900" y="1652"/>
                  </a:lnTo>
                  <a:lnTo>
                    <a:pt x="900" y="1652"/>
                  </a:lnTo>
                  <a:lnTo>
                    <a:pt x="906" y="1672"/>
                  </a:lnTo>
                  <a:lnTo>
                    <a:pt x="916" y="1694"/>
                  </a:lnTo>
                  <a:lnTo>
                    <a:pt x="928" y="1710"/>
                  </a:lnTo>
                  <a:lnTo>
                    <a:pt x="932" y="1716"/>
                  </a:lnTo>
                  <a:lnTo>
                    <a:pt x="936" y="1716"/>
                  </a:lnTo>
                  <a:lnTo>
                    <a:pt x="936" y="1716"/>
                  </a:lnTo>
                  <a:lnTo>
                    <a:pt x="942" y="1716"/>
                  </a:lnTo>
                  <a:lnTo>
                    <a:pt x="944" y="1718"/>
                  </a:lnTo>
                  <a:lnTo>
                    <a:pt x="944" y="1720"/>
                  </a:lnTo>
                  <a:lnTo>
                    <a:pt x="942" y="1726"/>
                  </a:lnTo>
                  <a:lnTo>
                    <a:pt x="934" y="1728"/>
                  </a:lnTo>
                  <a:lnTo>
                    <a:pt x="934" y="1728"/>
                  </a:lnTo>
                  <a:lnTo>
                    <a:pt x="932" y="1730"/>
                  </a:lnTo>
                  <a:lnTo>
                    <a:pt x="934" y="1732"/>
                  </a:lnTo>
                  <a:lnTo>
                    <a:pt x="936" y="1738"/>
                  </a:lnTo>
                  <a:lnTo>
                    <a:pt x="938" y="1742"/>
                  </a:lnTo>
                  <a:lnTo>
                    <a:pt x="932" y="1740"/>
                  </a:lnTo>
                  <a:lnTo>
                    <a:pt x="932" y="1740"/>
                  </a:lnTo>
                  <a:lnTo>
                    <a:pt x="926" y="1740"/>
                  </a:lnTo>
                  <a:lnTo>
                    <a:pt x="926" y="1740"/>
                  </a:lnTo>
                  <a:lnTo>
                    <a:pt x="934" y="1752"/>
                  </a:lnTo>
                  <a:lnTo>
                    <a:pt x="940" y="1760"/>
                  </a:lnTo>
                  <a:lnTo>
                    <a:pt x="944" y="1768"/>
                  </a:lnTo>
                  <a:lnTo>
                    <a:pt x="946" y="1778"/>
                  </a:lnTo>
                  <a:lnTo>
                    <a:pt x="946" y="1782"/>
                  </a:lnTo>
                  <a:lnTo>
                    <a:pt x="944" y="1786"/>
                  </a:lnTo>
                  <a:lnTo>
                    <a:pt x="944" y="1786"/>
                  </a:lnTo>
                  <a:lnTo>
                    <a:pt x="940" y="1792"/>
                  </a:lnTo>
                  <a:lnTo>
                    <a:pt x="942" y="1796"/>
                  </a:lnTo>
                  <a:lnTo>
                    <a:pt x="946" y="1798"/>
                  </a:lnTo>
                  <a:lnTo>
                    <a:pt x="954" y="1798"/>
                  </a:lnTo>
                  <a:lnTo>
                    <a:pt x="972" y="1796"/>
                  </a:lnTo>
                  <a:lnTo>
                    <a:pt x="982" y="1794"/>
                  </a:lnTo>
                  <a:lnTo>
                    <a:pt x="990" y="1794"/>
                  </a:lnTo>
                  <a:lnTo>
                    <a:pt x="990" y="1794"/>
                  </a:lnTo>
                  <a:lnTo>
                    <a:pt x="996" y="1794"/>
                  </a:lnTo>
                  <a:lnTo>
                    <a:pt x="998" y="1788"/>
                  </a:lnTo>
                  <a:lnTo>
                    <a:pt x="1000" y="1774"/>
                  </a:lnTo>
                  <a:lnTo>
                    <a:pt x="1000" y="1768"/>
                  </a:lnTo>
                  <a:lnTo>
                    <a:pt x="1002" y="1760"/>
                  </a:lnTo>
                  <a:lnTo>
                    <a:pt x="1004" y="1756"/>
                  </a:lnTo>
                  <a:lnTo>
                    <a:pt x="1010" y="1756"/>
                  </a:lnTo>
                  <a:lnTo>
                    <a:pt x="1010" y="1756"/>
                  </a:lnTo>
                  <a:lnTo>
                    <a:pt x="1018" y="1756"/>
                  </a:lnTo>
                  <a:lnTo>
                    <a:pt x="1018" y="1754"/>
                  </a:lnTo>
                  <a:lnTo>
                    <a:pt x="1018" y="1752"/>
                  </a:lnTo>
                  <a:lnTo>
                    <a:pt x="1020" y="1750"/>
                  </a:lnTo>
                  <a:lnTo>
                    <a:pt x="1024" y="1748"/>
                  </a:lnTo>
                  <a:lnTo>
                    <a:pt x="1034" y="1746"/>
                  </a:lnTo>
                  <a:lnTo>
                    <a:pt x="1034" y="1746"/>
                  </a:lnTo>
                  <a:lnTo>
                    <a:pt x="1042" y="1746"/>
                  </a:lnTo>
                  <a:lnTo>
                    <a:pt x="1050" y="1746"/>
                  </a:lnTo>
                  <a:lnTo>
                    <a:pt x="1058" y="1750"/>
                  </a:lnTo>
                  <a:lnTo>
                    <a:pt x="1062" y="1750"/>
                  </a:lnTo>
                  <a:lnTo>
                    <a:pt x="1064" y="1750"/>
                  </a:lnTo>
                  <a:lnTo>
                    <a:pt x="1070" y="1736"/>
                  </a:lnTo>
                  <a:lnTo>
                    <a:pt x="1070" y="1736"/>
                  </a:lnTo>
                  <a:lnTo>
                    <a:pt x="1076" y="1720"/>
                  </a:lnTo>
                  <a:lnTo>
                    <a:pt x="1082" y="1708"/>
                  </a:lnTo>
                  <a:lnTo>
                    <a:pt x="1086" y="1700"/>
                  </a:lnTo>
                  <a:lnTo>
                    <a:pt x="1088" y="1692"/>
                  </a:lnTo>
                  <a:lnTo>
                    <a:pt x="1088" y="1692"/>
                  </a:lnTo>
                  <a:lnTo>
                    <a:pt x="1088" y="1684"/>
                  </a:lnTo>
                  <a:lnTo>
                    <a:pt x="1090" y="1676"/>
                  </a:lnTo>
                  <a:lnTo>
                    <a:pt x="1092" y="1666"/>
                  </a:lnTo>
                  <a:lnTo>
                    <a:pt x="1092" y="1658"/>
                  </a:lnTo>
                  <a:lnTo>
                    <a:pt x="1092" y="1658"/>
                  </a:lnTo>
                  <a:lnTo>
                    <a:pt x="1090" y="1654"/>
                  </a:lnTo>
                  <a:lnTo>
                    <a:pt x="1092" y="1650"/>
                  </a:lnTo>
                  <a:lnTo>
                    <a:pt x="1094" y="1644"/>
                  </a:lnTo>
                  <a:lnTo>
                    <a:pt x="1098" y="1638"/>
                  </a:lnTo>
                  <a:lnTo>
                    <a:pt x="1098" y="1634"/>
                  </a:lnTo>
                  <a:lnTo>
                    <a:pt x="1098" y="1632"/>
                  </a:lnTo>
                  <a:lnTo>
                    <a:pt x="1098" y="1632"/>
                  </a:lnTo>
                  <a:lnTo>
                    <a:pt x="1096" y="1626"/>
                  </a:lnTo>
                  <a:lnTo>
                    <a:pt x="1098" y="1622"/>
                  </a:lnTo>
                  <a:lnTo>
                    <a:pt x="1100" y="1618"/>
                  </a:lnTo>
                  <a:lnTo>
                    <a:pt x="1098" y="1610"/>
                  </a:lnTo>
                  <a:lnTo>
                    <a:pt x="1098" y="1610"/>
                  </a:lnTo>
                  <a:lnTo>
                    <a:pt x="1096" y="1606"/>
                  </a:lnTo>
                  <a:lnTo>
                    <a:pt x="1096" y="1604"/>
                  </a:lnTo>
                  <a:lnTo>
                    <a:pt x="1098" y="1604"/>
                  </a:lnTo>
                  <a:lnTo>
                    <a:pt x="1100" y="1602"/>
                  </a:lnTo>
                  <a:lnTo>
                    <a:pt x="1102" y="1600"/>
                  </a:lnTo>
                  <a:lnTo>
                    <a:pt x="1100" y="1598"/>
                  </a:lnTo>
                  <a:lnTo>
                    <a:pt x="1100" y="1598"/>
                  </a:lnTo>
                  <a:lnTo>
                    <a:pt x="1100" y="1596"/>
                  </a:lnTo>
                  <a:lnTo>
                    <a:pt x="1102" y="1592"/>
                  </a:lnTo>
                  <a:lnTo>
                    <a:pt x="1112" y="1588"/>
                  </a:lnTo>
                  <a:lnTo>
                    <a:pt x="1124" y="1582"/>
                  </a:lnTo>
                  <a:lnTo>
                    <a:pt x="1130" y="1578"/>
                  </a:lnTo>
                  <a:lnTo>
                    <a:pt x="1132" y="1574"/>
                  </a:lnTo>
                  <a:lnTo>
                    <a:pt x="1132" y="1574"/>
                  </a:lnTo>
                  <a:lnTo>
                    <a:pt x="1134" y="1570"/>
                  </a:lnTo>
                  <a:lnTo>
                    <a:pt x="1134" y="1568"/>
                  </a:lnTo>
                  <a:lnTo>
                    <a:pt x="1138" y="1572"/>
                  </a:lnTo>
                  <a:lnTo>
                    <a:pt x="1142" y="1576"/>
                  </a:lnTo>
                  <a:lnTo>
                    <a:pt x="1144" y="1574"/>
                  </a:lnTo>
                  <a:lnTo>
                    <a:pt x="1146" y="1572"/>
                  </a:lnTo>
                  <a:lnTo>
                    <a:pt x="1146" y="1572"/>
                  </a:lnTo>
                  <a:lnTo>
                    <a:pt x="1152" y="1566"/>
                  </a:lnTo>
                  <a:lnTo>
                    <a:pt x="1158" y="1562"/>
                  </a:lnTo>
                  <a:lnTo>
                    <a:pt x="1164" y="1560"/>
                  </a:lnTo>
                  <a:lnTo>
                    <a:pt x="1164" y="1558"/>
                  </a:lnTo>
                  <a:lnTo>
                    <a:pt x="1164" y="1556"/>
                  </a:lnTo>
                  <a:lnTo>
                    <a:pt x="1164" y="1556"/>
                  </a:lnTo>
                  <a:lnTo>
                    <a:pt x="1164" y="1556"/>
                  </a:lnTo>
                  <a:lnTo>
                    <a:pt x="1166" y="1554"/>
                  </a:lnTo>
                  <a:lnTo>
                    <a:pt x="1170" y="1552"/>
                  </a:lnTo>
                  <a:lnTo>
                    <a:pt x="1172" y="1550"/>
                  </a:lnTo>
                  <a:lnTo>
                    <a:pt x="1172" y="1548"/>
                  </a:lnTo>
                  <a:lnTo>
                    <a:pt x="1172" y="1546"/>
                  </a:lnTo>
                  <a:lnTo>
                    <a:pt x="1170" y="1542"/>
                  </a:lnTo>
                  <a:lnTo>
                    <a:pt x="1170" y="1542"/>
                  </a:lnTo>
                  <a:lnTo>
                    <a:pt x="1168" y="1540"/>
                  </a:lnTo>
                  <a:lnTo>
                    <a:pt x="1164" y="1540"/>
                  </a:lnTo>
                  <a:lnTo>
                    <a:pt x="1152" y="1546"/>
                  </a:lnTo>
                  <a:lnTo>
                    <a:pt x="1144" y="1550"/>
                  </a:lnTo>
                  <a:lnTo>
                    <a:pt x="1136" y="1550"/>
                  </a:lnTo>
                  <a:lnTo>
                    <a:pt x="1128" y="1550"/>
                  </a:lnTo>
                  <a:lnTo>
                    <a:pt x="1122" y="1546"/>
                  </a:lnTo>
                  <a:lnTo>
                    <a:pt x="1122" y="1546"/>
                  </a:lnTo>
                  <a:lnTo>
                    <a:pt x="1112" y="1540"/>
                  </a:lnTo>
                  <a:lnTo>
                    <a:pt x="1104" y="1538"/>
                  </a:lnTo>
                  <a:lnTo>
                    <a:pt x="1094" y="1538"/>
                  </a:lnTo>
                  <a:lnTo>
                    <a:pt x="1086" y="1538"/>
                  </a:lnTo>
                  <a:lnTo>
                    <a:pt x="1076" y="1538"/>
                  </a:lnTo>
                  <a:lnTo>
                    <a:pt x="1084" y="1534"/>
                  </a:lnTo>
                  <a:lnTo>
                    <a:pt x="1084" y="1534"/>
                  </a:lnTo>
                  <a:lnTo>
                    <a:pt x="1092" y="1530"/>
                  </a:lnTo>
                  <a:lnTo>
                    <a:pt x="1098" y="1530"/>
                  </a:lnTo>
                  <a:lnTo>
                    <a:pt x="1110" y="1530"/>
                  </a:lnTo>
                  <a:lnTo>
                    <a:pt x="1118" y="1534"/>
                  </a:lnTo>
                  <a:lnTo>
                    <a:pt x="1122" y="1534"/>
                  </a:lnTo>
                  <a:lnTo>
                    <a:pt x="1124" y="1532"/>
                  </a:lnTo>
                  <a:lnTo>
                    <a:pt x="1124" y="1532"/>
                  </a:lnTo>
                  <a:lnTo>
                    <a:pt x="1126" y="1532"/>
                  </a:lnTo>
                  <a:lnTo>
                    <a:pt x="1128" y="1532"/>
                  </a:lnTo>
                  <a:lnTo>
                    <a:pt x="1134" y="1538"/>
                  </a:lnTo>
                  <a:lnTo>
                    <a:pt x="1142" y="1544"/>
                  </a:lnTo>
                  <a:lnTo>
                    <a:pt x="1146" y="1544"/>
                  </a:lnTo>
                  <a:lnTo>
                    <a:pt x="1150" y="1542"/>
                  </a:lnTo>
                  <a:lnTo>
                    <a:pt x="1150" y="1542"/>
                  </a:lnTo>
                  <a:lnTo>
                    <a:pt x="1178" y="1528"/>
                  </a:lnTo>
                  <a:lnTo>
                    <a:pt x="1190" y="1518"/>
                  </a:lnTo>
                  <a:lnTo>
                    <a:pt x="1192" y="1516"/>
                  </a:lnTo>
                  <a:lnTo>
                    <a:pt x="1192" y="1512"/>
                  </a:lnTo>
                  <a:lnTo>
                    <a:pt x="1192" y="1512"/>
                  </a:lnTo>
                  <a:lnTo>
                    <a:pt x="1184" y="1500"/>
                  </a:lnTo>
                  <a:lnTo>
                    <a:pt x="1178" y="1496"/>
                  </a:lnTo>
                  <a:lnTo>
                    <a:pt x="1172" y="1496"/>
                  </a:lnTo>
                  <a:lnTo>
                    <a:pt x="1172" y="1496"/>
                  </a:lnTo>
                  <a:lnTo>
                    <a:pt x="1168" y="1496"/>
                  </a:lnTo>
                  <a:lnTo>
                    <a:pt x="1168" y="1494"/>
                  </a:lnTo>
                  <a:lnTo>
                    <a:pt x="1168" y="1490"/>
                  </a:lnTo>
                  <a:lnTo>
                    <a:pt x="1170" y="1484"/>
                  </a:lnTo>
                  <a:lnTo>
                    <a:pt x="1168" y="1482"/>
                  </a:lnTo>
                  <a:lnTo>
                    <a:pt x="1164" y="1480"/>
                  </a:lnTo>
                  <a:lnTo>
                    <a:pt x="1164" y="1480"/>
                  </a:lnTo>
                  <a:lnTo>
                    <a:pt x="1158" y="1476"/>
                  </a:lnTo>
                  <a:lnTo>
                    <a:pt x="1154" y="1472"/>
                  </a:lnTo>
                  <a:lnTo>
                    <a:pt x="1148" y="1468"/>
                  </a:lnTo>
                  <a:lnTo>
                    <a:pt x="1144" y="1466"/>
                  </a:lnTo>
                  <a:lnTo>
                    <a:pt x="1138" y="1468"/>
                  </a:lnTo>
                  <a:lnTo>
                    <a:pt x="1138" y="1468"/>
                  </a:lnTo>
                  <a:lnTo>
                    <a:pt x="1132" y="1468"/>
                  </a:lnTo>
                  <a:lnTo>
                    <a:pt x="1132" y="1466"/>
                  </a:lnTo>
                  <a:lnTo>
                    <a:pt x="1132" y="1462"/>
                  </a:lnTo>
                  <a:lnTo>
                    <a:pt x="1130" y="1462"/>
                  </a:lnTo>
                  <a:lnTo>
                    <a:pt x="1126" y="1460"/>
                  </a:lnTo>
                  <a:lnTo>
                    <a:pt x="1126" y="1460"/>
                  </a:lnTo>
                  <a:lnTo>
                    <a:pt x="1124" y="1460"/>
                  </a:lnTo>
                  <a:lnTo>
                    <a:pt x="1122" y="1458"/>
                  </a:lnTo>
                  <a:lnTo>
                    <a:pt x="1118" y="1450"/>
                  </a:lnTo>
                  <a:lnTo>
                    <a:pt x="1116" y="1440"/>
                  </a:lnTo>
                  <a:lnTo>
                    <a:pt x="1116" y="1428"/>
                  </a:lnTo>
                  <a:lnTo>
                    <a:pt x="1116" y="1416"/>
                  </a:lnTo>
                  <a:lnTo>
                    <a:pt x="1116" y="1406"/>
                  </a:lnTo>
                  <a:lnTo>
                    <a:pt x="1120" y="1398"/>
                  </a:lnTo>
                  <a:lnTo>
                    <a:pt x="1120" y="1396"/>
                  </a:lnTo>
                  <a:lnTo>
                    <a:pt x="1124" y="1396"/>
                  </a:lnTo>
                  <a:lnTo>
                    <a:pt x="1124" y="1396"/>
                  </a:lnTo>
                  <a:lnTo>
                    <a:pt x="1126" y="1394"/>
                  </a:lnTo>
                  <a:lnTo>
                    <a:pt x="1128" y="1392"/>
                  </a:lnTo>
                  <a:lnTo>
                    <a:pt x="1126" y="1386"/>
                  </a:lnTo>
                  <a:lnTo>
                    <a:pt x="1126" y="1374"/>
                  </a:lnTo>
                  <a:lnTo>
                    <a:pt x="1126" y="1368"/>
                  </a:lnTo>
                  <a:lnTo>
                    <a:pt x="1128" y="1360"/>
                  </a:lnTo>
                  <a:lnTo>
                    <a:pt x="1128" y="1360"/>
                  </a:lnTo>
                  <a:lnTo>
                    <a:pt x="1132" y="1356"/>
                  </a:lnTo>
                  <a:lnTo>
                    <a:pt x="1132" y="1352"/>
                  </a:lnTo>
                  <a:lnTo>
                    <a:pt x="1130" y="1352"/>
                  </a:lnTo>
                  <a:lnTo>
                    <a:pt x="1128" y="1350"/>
                  </a:lnTo>
                  <a:lnTo>
                    <a:pt x="1124" y="1350"/>
                  </a:lnTo>
                  <a:lnTo>
                    <a:pt x="1122" y="1348"/>
                  </a:lnTo>
                  <a:lnTo>
                    <a:pt x="1122" y="1342"/>
                  </a:lnTo>
                  <a:lnTo>
                    <a:pt x="1122" y="1342"/>
                  </a:lnTo>
                  <a:lnTo>
                    <a:pt x="1122" y="1336"/>
                  </a:lnTo>
                  <a:lnTo>
                    <a:pt x="1124" y="1338"/>
                  </a:lnTo>
                  <a:lnTo>
                    <a:pt x="1130" y="1340"/>
                  </a:lnTo>
                  <a:lnTo>
                    <a:pt x="1136" y="1340"/>
                  </a:lnTo>
                  <a:lnTo>
                    <a:pt x="1142" y="1338"/>
                  </a:lnTo>
                  <a:lnTo>
                    <a:pt x="1142" y="1338"/>
                  </a:lnTo>
                  <a:lnTo>
                    <a:pt x="1148" y="1334"/>
                  </a:lnTo>
                  <a:lnTo>
                    <a:pt x="1148" y="1332"/>
                  </a:lnTo>
                  <a:lnTo>
                    <a:pt x="1148" y="1330"/>
                  </a:lnTo>
                  <a:lnTo>
                    <a:pt x="1146" y="1326"/>
                  </a:lnTo>
                  <a:lnTo>
                    <a:pt x="1144" y="1324"/>
                  </a:lnTo>
                  <a:lnTo>
                    <a:pt x="1142" y="1322"/>
                  </a:lnTo>
                  <a:lnTo>
                    <a:pt x="1144" y="1322"/>
                  </a:lnTo>
                  <a:lnTo>
                    <a:pt x="1152" y="1320"/>
                  </a:lnTo>
                  <a:lnTo>
                    <a:pt x="1152" y="1320"/>
                  </a:lnTo>
                  <a:lnTo>
                    <a:pt x="1160" y="1318"/>
                  </a:lnTo>
                  <a:lnTo>
                    <a:pt x="1166" y="1312"/>
                  </a:lnTo>
                  <a:lnTo>
                    <a:pt x="1170" y="1308"/>
                  </a:lnTo>
                  <a:lnTo>
                    <a:pt x="1172" y="1302"/>
                  </a:lnTo>
                  <a:lnTo>
                    <a:pt x="1178" y="1294"/>
                  </a:lnTo>
                  <a:lnTo>
                    <a:pt x="1180" y="1292"/>
                  </a:lnTo>
                  <a:lnTo>
                    <a:pt x="1186" y="1292"/>
                  </a:lnTo>
                  <a:lnTo>
                    <a:pt x="1186" y="1292"/>
                  </a:lnTo>
                  <a:lnTo>
                    <a:pt x="1190" y="1294"/>
                  </a:lnTo>
                  <a:lnTo>
                    <a:pt x="1194" y="1292"/>
                  </a:lnTo>
                  <a:lnTo>
                    <a:pt x="1196" y="1286"/>
                  </a:lnTo>
                  <a:lnTo>
                    <a:pt x="1200" y="1278"/>
                  </a:lnTo>
                  <a:lnTo>
                    <a:pt x="1204" y="1274"/>
                  </a:lnTo>
                  <a:lnTo>
                    <a:pt x="1208" y="1274"/>
                  </a:lnTo>
                  <a:lnTo>
                    <a:pt x="1208" y="1274"/>
                  </a:lnTo>
                  <a:lnTo>
                    <a:pt x="1214" y="1274"/>
                  </a:lnTo>
                  <a:lnTo>
                    <a:pt x="1218" y="1274"/>
                  </a:lnTo>
                  <a:lnTo>
                    <a:pt x="1222" y="1268"/>
                  </a:lnTo>
                  <a:lnTo>
                    <a:pt x="1226" y="1264"/>
                  </a:lnTo>
                  <a:lnTo>
                    <a:pt x="1228" y="1264"/>
                  </a:lnTo>
                  <a:lnTo>
                    <a:pt x="1232" y="1264"/>
                  </a:lnTo>
                  <a:lnTo>
                    <a:pt x="1232" y="1264"/>
                  </a:lnTo>
                  <a:lnTo>
                    <a:pt x="1236" y="1264"/>
                  </a:lnTo>
                  <a:lnTo>
                    <a:pt x="1238" y="1264"/>
                  </a:lnTo>
                  <a:lnTo>
                    <a:pt x="1240" y="1260"/>
                  </a:lnTo>
                  <a:lnTo>
                    <a:pt x="1244" y="1254"/>
                  </a:lnTo>
                  <a:lnTo>
                    <a:pt x="1246" y="1254"/>
                  </a:lnTo>
                  <a:lnTo>
                    <a:pt x="1250" y="1254"/>
                  </a:lnTo>
                  <a:lnTo>
                    <a:pt x="1250" y="1254"/>
                  </a:lnTo>
                  <a:lnTo>
                    <a:pt x="1254" y="1252"/>
                  </a:lnTo>
                  <a:lnTo>
                    <a:pt x="1258" y="1250"/>
                  </a:lnTo>
                  <a:lnTo>
                    <a:pt x="1262" y="1240"/>
                  </a:lnTo>
                  <a:lnTo>
                    <a:pt x="1268" y="1226"/>
                  </a:lnTo>
                  <a:lnTo>
                    <a:pt x="1274" y="1220"/>
                  </a:lnTo>
                  <a:lnTo>
                    <a:pt x="1284" y="1214"/>
                  </a:lnTo>
                  <a:lnTo>
                    <a:pt x="1284" y="1214"/>
                  </a:lnTo>
                  <a:lnTo>
                    <a:pt x="1290" y="1208"/>
                  </a:lnTo>
                  <a:lnTo>
                    <a:pt x="1292" y="1206"/>
                  </a:lnTo>
                  <a:lnTo>
                    <a:pt x="1292" y="1204"/>
                  </a:lnTo>
                  <a:lnTo>
                    <a:pt x="1290" y="1202"/>
                  </a:lnTo>
                  <a:lnTo>
                    <a:pt x="1284" y="1198"/>
                  </a:lnTo>
                  <a:lnTo>
                    <a:pt x="1280" y="1194"/>
                  </a:lnTo>
                  <a:lnTo>
                    <a:pt x="1276" y="1190"/>
                  </a:lnTo>
                  <a:lnTo>
                    <a:pt x="1276" y="1190"/>
                  </a:lnTo>
                  <a:lnTo>
                    <a:pt x="1276" y="1184"/>
                  </a:lnTo>
                  <a:lnTo>
                    <a:pt x="1276" y="1180"/>
                  </a:lnTo>
                  <a:lnTo>
                    <a:pt x="1282" y="1174"/>
                  </a:lnTo>
                  <a:lnTo>
                    <a:pt x="1288" y="1168"/>
                  </a:lnTo>
                  <a:lnTo>
                    <a:pt x="1290" y="1164"/>
                  </a:lnTo>
                  <a:lnTo>
                    <a:pt x="1292" y="1156"/>
                  </a:lnTo>
                  <a:lnTo>
                    <a:pt x="1292" y="1156"/>
                  </a:lnTo>
                  <a:lnTo>
                    <a:pt x="1292" y="1150"/>
                  </a:lnTo>
                  <a:lnTo>
                    <a:pt x="1294" y="1146"/>
                  </a:lnTo>
                  <a:lnTo>
                    <a:pt x="1298" y="1144"/>
                  </a:lnTo>
                  <a:lnTo>
                    <a:pt x="1300" y="1144"/>
                  </a:lnTo>
                  <a:lnTo>
                    <a:pt x="1306" y="1142"/>
                  </a:lnTo>
                  <a:lnTo>
                    <a:pt x="1310" y="1140"/>
                  </a:lnTo>
                  <a:lnTo>
                    <a:pt x="1310" y="1138"/>
                  </a:lnTo>
                  <a:lnTo>
                    <a:pt x="1310" y="1138"/>
                  </a:lnTo>
                  <a:lnTo>
                    <a:pt x="1314" y="1132"/>
                  </a:lnTo>
                  <a:lnTo>
                    <a:pt x="1320" y="1126"/>
                  </a:lnTo>
                  <a:lnTo>
                    <a:pt x="1338" y="1114"/>
                  </a:lnTo>
                  <a:lnTo>
                    <a:pt x="1338" y="1114"/>
                  </a:lnTo>
                  <a:lnTo>
                    <a:pt x="1340" y="1112"/>
                  </a:lnTo>
                  <a:lnTo>
                    <a:pt x="1344" y="1112"/>
                  </a:lnTo>
                  <a:lnTo>
                    <a:pt x="1346" y="1116"/>
                  </a:lnTo>
                  <a:lnTo>
                    <a:pt x="1348" y="1118"/>
                  </a:lnTo>
                  <a:lnTo>
                    <a:pt x="1350" y="1120"/>
                  </a:lnTo>
                  <a:lnTo>
                    <a:pt x="1354" y="1120"/>
                  </a:lnTo>
                  <a:lnTo>
                    <a:pt x="1358" y="1118"/>
                  </a:lnTo>
                  <a:lnTo>
                    <a:pt x="1358" y="1118"/>
                  </a:lnTo>
                  <a:lnTo>
                    <a:pt x="1364" y="1116"/>
                  </a:lnTo>
                  <a:lnTo>
                    <a:pt x="1368" y="1116"/>
                  </a:lnTo>
                  <a:lnTo>
                    <a:pt x="1378" y="1116"/>
                  </a:lnTo>
                  <a:lnTo>
                    <a:pt x="1386" y="1116"/>
                  </a:lnTo>
                  <a:lnTo>
                    <a:pt x="1392" y="1116"/>
                  </a:lnTo>
                  <a:lnTo>
                    <a:pt x="1396" y="1114"/>
                  </a:lnTo>
                  <a:lnTo>
                    <a:pt x="1396" y="1114"/>
                  </a:lnTo>
                  <a:lnTo>
                    <a:pt x="1408" y="1116"/>
                  </a:lnTo>
                  <a:lnTo>
                    <a:pt x="1414" y="1120"/>
                  </a:lnTo>
                  <a:lnTo>
                    <a:pt x="1418" y="1124"/>
                  </a:lnTo>
                  <a:lnTo>
                    <a:pt x="1428" y="1126"/>
                  </a:lnTo>
                  <a:lnTo>
                    <a:pt x="1428" y="1126"/>
                  </a:lnTo>
                  <a:lnTo>
                    <a:pt x="1438" y="1130"/>
                  </a:lnTo>
                  <a:lnTo>
                    <a:pt x="1440" y="1134"/>
                  </a:lnTo>
                  <a:lnTo>
                    <a:pt x="1442" y="1136"/>
                  </a:lnTo>
                  <a:lnTo>
                    <a:pt x="1442" y="1144"/>
                  </a:lnTo>
                  <a:lnTo>
                    <a:pt x="1440" y="1154"/>
                  </a:lnTo>
                  <a:lnTo>
                    <a:pt x="1440" y="1154"/>
                  </a:lnTo>
                  <a:lnTo>
                    <a:pt x="1440" y="1162"/>
                  </a:lnTo>
                  <a:lnTo>
                    <a:pt x="1442" y="1166"/>
                  </a:lnTo>
                  <a:lnTo>
                    <a:pt x="1446" y="1168"/>
                  </a:lnTo>
                  <a:lnTo>
                    <a:pt x="1444" y="1174"/>
                  </a:lnTo>
                  <a:lnTo>
                    <a:pt x="1444" y="1174"/>
                  </a:lnTo>
                  <a:lnTo>
                    <a:pt x="1442" y="1176"/>
                  </a:lnTo>
                  <a:lnTo>
                    <a:pt x="1440" y="1176"/>
                  </a:lnTo>
                  <a:lnTo>
                    <a:pt x="1434" y="1176"/>
                  </a:lnTo>
                  <a:lnTo>
                    <a:pt x="1422" y="1178"/>
                  </a:lnTo>
                  <a:lnTo>
                    <a:pt x="1422" y="1178"/>
                  </a:lnTo>
                  <a:lnTo>
                    <a:pt x="1416" y="1180"/>
                  </a:lnTo>
                  <a:lnTo>
                    <a:pt x="1412" y="1184"/>
                  </a:lnTo>
                  <a:lnTo>
                    <a:pt x="1406" y="1196"/>
                  </a:lnTo>
                  <a:lnTo>
                    <a:pt x="1398" y="1208"/>
                  </a:lnTo>
                  <a:lnTo>
                    <a:pt x="1390" y="1216"/>
                  </a:lnTo>
                  <a:lnTo>
                    <a:pt x="1382" y="1222"/>
                  </a:lnTo>
                  <a:lnTo>
                    <a:pt x="1382" y="1222"/>
                  </a:lnTo>
                  <a:lnTo>
                    <a:pt x="1372" y="1228"/>
                  </a:lnTo>
                  <a:lnTo>
                    <a:pt x="1368" y="1232"/>
                  </a:lnTo>
                  <a:lnTo>
                    <a:pt x="1366" y="1236"/>
                  </a:lnTo>
                  <a:lnTo>
                    <a:pt x="1366" y="1238"/>
                  </a:lnTo>
                  <a:lnTo>
                    <a:pt x="1366" y="1242"/>
                  </a:lnTo>
                  <a:lnTo>
                    <a:pt x="1358" y="1244"/>
                  </a:lnTo>
                  <a:lnTo>
                    <a:pt x="1358" y="1244"/>
                  </a:lnTo>
                  <a:lnTo>
                    <a:pt x="1354" y="1246"/>
                  </a:lnTo>
                  <a:lnTo>
                    <a:pt x="1350" y="1248"/>
                  </a:lnTo>
                  <a:lnTo>
                    <a:pt x="1346" y="1254"/>
                  </a:lnTo>
                  <a:lnTo>
                    <a:pt x="1344" y="1258"/>
                  </a:lnTo>
                  <a:lnTo>
                    <a:pt x="1342" y="1260"/>
                  </a:lnTo>
                  <a:lnTo>
                    <a:pt x="1338" y="1260"/>
                  </a:lnTo>
                  <a:lnTo>
                    <a:pt x="1338" y="1260"/>
                  </a:lnTo>
                  <a:lnTo>
                    <a:pt x="1334" y="1260"/>
                  </a:lnTo>
                  <a:lnTo>
                    <a:pt x="1332" y="1260"/>
                  </a:lnTo>
                  <a:lnTo>
                    <a:pt x="1328" y="1264"/>
                  </a:lnTo>
                  <a:lnTo>
                    <a:pt x="1326" y="1268"/>
                  </a:lnTo>
                  <a:lnTo>
                    <a:pt x="1324" y="1270"/>
                  </a:lnTo>
                  <a:lnTo>
                    <a:pt x="1322" y="1270"/>
                  </a:lnTo>
                  <a:lnTo>
                    <a:pt x="1322" y="1270"/>
                  </a:lnTo>
                  <a:lnTo>
                    <a:pt x="1320" y="1272"/>
                  </a:lnTo>
                  <a:lnTo>
                    <a:pt x="1318" y="1272"/>
                  </a:lnTo>
                  <a:lnTo>
                    <a:pt x="1318" y="1278"/>
                  </a:lnTo>
                  <a:lnTo>
                    <a:pt x="1318" y="1286"/>
                  </a:lnTo>
                  <a:lnTo>
                    <a:pt x="1318" y="1288"/>
                  </a:lnTo>
                  <a:lnTo>
                    <a:pt x="1314" y="1292"/>
                  </a:lnTo>
                  <a:lnTo>
                    <a:pt x="1314" y="1292"/>
                  </a:lnTo>
                  <a:lnTo>
                    <a:pt x="1310" y="1294"/>
                  </a:lnTo>
                  <a:lnTo>
                    <a:pt x="1308" y="1294"/>
                  </a:lnTo>
                  <a:lnTo>
                    <a:pt x="1300" y="1292"/>
                  </a:lnTo>
                  <a:lnTo>
                    <a:pt x="1294" y="1290"/>
                  </a:lnTo>
                  <a:lnTo>
                    <a:pt x="1292" y="1292"/>
                  </a:lnTo>
                  <a:lnTo>
                    <a:pt x="1290" y="1296"/>
                  </a:lnTo>
                  <a:lnTo>
                    <a:pt x="1290" y="1296"/>
                  </a:lnTo>
                  <a:lnTo>
                    <a:pt x="1290" y="1300"/>
                  </a:lnTo>
                  <a:lnTo>
                    <a:pt x="1286" y="1304"/>
                  </a:lnTo>
                  <a:lnTo>
                    <a:pt x="1278" y="1314"/>
                  </a:lnTo>
                  <a:lnTo>
                    <a:pt x="1276" y="1322"/>
                  </a:lnTo>
                  <a:lnTo>
                    <a:pt x="1274" y="1328"/>
                  </a:lnTo>
                  <a:lnTo>
                    <a:pt x="1274" y="1338"/>
                  </a:lnTo>
                  <a:lnTo>
                    <a:pt x="1278" y="1346"/>
                  </a:lnTo>
                  <a:lnTo>
                    <a:pt x="1278" y="1346"/>
                  </a:lnTo>
                  <a:lnTo>
                    <a:pt x="1282" y="1354"/>
                  </a:lnTo>
                  <a:lnTo>
                    <a:pt x="1282" y="1360"/>
                  </a:lnTo>
                  <a:lnTo>
                    <a:pt x="1282" y="1364"/>
                  </a:lnTo>
                  <a:lnTo>
                    <a:pt x="1280" y="1366"/>
                  </a:lnTo>
                  <a:lnTo>
                    <a:pt x="1278" y="1368"/>
                  </a:lnTo>
                  <a:lnTo>
                    <a:pt x="1278" y="1372"/>
                  </a:lnTo>
                  <a:lnTo>
                    <a:pt x="1280" y="1378"/>
                  </a:lnTo>
                  <a:lnTo>
                    <a:pt x="1288" y="1388"/>
                  </a:lnTo>
                  <a:lnTo>
                    <a:pt x="1288" y="1388"/>
                  </a:lnTo>
                  <a:lnTo>
                    <a:pt x="1292" y="1394"/>
                  </a:lnTo>
                  <a:lnTo>
                    <a:pt x="1294" y="1396"/>
                  </a:lnTo>
                  <a:lnTo>
                    <a:pt x="1294" y="1398"/>
                  </a:lnTo>
                  <a:lnTo>
                    <a:pt x="1292" y="1400"/>
                  </a:lnTo>
                  <a:lnTo>
                    <a:pt x="1288" y="1402"/>
                  </a:lnTo>
                  <a:lnTo>
                    <a:pt x="1286" y="1404"/>
                  </a:lnTo>
                  <a:lnTo>
                    <a:pt x="1286" y="1406"/>
                  </a:lnTo>
                  <a:lnTo>
                    <a:pt x="1286" y="1406"/>
                  </a:lnTo>
                  <a:lnTo>
                    <a:pt x="1288" y="1416"/>
                  </a:lnTo>
                  <a:lnTo>
                    <a:pt x="1288" y="1424"/>
                  </a:lnTo>
                  <a:lnTo>
                    <a:pt x="1282" y="1444"/>
                  </a:lnTo>
                  <a:lnTo>
                    <a:pt x="1282" y="1444"/>
                  </a:lnTo>
                  <a:lnTo>
                    <a:pt x="1280" y="1456"/>
                  </a:lnTo>
                  <a:lnTo>
                    <a:pt x="1280" y="1462"/>
                  </a:lnTo>
                  <a:lnTo>
                    <a:pt x="1282" y="1464"/>
                  </a:lnTo>
                  <a:lnTo>
                    <a:pt x="1286" y="1466"/>
                  </a:lnTo>
                  <a:lnTo>
                    <a:pt x="1298" y="1470"/>
                  </a:lnTo>
                  <a:lnTo>
                    <a:pt x="1298" y="1470"/>
                  </a:lnTo>
                  <a:lnTo>
                    <a:pt x="1322" y="1476"/>
                  </a:lnTo>
                  <a:lnTo>
                    <a:pt x="1328" y="1478"/>
                  </a:lnTo>
                  <a:lnTo>
                    <a:pt x="1330" y="1480"/>
                  </a:lnTo>
                  <a:lnTo>
                    <a:pt x="1328" y="1484"/>
                  </a:lnTo>
                  <a:lnTo>
                    <a:pt x="1328" y="1484"/>
                  </a:lnTo>
                  <a:lnTo>
                    <a:pt x="1328" y="1492"/>
                  </a:lnTo>
                  <a:lnTo>
                    <a:pt x="1328" y="1500"/>
                  </a:lnTo>
                  <a:lnTo>
                    <a:pt x="1330" y="1504"/>
                  </a:lnTo>
                  <a:lnTo>
                    <a:pt x="1334" y="1504"/>
                  </a:lnTo>
                  <a:lnTo>
                    <a:pt x="1336" y="1504"/>
                  </a:lnTo>
                  <a:lnTo>
                    <a:pt x="1340" y="1500"/>
                  </a:lnTo>
                  <a:lnTo>
                    <a:pt x="1340" y="1500"/>
                  </a:lnTo>
                  <a:lnTo>
                    <a:pt x="1346" y="1494"/>
                  </a:lnTo>
                  <a:lnTo>
                    <a:pt x="1352" y="1494"/>
                  </a:lnTo>
                  <a:lnTo>
                    <a:pt x="1354" y="1496"/>
                  </a:lnTo>
                  <a:lnTo>
                    <a:pt x="1354" y="1498"/>
                  </a:lnTo>
                  <a:lnTo>
                    <a:pt x="1354" y="1500"/>
                  </a:lnTo>
                  <a:lnTo>
                    <a:pt x="1352" y="1506"/>
                  </a:lnTo>
                  <a:lnTo>
                    <a:pt x="1352" y="1506"/>
                  </a:lnTo>
                  <a:lnTo>
                    <a:pt x="1346" y="1512"/>
                  </a:lnTo>
                  <a:lnTo>
                    <a:pt x="1346" y="1516"/>
                  </a:lnTo>
                  <a:lnTo>
                    <a:pt x="1352" y="1514"/>
                  </a:lnTo>
                  <a:lnTo>
                    <a:pt x="1366" y="1508"/>
                  </a:lnTo>
                  <a:lnTo>
                    <a:pt x="1366" y="1508"/>
                  </a:lnTo>
                  <a:lnTo>
                    <a:pt x="1376" y="1504"/>
                  </a:lnTo>
                  <a:lnTo>
                    <a:pt x="1390" y="1504"/>
                  </a:lnTo>
                  <a:lnTo>
                    <a:pt x="1408" y="1500"/>
                  </a:lnTo>
                  <a:lnTo>
                    <a:pt x="1436" y="1488"/>
                  </a:lnTo>
                  <a:lnTo>
                    <a:pt x="1436" y="1488"/>
                  </a:lnTo>
                  <a:lnTo>
                    <a:pt x="1448" y="1484"/>
                  </a:lnTo>
                  <a:lnTo>
                    <a:pt x="1454" y="1484"/>
                  </a:lnTo>
                  <a:lnTo>
                    <a:pt x="1458" y="1484"/>
                  </a:lnTo>
                  <a:lnTo>
                    <a:pt x="1462" y="1484"/>
                  </a:lnTo>
                  <a:lnTo>
                    <a:pt x="1466" y="1486"/>
                  </a:lnTo>
                  <a:lnTo>
                    <a:pt x="1470" y="1482"/>
                  </a:lnTo>
                  <a:lnTo>
                    <a:pt x="1470" y="1482"/>
                  </a:lnTo>
                  <a:lnTo>
                    <a:pt x="1476" y="1476"/>
                  </a:lnTo>
                  <a:lnTo>
                    <a:pt x="1478" y="1476"/>
                  </a:lnTo>
                  <a:lnTo>
                    <a:pt x="1484" y="1478"/>
                  </a:lnTo>
                  <a:lnTo>
                    <a:pt x="1490" y="1476"/>
                  </a:lnTo>
                  <a:lnTo>
                    <a:pt x="1498" y="1474"/>
                  </a:lnTo>
                  <a:lnTo>
                    <a:pt x="1498" y="1474"/>
                  </a:lnTo>
                  <a:lnTo>
                    <a:pt x="1506" y="1472"/>
                  </a:lnTo>
                  <a:lnTo>
                    <a:pt x="1512" y="1470"/>
                  </a:lnTo>
                  <a:lnTo>
                    <a:pt x="1522" y="1470"/>
                  </a:lnTo>
                  <a:lnTo>
                    <a:pt x="1532" y="1470"/>
                  </a:lnTo>
                  <a:lnTo>
                    <a:pt x="1538" y="1470"/>
                  </a:lnTo>
                  <a:lnTo>
                    <a:pt x="1546" y="1466"/>
                  </a:lnTo>
                  <a:lnTo>
                    <a:pt x="1546" y="1466"/>
                  </a:lnTo>
                  <a:lnTo>
                    <a:pt x="1550" y="1468"/>
                  </a:lnTo>
                  <a:lnTo>
                    <a:pt x="1556" y="1468"/>
                  </a:lnTo>
                  <a:lnTo>
                    <a:pt x="1566" y="1462"/>
                  </a:lnTo>
                  <a:lnTo>
                    <a:pt x="1574" y="1456"/>
                  </a:lnTo>
                  <a:lnTo>
                    <a:pt x="1578" y="1454"/>
                  </a:lnTo>
                  <a:lnTo>
                    <a:pt x="1580" y="1456"/>
                  </a:lnTo>
                  <a:lnTo>
                    <a:pt x="1580" y="1456"/>
                  </a:lnTo>
                  <a:lnTo>
                    <a:pt x="1582" y="1458"/>
                  </a:lnTo>
                  <a:lnTo>
                    <a:pt x="1578" y="1458"/>
                  </a:lnTo>
                  <a:lnTo>
                    <a:pt x="1576" y="1462"/>
                  </a:lnTo>
                  <a:lnTo>
                    <a:pt x="1578" y="1466"/>
                  </a:lnTo>
                  <a:lnTo>
                    <a:pt x="1578" y="1466"/>
                  </a:lnTo>
                  <a:lnTo>
                    <a:pt x="1580" y="1470"/>
                  </a:lnTo>
                  <a:lnTo>
                    <a:pt x="1578" y="1472"/>
                  </a:lnTo>
                  <a:lnTo>
                    <a:pt x="1572" y="1470"/>
                  </a:lnTo>
                  <a:lnTo>
                    <a:pt x="1568" y="1468"/>
                  </a:lnTo>
                  <a:lnTo>
                    <a:pt x="1572" y="1474"/>
                  </a:lnTo>
                  <a:lnTo>
                    <a:pt x="1572" y="1474"/>
                  </a:lnTo>
                  <a:lnTo>
                    <a:pt x="1578" y="1480"/>
                  </a:lnTo>
                  <a:lnTo>
                    <a:pt x="1582" y="1480"/>
                  </a:lnTo>
                  <a:lnTo>
                    <a:pt x="1584" y="1482"/>
                  </a:lnTo>
                  <a:lnTo>
                    <a:pt x="1588" y="1486"/>
                  </a:lnTo>
                  <a:lnTo>
                    <a:pt x="1588" y="1486"/>
                  </a:lnTo>
                  <a:lnTo>
                    <a:pt x="1592" y="1490"/>
                  </a:lnTo>
                  <a:lnTo>
                    <a:pt x="1596" y="1490"/>
                  </a:lnTo>
                  <a:lnTo>
                    <a:pt x="1608" y="1490"/>
                  </a:lnTo>
                  <a:lnTo>
                    <a:pt x="1618" y="1490"/>
                  </a:lnTo>
                  <a:lnTo>
                    <a:pt x="1622" y="1492"/>
                  </a:lnTo>
                  <a:lnTo>
                    <a:pt x="1626" y="1494"/>
                  </a:lnTo>
                  <a:lnTo>
                    <a:pt x="1626" y="1494"/>
                  </a:lnTo>
                  <a:lnTo>
                    <a:pt x="1628" y="1498"/>
                  </a:lnTo>
                  <a:lnTo>
                    <a:pt x="1632" y="1500"/>
                  </a:lnTo>
                  <a:lnTo>
                    <a:pt x="1638" y="1502"/>
                  </a:lnTo>
                  <a:lnTo>
                    <a:pt x="1642" y="1504"/>
                  </a:lnTo>
                  <a:lnTo>
                    <a:pt x="1642" y="1504"/>
                  </a:lnTo>
                  <a:lnTo>
                    <a:pt x="1642" y="1508"/>
                  </a:lnTo>
                  <a:lnTo>
                    <a:pt x="1642" y="1508"/>
                  </a:lnTo>
                  <a:lnTo>
                    <a:pt x="1638" y="1510"/>
                  </a:lnTo>
                  <a:lnTo>
                    <a:pt x="1634" y="1510"/>
                  </a:lnTo>
                  <a:lnTo>
                    <a:pt x="1610" y="1504"/>
                  </a:lnTo>
                  <a:lnTo>
                    <a:pt x="1610" y="1504"/>
                  </a:lnTo>
                  <a:lnTo>
                    <a:pt x="1602" y="1502"/>
                  </a:lnTo>
                  <a:lnTo>
                    <a:pt x="1596" y="1504"/>
                  </a:lnTo>
                  <a:lnTo>
                    <a:pt x="1594" y="1506"/>
                  </a:lnTo>
                  <a:lnTo>
                    <a:pt x="1592" y="1510"/>
                  </a:lnTo>
                  <a:lnTo>
                    <a:pt x="1590" y="1512"/>
                  </a:lnTo>
                  <a:lnTo>
                    <a:pt x="1588" y="1516"/>
                  </a:lnTo>
                  <a:lnTo>
                    <a:pt x="1584" y="1516"/>
                  </a:lnTo>
                  <a:lnTo>
                    <a:pt x="1578" y="1514"/>
                  </a:lnTo>
                  <a:lnTo>
                    <a:pt x="1578" y="1514"/>
                  </a:lnTo>
                  <a:lnTo>
                    <a:pt x="1574" y="1512"/>
                  </a:lnTo>
                  <a:lnTo>
                    <a:pt x="1570" y="1514"/>
                  </a:lnTo>
                  <a:lnTo>
                    <a:pt x="1568" y="1516"/>
                  </a:lnTo>
                  <a:lnTo>
                    <a:pt x="1568" y="1518"/>
                  </a:lnTo>
                  <a:lnTo>
                    <a:pt x="1568" y="1522"/>
                  </a:lnTo>
                  <a:lnTo>
                    <a:pt x="1568" y="1524"/>
                  </a:lnTo>
                  <a:lnTo>
                    <a:pt x="1564" y="1524"/>
                  </a:lnTo>
                  <a:lnTo>
                    <a:pt x="1560" y="1520"/>
                  </a:lnTo>
                  <a:lnTo>
                    <a:pt x="1560" y="1520"/>
                  </a:lnTo>
                  <a:lnTo>
                    <a:pt x="1556" y="1518"/>
                  </a:lnTo>
                  <a:lnTo>
                    <a:pt x="1552" y="1516"/>
                  </a:lnTo>
                  <a:lnTo>
                    <a:pt x="1552" y="1518"/>
                  </a:lnTo>
                  <a:lnTo>
                    <a:pt x="1552" y="1520"/>
                  </a:lnTo>
                  <a:lnTo>
                    <a:pt x="1554" y="1530"/>
                  </a:lnTo>
                  <a:lnTo>
                    <a:pt x="1554" y="1534"/>
                  </a:lnTo>
                  <a:lnTo>
                    <a:pt x="1552" y="1536"/>
                  </a:lnTo>
                  <a:lnTo>
                    <a:pt x="1552" y="1536"/>
                  </a:lnTo>
                  <a:lnTo>
                    <a:pt x="1540" y="1540"/>
                  </a:lnTo>
                  <a:lnTo>
                    <a:pt x="1530" y="1542"/>
                  </a:lnTo>
                  <a:lnTo>
                    <a:pt x="1518" y="1540"/>
                  </a:lnTo>
                  <a:lnTo>
                    <a:pt x="1508" y="1536"/>
                  </a:lnTo>
                  <a:lnTo>
                    <a:pt x="1508" y="1536"/>
                  </a:lnTo>
                  <a:lnTo>
                    <a:pt x="1498" y="1532"/>
                  </a:lnTo>
                  <a:lnTo>
                    <a:pt x="1488" y="1530"/>
                  </a:lnTo>
                  <a:lnTo>
                    <a:pt x="1476" y="1528"/>
                  </a:lnTo>
                  <a:lnTo>
                    <a:pt x="1460" y="1526"/>
                  </a:lnTo>
                  <a:lnTo>
                    <a:pt x="1460" y="1526"/>
                  </a:lnTo>
                  <a:lnTo>
                    <a:pt x="1454" y="1524"/>
                  </a:lnTo>
                  <a:lnTo>
                    <a:pt x="1450" y="1524"/>
                  </a:lnTo>
                  <a:lnTo>
                    <a:pt x="1448" y="1526"/>
                  </a:lnTo>
                  <a:lnTo>
                    <a:pt x="1448" y="1528"/>
                  </a:lnTo>
                  <a:lnTo>
                    <a:pt x="1446" y="1532"/>
                  </a:lnTo>
                  <a:lnTo>
                    <a:pt x="1442" y="1534"/>
                  </a:lnTo>
                  <a:lnTo>
                    <a:pt x="1436" y="1534"/>
                  </a:lnTo>
                  <a:lnTo>
                    <a:pt x="1436" y="1534"/>
                  </a:lnTo>
                  <a:lnTo>
                    <a:pt x="1422" y="1534"/>
                  </a:lnTo>
                  <a:lnTo>
                    <a:pt x="1408" y="1534"/>
                  </a:lnTo>
                  <a:lnTo>
                    <a:pt x="1398" y="1538"/>
                  </a:lnTo>
                  <a:lnTo>
                    <a:pt x="1394" y="1542"/>
                  </a:lnTo>
                  <a:lnTo>
                    <a:pt x="1392" y="1544"/>
                  </a:lnTo>
                  <a:lnTo>
                    <a:pt x="1392" y="1544"/>
                  </a:lnTo>
                  <a:lnTo>
                    <a:pt x="1390" y="1548"/>
                  </a:lnTo>
                  <a:lnTo>
                    <a:pt x="1388" y="1550"/>
                  </a:lnTo>
                  <a:lnTo>
                    <a:pt x="1380" y="1552"/>
                  </a:lnTo>
                  <a:lnTo>
                    <a:pt x="1374" y="1554"/>
                  </a:lnTo>
                  <a:lnTo>
                    <a:pt x="1372" y="1558"/>
                  </a:lnTo>
                  <a:lnTo>
                    <a:pt x="1370" y="1562"/>
                  </a:lnTo>
                  <a:lnTo>
                    <a:pt x="1370" y="1562"/>
                  </a:lnTo>
                  <a:lnTo>
                    <a:pt x="1368" y="1572"/>
                  </a:lnTo>
                  <a:lnTo>
                    <a:pt x="1368" y="1580"/>
                  </a:lnTo>
                  <a:lnTo>
                    <a:pt x="1370" y="1588"/>
                  </a:lnTo>
                  <a:lnTo>
                    <a:pt x="1372" y="1594"/>
                  </a:lnTo>
                  <a:lnTo>
                    <a:pt x="1372" y="1594"/>
                  </a:lnTo>
                  <a:lnTo>
                    <a:pt x="1378" y="1604"/>
                  </a:lnTo>
                  <a:lnTo>
                    <a:pt x="1382" y="1610"/>
                  </a:lnTo>
                  <a:lnTo>
                    <a:pt x="1386" y="1614"/>
                  </a:lnTo>
                  <a:lnTo>
                    <a:pt x="1390" y="1614"/>
                  </a:lnTo>
                  <a:lnTo>
                    <a:pt x="1396" y="1614"/>
                  </a:lnTo>
                  <a:lnTo>
                    <a:pt x="1402" y="1610"/>
                  </a:lnTo>
                  <a:lnTo>
                    <a:pt x="1402" y="1610"/>
                  </a:lnTo>
                  <a:lnTo>
                    <a:pt x="1410" y="1606"/>
                  </a:lnTo>
                  <a:lnTo>
                    <a:pt x="1410" y="1608"/>
                  </a:lnTo>
                  <a:lnTo>
                    <a:pt x="1410" y="1610"/>
                  </a:lnTo>
                  <a:lnTo>
                    <a:pt x="1402" y="1640"/>
                  </a:lnTo>
                  <a:lnTo>
                    <a:pt x="1402" y="1640"/>
                  </a:lnTo>
                  <a:lnTo>
                    <a:pt x="1402" y="1646"/>
                  </a:lnTo>
                  <a:lnTo>
                    <a:pt x="1404" y="1654"/>
                  </a:lnTo>
                  <a:lnTo>
                    <a:pt x="1406" y="1668"/>
                  </a:lnTo>
                  <a:lnTo>
                    <a:pt x="1408" y="1676"/>
                  </a:lnTo>
                  <a:lnTo>
                    <a:pt x="1406" y="1682"/>
                  </a:lnTo>
                  <a:lnTo>
                    <a:pt x="1402" y="1686"/>
                  </a:lnTo>
                  <a:lnTo>
                    <a:pt x="1392" y="1692"/>
                  </a:lnTo>
                  <a:lnTo>
                    <a:pt x="1392" y="1692"/>
                  </a:lnTo>
                  <a:lnTo>
                    <a:pt x="1380" y="1694"/>
                  </a:lnTo>
                  <a:lnTo>
                    <a:pt x="1370" y="1694"/>
                  </a:lnTo>
                  <a:lnTo>
                    <a:pt x="1364" y="1690"/>
                  </a:lnTo>
                  <a:lnTo>
                    <a:pt x="1360" y="1684"/>
                  </a:lnTo>
                  <a:lnTo>
                    <a:pt x="1354" y="1672"/>
                  </a:lnTo>
                  <a:lnTo>
                    <a:pt x="1348" y="1666"/>
                  </a:lnTo>
                  <a:lnTo>
                    <a:pt x="1342" y="1662"/>
                  </a:lnTo>
                  <a:lnTo>
                    <a:pt x="1342" y="1662"/>
                  </a:lnTo>
                  <a:lnTo>
                    <a:pt x="1336" y="1660"/>
                  </a:lnTo>
                  <a:lnTo>
                    <a:pt x="1334" y="1656"/>
                  </a:lnTo>
                  <a:lnTo>
                    <a:pt x="1332" y="1652"/>
                  </a:lnTo>
                  <a:lnTo>
                    <a:pt x="1332" y="1650"/>
                  </a:lnTo>
                  <a:lnTo>
                    <a:pt x="1332" y="1648"/>
                  </a:lnTo>
                  <a:lnTo>
                    <a:pt x="1332" y="1648"/>
                  </a:lnTo>
                  <a:lnTo>
                    <a:pt x="1324" y="1648"/>
                  </a:lnTo>
                  <a:lnTo>
                    <a:pt x="1324" y="1648"/>
                  </a:lnTo>
                  <a:lnTo>
                    <a:pt x="1302" y="1656"/>
                  </a:lnTo>
                  <a:lnTo>
                    <a:pt x="1294" y="1660"/>
                  </a:lnTo>
                  <a:lnTo>
                    <a:pt x="1292" y="1664"/>
                  </a:lnTo>
                  <a:lnTo>
                    <a:pt x="1292" y="1664"/>
                  </a:lnTo>
                  <a:lnTo>
                    <a:pt x="1286" y="1674"/>
                  </a:lnTo>
                  <a:lnTo>
                    <a:pt x="1284" y="1678"/>
                  </a:lnTo>
                  <a:lnTo>
                    <a:pt x="1286" y="1684"/>
                  </a:lnTo>
                  <a:lnTo>
                    <a:pt x="1286" y="1684"/>
                  </a:lnTo>
                  <a:lnTo>
                    <a:pt x="1286" y="1688"/>
                  </a:lnTo>
                  <a:lnTo>
                    <a:pt x="1286" y="1690"/>
                  </a:lnTo>
                  <a:lnTo>
                    <a:pt x="1280" y="1694"/>
                  </a:lnTo>
                  <a:lnTo>
                    <a:pt x="1274" y="1700"/>
                  </a:lnTo>
                  <a:lnTo>
                    <a:pt x="1272" y="1704"/>
                  </a:lnTo>
                  <a:lnTo>
                    <a:pt x="1270" y="1710"/>
                  </a:lnTo>
                  <a:lnTo>
                    <a:pt x="1270" y="1710"/>
                  </a:lnTo>
                  <a:lnTo>
                    <a:pt x="1266" y="1720"/>
                  </a:lnTo>
                  <a:lnTo>
                    <a:pt x="1266" y="1732"/>
                  </a:lnTo>
                  <a:lnTo>
                    <a:pt x="1268" y="1752"/>
                  </a:lnTo>
                  <a:lnTo>
                    <a:pt x="1268" y="1752"/>
                  </a:lnTo>
                  <a:lnTo>
                    <a:pt x="1268" y="1766"/>
                  </a:lnTo>
                  <a:lnTo>
                    <a:pt x="1270" y="1772"/>
                  </a:lnTo>
                  <a:lnTo>
                    <a:pt x="1274" y="1776"/>
                  </a:lnTo>
                  <a:lnTo>
                    <a:pt x="1274" y="1776"/>
                  </a:lnTo>
                  <a:lnTo>
                    <a:pt x="1278" y="1782"/>
                  </a:lnTo>
                  <a:lnTo>
                    <a:pt x="1280" y="1790"/>
                  </a:lnTo>
                  <a:lnTo>
                    <a:pt x="1280" y="1804"/>
                  </a:lnTo>
                  <a:lnTo>
                    <a:pt x="1280" y="1804"/>
                  </a:lnTo>
                  <a:lnTo>
                    <a:pt x="1278" y="1806"/>
                  </a:lnTo>
                  <a:lnTo>
                    <a:pt x="1278" y="1806"/>
                  </a:lnTo>
                  <a:lnTo>
                    <a:pt x="1276" y="1808"/>
                  </a:lnTo>
                  <a:lnTo>
                    <a:pt x="1276" y="1816"/>
                  </a:lnTo>
                  <a:lnTo>
                    <a:pt x="1276" y="1816"/>
                  </a:lnTo>
                  <a:lnTo>
                    <a:pt x="1278" y="1818"/>
                  </a:lnTo>
                  <a:lnTo>
                    <a:pt x="1276" y="1822"/>
                  </a:lnTo>
                  <a:lnTo>
                    <a:pt x="1270" y="1824"/>
                  </a:lnTo>
                  <a:lnTo>
                    <a:pt x="1264" y="1826"/>
                  </a:lnTo>
                  <a:lnTo>
                    <a:pt x="1258" y="1824"/>
                  </a:lnTo>
                  <a:lnTo>
                    <a:pt x="1258" y="1824"/>
                  </a:lnTo>
                  <a:lnTo>
                    <a:pt x="1256" y="1824"/>
                  </a:lnTo>
                  <a:lnTo>
                    <a:pt x="1256" y="1822"/>
                  </a:lnTo>
                  <a:lnTo>
                    <a:pt x="1258" y="1816"/>
                  </a:lnTo>
                  <a:lnTo>
                    <a:pt x="1268" y="1804"/>
                  </a:lnTo>
                  <a:lnTo>
                    <a:pt x="1268" y="1804"/>
                  </a:lnTo>
                  <a:lnTo>
                    <a:pt x="1270" y="1800"/>
                  </a:lnTo>
                  <a:lnTo>
                    <a:pt x="1268" y="1800"/>
                  </a:lnTo>
                  <a:lnTo>
                    <a:pt x="1256" y="1814"/>
                  </a:lnTo>
                  <a:lnTo>
                    <a:pt x="1256" y="1814"/>
                  </a:lnTo>
                  <a:lnTo>
                    <a:pt x="1248" y="1820"/>
                  </a:lnTo>
                  <a:lnTo>
                    <a:pt x="1246" y="1822"/>
                  </a:lnTo>
                  <a:lnTo>
                    <a:pt x="1240" y="1820"/>
                  </a:lnTo>
                  <a:lnTo>
                    <a:pt x="1232" y="1820"/>
                  </a:lnTo>
                  <a:lnTo>
                    <a:pt x="1232" y="1820"/>
                  </a:lnTo>
                  <a:lnTo>
                    <a:pt x="1226" y="1822"/>
                  </a:lnTo>
                  <a:lnTo>
                    <a:pt x="1224" y="1824"/>
                  </a:lnTo>
                  <a:lnTo>
                    <a:pt x="1224" y="1830"/>
                  </a:lnTo>
                  <a:lnTo>
                    <a:pt x="1224" y="1836"/>
                  </a:lnTo>
                  <a:lnTo>
                    <a:pt x="1224" y="1840"/>
                  </a:lnTo>
                  <a:lnTo>
                    <a:pt x="1220" y="1846"/>
                  </a:lnTo>
                  <a:lnTo>
                    <a:pt x="1214" y="1852"/>
                  </a:lnTo>
                  <a:lnTo>
                    <a:pt x="1214" y="1852"/>
                  </a:lnTo>
                  <a:lnTo>
                    <a:pt x="1202" y="1858"/>
                  </a:lnTo>
                  <a:lnTo>
                    <a:pt x="1188" y="1860"/>
                  </a:lnTo>
                  <a:lnTo>
                    <a:pt x="1182" y="1858"/>
                  </a:lnTo>
                  <a:lnTo>
                    <a:pt x="1176" y="1856"/>
                  </a:lnTo>
                  <a:lnTo>
                    <a:pt x="1172" y="1854"/>
                  </a:lnTo>
                  <a:lnTo>
                    <a:pt x="1170" y="1848"/>
                  </a:lnTo>
                  <a:lnTo>
                    <a:pt x="1170" y="1848"/>
                  </a:lnTo>
                  <a:lnTo>
                    <a:pt x="1166" y="1836"/>
                  </a:lnTo>
                  <a:lnTo>
                    <a:pt x="1166" y="1836"/>
                  </a:lnTo>
                  <a:lnTo>
                    <a:pt x="1172" y="1840"/>
                  </a:lnTo>
                  <a:lnTo>
                    <a:pt x="1172" y="1840"/>
                  </a:lnTo>
                  <a:lnTo>
                    <a:pt x="1180" y="1844"/>
                  </a:lnTo>
                  <a:lnTo>
                    <a:pt x="1184" y="1844"/>
                  </a:lnTo>
                  <a:lnTo>
                    <a:pt x="1184" y="1842"/>
                  </a:lnTo>
                  <a:lnTo>
                    <a:pt x="1180" y="1840"/>
                  </a:lnTo>
                  <a:lnTo>
                    <a:pt x="1180" y="1840"/>
                  </a:lnTo>
                  <a:lnTo>
                    <a:pt x="1168" y="1832"/>
                  </a:lnTo>
                  <a:lnTo>
                    <a:pt x="1160" y="1828"/>
                  </a:lnTo>
                  <a:lnTo>
                    <a:pt x="1152" y="1828"/>
                  </a:lnTo>
                  <a:lnTo>
                    <a:pt x="1136" y="1832"/>
                  </a:lnTo>
                  <a:lnTo>
                    <a:pt x="1136" y="1832"/>
                  </a:lnTo>
                  <a:lnTo>
                    <a:pt x="1118" y="1836"/>
                  </a:lnTo>
                  <a:lnTo>
                    <a:pt x="1112" y="1838"/>
                  </a:lnTo>
                  <a:lnTo>
                    <a:pt x="1110" y="1840"/>
                  </a:lnTo>
                  <a:lnTo>
                    <a:pt x="1098" y="1844"/>
                  </a:lnTo>
                  <a:lnTo>
                    <a:pt x="1098" y="1844"/>
                  </a:lnTo>
                  <a:lnTo>
                    <a:pt x="1090" y="1848"/>
                  </a:lnTo>
                  <a:lnTo>
                    <a:pt x="1086" y="1850"/>
                  </a:lnTo>
                  <a:lnTo>
                    <a:pt x="1082" y="1856"/>
                  </a:lnTo>
                  <a:lnTo>
                    <a:pt x="1080" y="1858"/>
                  </a:lnTo>
                  <a:lnTo>
                    <a:pt x="1074" y="1862"/>
                  </a:lnTo>
                  <a:lnTo>
                    <a:pt x="1066" y="1864"/>
                  </a:lnTo>
                  <a:lnTo>
                    <a:pt x="1054" y="1868"/>
                  </a:lnTo>
                  <a:lnTo>
                    <a:pt x="1054" y="1868"/>
                  </a:lnTo>
                  <a:lnTo>
                    <a:pt x="1034" y="1874"/>
                  </a:lnTo>
                  <a:lnTo>
                    <a:pt x="1020" y="1880"/>
                  </a:lnTo>
                  <a:lnTo>
                    <a:pt x="1008" y="1884"/>
                  </a:lnTo>
                  <a:lnTo>
                    <a:pt x="1002" y="1884"/>
                  </a:lnTo>
                  <a:lnTo>
                    <a:pt x="996" y="1884"/>
                  </a:lnTo>
                  <a:lnTo>
                    <a:pt x="996" y="1884"/>
                  </a:lnTo>
                  <a:lnTo>
                    <a:pt x="992" y="1882"/>
                  </a:lnTo>
                  <a:lnTo>
                    <a:pt x="986" y="1878"/>
                  </a:lnTo>
                  <a:lnTo>
                    <a:pt x="980" y="1870"/>
                  </a:lnTo>
                  <a:lnTo>
                    <a:pt x="980" y="1870"/>
                  </a:lnTo>
                  <a:lnTo>
                    <a:pt x="978" y="1870"/>
                  </a:lnTo>
                  <a:lnTo>
                    <a:pt x="978" y="1870"/>
                  </a:lnTo>
                  <a:lnTo>
                    <a:pt x="980" y="1874"/>
                  </a:lnTo>
                  <a:lnTo>
                    <a:pt x="984" y="1884"/>
                  </a:lnTo>
                  <a:lnTo>
                    <a:pt x="984" y="1884"/>
                  </a:lnTo>
                  <a:lnTo>
                    <a:pt x="984" y="1886"/>
                  </a:lnTo>
                  <a:lnTo>
                    <a:pt x="984" y="1888"/>
                  </a:lnTo>
                  <a:lnTo>
                    <a:pt x="982" y="1888"/>
                  </a:lnTo>
                  <a:lnTo>
                    <a:pt x="982" y="1890"/>
                  </a:lnTo>
                  <a:lnTo>
                    <a:pt x="982" y="1890"/>
                  </a:lnTo>
                  <a:lnTo>
                    <a:pt x="984" y="1890"/>
                  </a:lnTo>
                  <a:lnTo>
                    <a:pt x="988" y="1890"/>
                  </a:lnTo>
                  <a:lnTo>
                    <a:pt x="992" y="1888"/>
                  </a:lnTo>
                  <a:lnTo>
                    <a:pt x="996" y="1890"/>
                  </a:lnTo>
                  <a:lnTo>
                    <a:pt x="996" y="1890"/>
                  </a:lnTo>
                  <a:lnTo>
                    <a:pt x="998" y="1892"/>
                  </a:lnTo>
                  <a:lnTo>
                    <a:pt x="1002" y="1892"/>
                  </a:lnTo>
                  <a:lnTo>
                    <a:pt x="1004" y="1890"/>
                  </a:lnTo>
                  <a:lnTo>
                    <a:pt x="1008" y="1890"/>
                  </a:lnTo>
                  <a:lnTo>
                    <a:pt x="1008" y="1890"/>
                  </a:lnTo>
                  <a:lnTo>
                    <a:pt x="1010" y="1894"/>
                  </a:lnTo>
                  <a:lnTo>
                    <a:pt x="1010" y="1900"/>
                  </a:lnTo>
                  <a:lnTo>
                    <a:pt x="1010" y="1900"/>
                  </a:lnTo>
                  <a:lnTo>
                    <a:pt x="1010" y="1902"/>
                  </a:lnTo>
                  <a:lnTo>
                    <a:pt x="1008" y="1902"/>
                  </a:lnTo>
                  <a:lnTo>
                    <a:pt x="1004" y="1900"/>
                  </a:lnTo>
                  <a:lnTo>
                    <a:pt x="998" y="1898"/>
                  </a:lnTo>
                  <a:lnTo>
                    <a:pt x="998" y="1898"/>
                  </a:lnTo>
                  <a:lnTo>
                    <a:pt x="996" y="1898"/>
                  </a:lnTo>
                  <a:lnTo>
                    <a:pt x="996" y="1898"/>
                  </a:lnTo>
                  <a:lnTo>
                    <a:pt x="986" y="1896"/>
                  </a:lnTo>
                  <a:lnTo>
                    <a:pt x="980" y="1892"/>
                  </a:lnTo>
                  <a:lnTo>
                    <a:pt x="980" y="1890"/>
                  </a:lnTo>
                  <a:lnTo>
                    <a:pt x="980" y="1886"/>
                  </a:lnTo>
                  <a:lnTo>
                    <a:pt x="980" y="1886"/>
                  </a:lnTo>
                  <a:lnTo>
                    <a:pt x="980" y="1884"/>
                  </a:lnTo>
                  <a:lnTo>
                    <a:pt x="978" y="1882"/>
                  </a:lnTo>
                  <a:lnTo>
                    <a:pt x="976" y="1878"/>
                  </a:lnTo>
                  <a:lnTo>
                    <a:pt x="976" y="1872"/>
                  </a:lnTo>
                  <a:lnTo>
                    <a:pt x="976" y="1872"/>
                  </a:lnTo>
                  <a:lnTo>
                    <a:pt x="976" y="1870"/>
                  </a:lnTo>
                  <a:lnTo>
                    <a:pt x="974" y="1870"/>
                  </a:lnTo>
                  <a:lnTo>
                    <a:pt x="970" y="1872"/>
                  </a:lnTo>
                  <a:lnTo>
                    <a:pt x="962" y="1872"/>
                  </a:lnTo>
                  <a:lnTo>
                    <a:pt x="958" y="1870"/>
                  </a:lnTo>
                  <a:lnTo>
                    <a:pt x="954" y="1868"/>
                  </a:lnTo>
                  <a:lnTo>
                    <a:pt x="954" y="1868"/>
                  </a:lnTo>
                  <a:lnTo>
                    <a:pt x="950" y="1860"/>
                  </a:lnTo>
                  <a:lnTo>
                    <a:pt x="948" y="1856"/>
                  </a:lnTo>
                  <a:lnTo>
                    <a:pt x="946" y="1854"/>
                  </a:lnTo>
                  <a:lnTo>
                    <a:pt x="944" y="1854"/>
                  </a:lnTo>
                  <a:lnTo>
                    <a:pt x="944" y="1854"/>
                  </a:lnTo>
                  <a:lnTo>
                    <a:pt x="938" y="1854"/>
                  </a:lnTo>
                  <a:lnTo>
                    <a:pt x="932" y="1852"/>
                  </a:lnTo>
                  <a:lnTo>
                    <a:pt x="930" y="1850"/>
                  </a:lnTo>
                  <a:lnTo>
                    <a:pt x="926" y="1850"/>
                  </a:lnTo>
                  <a:lnTo>
                    <a:pt x="926" y="1850"/>
                  </a:lnTo>
                  <a:lnTo>
                    <a:pt x="924" y="1854"/>
                  </a:lnTo>
                  <a:lnTo>
                    <a:pt x="920" y="1862"/>
                  </a:lnTo>
                  <a:lnTo>
                    <a:pt x="912" y="1868"/>
                  </a:lnTo>
                  <a:lnTo>
                    <a:pt x="908" y="1870"/>
                  </a:lnTo>
                  <a:lnTo>
                    <a:pt x="900" y="1870"/>
                  </a:lnTo>
                  <a:lnTo>
                    <a:pt x="900" y="1870"/>
                  </a:lnTo>
                  <a:lnTo>
                    <a:pt x="894" y="1872"/>
                  </a:lnTo>
                  <a:lnTo>
                    <a:pt x="890" y="1874"/>
                  </a:lnTo>
                  <a:lnTo>
                    <a:pt x="886" y="1880"/>
                  </a:lnTo>
                  <a:lnTo>
                    <a:pt x="884" y="1884"/>
                  </a:lnTo>
                  <a:lnTo>
                    <a:pt x="882" y="1884"/>
                  </a:lnTo>
                  <a:lnTo>
                    <a:pt x="878" y="1882"/>
                  </a:lnTo>
                  <a:lnTo>
                    <a:pt x="878" y="1882"/>
                  </a:lnTo>
                  <a:lnTo>
                    <a:pt x="874" y="1880"/>
                  </a:lnTo>
                  <a:lnTo>
                    <a:pt x="870" y="1880"/>
                  </a:lnTo>
                  <a:lnTo>
                    <a:pt x="864" y="1882"/>
                  </a:lnTo>
                  <a:lnTo>
                    <a:pt x="860" y="1882"/>
                  </a:lnTo>
                  <a:lnTo>
                    <a:pt x="858" y="1882"/>
                  </a:lnTo>
                  <a:lnTo>
                    <a:pt x="856" y="1880"/>
                  </a:lnTo>
                  <a:lnTo>
                    <a:pt x="856" y="1880"/>
                  </a:lnTo>
                  <a:lnTo>
                    <a:pt x="856" y="1878"/>
                  </a:lnTo>
                  <a:lnTo>
                    <a:pt x="858" y="1876"/>
                  </a:lnTo>
                  <a:lnTo>
                    <a:pt x="864" y="1872"/>
                  </a:lnTo>
                  <a:lnTo>
                    <a:pt x="870" y="1870"/>
                  </a:lnTo>
                  <a:lnTo>
                    <a:pt x="870" y="1868"/>
                  </a:lnTo>
                  <a:lnTo>
                    <a:pt x="870" y="1864"/>
                  </a:lnTo>
                  <a:lnTo>
                    <a:pt x="870" y="1864"/>
                  </a:lnTo>
                  <a:lnTo>
                    <a:pt x="870" y="1862"/>
                  </a:lnTo>
                  <a:lnTo>
                    <a:pt x="870" y="1858"/>
                  </a:lnTo>
                  <a:lnTo>
                    <a:pt x="870" y="1856"/>
                  </a:lnTo>
                  <a:lnTo>
                    <a:pt x="870" y="1856"/>
                  </a:lnTo>
                  <a:lnTo>
                    <a:pt x="862" y="1858"/>
                  </a:lnTo>
                  <a:lnTo>
                    <a:pt x="862" y="1858"/>
                  </a:lnTo>
                  <a:lnTo>
                    <a:pt x="856" y="1860"/>
                  </a:lnTo>
                  <a:lnTo>
                    <a:pt x="852" y="1860"/>
                  </a:lnTo>
                  <a:lnTo>
                    <a:pt x="848" y="1860"/>
                  </a:lnTo>
                  <a:lnTo>
                    <a:pt x="846" y="1858"/>
                  </a:lnTo>
                  <a:lnTo>
                    <a:pt x="842" y="1854"/>
                  </a:lnTo>
                  <a:lnTo>
                    <a:pt x="840" y="1854"/>
                  </a:lnTo>
                  <a:lnTo>
                    <a:pt x="838" y="1854"/>
                  </a:lnTo>
                  <a:lnTo>
                    <a:pt x="838" y="1854"/>
                  </a:lnTo>
                  <a:lnTo>
                    <a:pt x="834" y="1856"/>
                  </a:lnTo>
                  <a:lnTo>
                    <a:pt x="832" y="1854"/>
                  </a:lnTo>
                  <a:lnTo>
                    <a:pt x="830" y="1852"/>
                  </a:lnTo>
                  <a:lnTo>
                    <a:pt x="826" y="1850"/>
                  </a:lnTo>
                  <a:lnTo>
                    <a:pt x="826" y="1850"/>
                  </a:lnTo>
                  <a:lnTo>
                    <a:pt x="822" y="1850"/>
                  </a:lnTo>
                  <a:lnTo>
                    <a:pt x="824" y="1848"/>
                  </a:lnTo>
                  <a:lnTo>
                    <a:pt x="826" y="1844"/>
                  </a:lnTo>
                  <a:lnTo>
                    <a:pt x="828" y="1842"/>
                  </a:lnTo>
                  <a:lnTo>
                    <a:pt x="826" y="1838"/>
                  </a:lnTo>
                  <a:lnTo>
                    <a:pt x="826" y="1838"/>
                  </a:lnTo>
                  <a:lnTo>
                    <a:pt x="824" y="1834"/>
                  </a:lnTo>
                  <a:lnTo>
                    <a:pt x="822" y="1832"/>
                  </a:lnTo>
                  <a:lnTo>
                    <a:pt x="820" y="1834"/>
                  </a:lnTo>
                  <a:lnTo>
                    <a:pt x="816" y="1832"/>
                  </a:lnTo>
                  <a:lnTo>
                    <a:pt x="816" y="1832"/>
                  </a:lnTo>
                  <a:lnTo>
                    <a:pt x="812" y="1830"/>
                  </a:lnTo>
                  <a:lnTo>
                    <a:pt x="808" y="1830"/>
                  </a:lnTo>
                  <a:lnTo>
                    <a:pt x="806" y="1832"/>
                  </a:lnTo>
                  <a:lnTo>
                    <a:pt x="802" y="1830"/>
                  </a:lnTo>
                  <a:lnTo>
                    <a:pt x="802" y="1830"/>
                  </a:lnTo>
                  <a:lnTo>
                    <a:pt x="808" y="1826"/>
                  </a:lnTo>
                  <a:lnTo>
                    <a:pt x="810" y="1824"/>
                  </a:lnTo>
                  <a:lnTo>
                    <a:pt x="810" y="1826"/>
                  </a:lnTo>
                  <a:lnTo>
                    <a:pt x="812" y="1828"/>
                  </a:lnTo>
                  <a:lnTo>
                    <a:pt x="812" y="1828"/>
                  </a:lnTo>
                  <a:lnTo>
                    <a:pt x="816" y="1828"/>
                  </a:lnTo>
                  <a:lnTo>
                    <a:pt x="818" y="1826"/>
                  </a:lnTo>
                  <a:lnTo>
                    <a:pt x="820" y="1826"/>
                  </a:lnTo>
                  <a:lnTo>
                    <a:pt x="820" y="1826"/>
                  </a:lnTo>
                  <a:lnTo>
                    <a:pt x="820" y="1826"/>
                  </a:lnTo>
                  <a:lnTo>
                    <a:pt x="824" y="1828"/>
                  </a:lnTo>
                  <a:lnTo>
                    <a:pt x="826" y="1826"/>
                  </a:lnTo>
                  <a:lnTo>
                    <a:pt x="828" y="1824"/>
                  </a:lnTo>
                  <a:lnTo>
                    <a:pt x="828" y="1822"/>
                  </a:lnTo>
                  <a:lnTo>
                    <a:pt x="822" y="1818"/>
                  </a:lnTo>
                  <a:lnTo>
                    <a:pt x="822" y="1818"/>
                  </a:lnTo>
                  <a:lnTo>
                    <a:pt x="816" y="1814"/>
                  </a:lnTo>
                  <a:lnTo>
                    <a:pt x="812" y="1816"/>
                  </a:lnTo>
                  <a:lnTo>
                    <a:pt x="810" y="1818"/>
                  </a:lnTo>
                  <a:lnTo>
                    <a:pt x="806" y="1814"/>
                  </a:lnTo>
                  <a:lnTo>
                    <a:pt x="806" y="1814"/>
                  </a:lnTo>
                  <a:lnTo>
                    <a:pt x="806" y="1812"/>
                  </a:lnTo>
                  <a:lnTo>
                    <a:pt x="806" y="1810"/>
                  </a:lnTo>
                  <a:lnTo>
                    <a:pt x="810" y="1808"/>
                  </a:lnTo>
                  <a:lnTo>
                    <a:pt x="812" y="1804"/>
                  </a:lnTo>
                  <a:lnTo>
                    <a:pt x="814" y="1804"/>
                  </a:lnTo>
                  <a:lnTo>
                    <a:pt x="812" y="1802"/>
                  </a:lnTo>
                  <a:lnTo>
                    <a:pt x="812" y="1802"/>
                  </a:lnTo>
                  <a:lnTo>
                    <a:pt x="810" y="1798"/>
                  </a:lnTo>
                  <a:lnTo>
                    <a:pt x="810" y="1794"/>
                  </a:lnTo>
                  <a:lnTo>
                    <a:pt x="810" y="1792"/>
                  </a:lnTo>
                  <a:lnTo>
                    <a:pt x="808" y="1790"/>
                  </a:lnTo>
                  <a:lnTo>
                    <a:pt x="808" y="1790"/>
                  </a:lnTo>
                  <a:lnTo>
                    <a:pt x="808" y="1788"/>
                  </a:lnTo>
                  <a:lnTo>
                    <a:pt x="808" y="1786"/>
                  </a:lnTo>
                  <a:lnTo>
                    <a:pt x="814" y="1784"/>
                  </a:lnTo>
                  <a:lnTo>
                    <a:pt x="818" y="1782"/>
                  </a:lnTo>
                  <a:lnTo>
                    <a:pt x="818" y="1780"/>
                  </a:lnTo>
                  <a:lnTo>
                    <a:pt x="818" y="1780"/>
                  </a:lnTo>
                  <a:lnTo>
                    <a:pt x="818" y="1780"/>
                  </a:lnTo>
                  <a:lnTo>
                    <a:pt x="818" y="1778"/>
                  </a:lnTo>
                  <a:lnTo>
                    <a:pt x="818" y="1776"/>
                  </a:lnTo>
                  <a:lnTo>
                    <a:pt x="822" y="1776"/>
                  </a:lnTo>
                  <a:lnTo>
                    <a:pt x="826" y="1774"/>
                  </a:lnTo>
                  <a:lnTo>
                    <a:pt x="826" y="1772"/>
                  </a:lnTo>
                  <a:lnTo>
                    <a:pt x="824" y="1768"/>
                  </a:lnTo>
                  <a:lnTo>
                    <a:pt x="824" y="1768"/>
                  </a:lnTo>
                  <a:lnTo>
                    <a:pt x="820" y="1764"/>
                  </a:lnTo>
                  <a:lnTo>
                    <a:pt x="824" y="1766"/>
                  </a:lnTo>
                  <a:lnTo>
                    <a:pt x="828" y="1768"/>
                  </a:lnTo>
                  <a:lnTo>
                    <a:pt x="832" y="1768"/>
                  </a:lnTo>
                  <a:lnTo>
                    <a:pt x="834" y="1766"/>
                  </a:lnTo>
                  <a:lnTo>
                    <a:pt x="834" y="1766"/>
                  </a:lnTo>
                  <a:lnTo>
                    <a:pt x="834" y="1764"/>
                  </a:lnTo>
                  <a:lnTo>
                    <a:pt x="834" y="1760"/>
                  </a:lnTo>
                  <a:lnTo>
                    <a:pt x="834" y="1750"/>
                  </a:lnTo>
                  <a:lnTo>
                    <a:pt x="836" y="1742"/>
                  </a:lnTo>
                  <a:lnTo>
                    <a:pt x="836" y="1740"/>
                  </a:lnTo>
                  <a:lnTo>
                    <a:pt x="840" y="1738"/>
                  </a:lnTo>
                  <a:lnTo>
                    <a:pt x="840" y="1738"/>
                  </a:lnTo>
                  <a:lnTo>
                    <a:pt x="844" y="1738"/>
                  </a:lnTo>
                  <a:lnTo>
                    <a:pt x="844" y="1742"/>
                  </a:lnTo>
                  <a:lnTo>
                    <a:pt x="842" y="1744"/>
                  </a:lnTo>
                  <a:lnTo>
                    <a:pt x="842" y="1746"/>
                  </a:lnTo>
                  <a:lnTo>
                    <a:pt x="844" y="1748"/>
                  </a:lnTo>
                  <a:lnTo>
                    <a:pt x="844" y="1748"/>
                  </a:lnTo>
                  <a:lnTo>
                    <a:pt x="848" y="1750"/>
                  </a:lnTo>
                  <a:lnTo>
                    <a:pt x="848" y="1748"/>
                  </a:lnTo>
                  <a:lnTo>
                    <a:pt x="850" y="1746"/>
                  </a:lnTo>
                  <a:lnTo>
                    <a:pt x="852" y="1746"/>
                  </a:lnTo>
                  <a:lnTo>
                    <a:pt x="852" y="1746"/>
                  </a:lnTo>
                  <a:lnTo>
                    <a:pt x="854" y="1748"/>
                  </a:lnTo>
                  <a:lnTo>
                    <a:pt x="856" y="1746"/>
                  </a:lnTo>
                  <a:lnTo>
                    <a:pt x="858" y="1744"/>
                  </a:lnTo>
                  <a:lnTo>
                    <a:pt x="864" y="1732"/>
                  </a:lnTo>
                  <a:lnTo>
                    <a:pt x="864" y="1732"/>
                  </a:lnTo>
                  <a:lnTo>
                    <a:pt x="864" y="1730"/>
                  </a:lnTo>
                  <a:lnTo>
                    <a:pt x="864" y="1728"/>
                  </a:lnTo>
                  <a:lnTo>
                    <a:pt x="858" y="1726"/>
                  </a:lnTo>
                  <a:lnTo>
                    <a:pt x="844" y="1724"/>
                  </a:lnTo>
                  <a:lnTo>
                    <a:pt x="844" y="1724"/>
                  </a:lnTo>
                  <a:lnTo>
                    <a:pt x="840" y="1722"/>
                  </a:lnTo>
                  <a:lnTo>
                    <a:pt x="838" y="1722"/>
                  </a:lnTo>
                  <a:lnTo>
                    <a:pt x="838" y="1722"/>
                  </a:lnTo>
                  <a:lnTo>
                    <a:pt x="840" y="1718"/>
                  </a:lnTo>
                  <a:lnTo>
                    <a:pt x="840" y="1718"/>
                  </a:lnTo>
                  <a:lnTo>
                    <a:pt x="842" y="1714"/>
                  </a:lnTo>
                  <a:lnTo>
                    <a:pt x="840" y="1710"/>
                  </a:lnTo>
                  <a:lnTo>
                    <a:pt x="838" y="1706"/>
                  </a:lnTo>
                  <a:lnTo>
                    <a:pt x="838" y="1700"/>
                  </a:lnTo>
                  <a:lnTo>
                    <a:pt x="838" y="1700"/>
                  </a:lnTo>
                  <a:lnTo>
                    <a:pt x="840" y="1690"/>
                  </a:lnTo>
                  <a:lnTo>
                    <a:pt x="842" y="1686"/>
                  </a:lnTo>
                  <a:lnTo>
                    <a:pt x="844" y="1684"/>
                  </a:lnTo>
                  <a:lnTo>
                    <a:pt x="844" y="1684"/>
                  </a:lnTo>
                  <a:lnTo>
                    <a:pt x="846" y="1680"/>
                  </a:lnTo>
                  <a:lnTo>
                    <a:pt x="848" y="1676"/>
                  </a:lnTo>
                  <a:lnTo>
                    <a:pt x="848" y="1670"/>
                  </a:lnTo>
                  <a:lnTo>
                    <a:pt x="846" y="1662"/>
                  </a:lnTo>
                  <a:lnTo>
                    <a:pt x="846" y="1662"/>
                  </a:lnTo>
                  <a:lnTo>
                    <a:pt x="844" y="1658"/>
                  </a:lnTo>
                  <a:lnTo>
                    <a:pt x="844" y="1656"/>
                  </a:lnTo>
                  <a:lnTo>
                    <a:pt x="846" y="1652"/>
                  </a:lnTo>
                  <a:lnTo>
                    <a:pt x="850" y="1648"/>
                  </a:lnTo>
                  <a:lnTo>
                    <a:pt x="850" y="1648"/>
                  </a:lnTo>
                  <a:lnTo>
                    <a:pt x="850" y="1646"/>
                  </a:lnTo>
                  <a:lnTo>
                    <a:pt x="850" y="1646"/>
                  </a:lnTo>
                  <a:lnTo>
                    <a:pt x="846" y="1646"/>
                  </a:lnTo>
                  <a:lnTo>
                    <a:pt x="844" y="1650"/>
                  </a:lnTo>
                  <a:lnTo>
                    <a:pt x="838" y="1654"/>
                  </a:lnTo>
                  <a:lnTo>
                    <a:pt x="830" y="1656"/>
                  </a:lnTo>
                  <a:lnTo>
                    <a:pt x="830" y="1656"/>
                  </a:lnTo>
                  <a:lnTo>
                    <a:pt x="824" y="1658"/>
                  </a:lnTo>
                  <a:lnTo>
                    <a:pt x="822" y="1660"/>
                  </a:lnTo>
                  <a:lnTo>
                    <a:pt x="814" y="1672"/>
                  </a:lnTo>
                  <a:lnTo>
                    <a:pt x="810" y="1676"/>
                  </a:lnTo>
                  <a:lnTo>
                    <a:pt x="804" y="1680"/>
                  </a:lnTo>
                  <a:lnTo>
                    <a:pt x="796" y="1684"/>
                  </a:lnTo>
                  <a:lnTo>
                    <a:pt x="786" y="1686"/>
                  </a:lnTo>
                  <a:lnTo>
                    <a:pt x="786" y="1686"/>
                  </a:lnTo>
                  <a:lnTo>
                    <a:pt x="776" y="1686"/>
                  </a:lnTo>
                  <a:lnTo>
                    <a:pt x="768" y="1690"/>
                  </a:lnTo>
                  <a:lnTo>
                    <a:pt x="762" y="1694"/>
                  </a:lnTo>
                  <a:lnTo>
                    <a:pt x="758" y="1700"/>
                  </a:lnTo>
                  <a:lnTo>
                    <a:pt x="754" y="1708"/>
                  </a:lnTo>
                  <a:lnTo>
                    <a:pt x="752" y="1718"/>
                  </a:lnTo>
                  <a:lnTo>
                    <a:pt x="748" y="1736"/>
                  </a:lnTo>
                  <a:lnTo>
                    <a:pt x="748" y="1736"/>
                  </a:lnTo>
                  <a:lnTo>
                    <a:pt x="748" y="1752"/>
                  </a:lnTo>
                  <a:lnTo>
                    <a:pt x="750" y="1762"/>
                  </a:lnTo>
                  <a:lnTo>
                    <a:pt x="752" y="1770"/>
                  </a:lnTo>
                  <a:lnTo>
                    <a:pt x="750" y="1778"/>
                  </a:lnTo>
                  <a:lnTo>
                    <a:pt x="750" y="1778"/>
                  </a:lnTo>
                  <a:lnTo>
                    <a:pt x="746" y="1784"/>
                  </a:lnTo>
                  <a:lnTo>
                    <a:pt x="748" y="1786"/>
                  </a:lnTo>
                  <a:lnTo>
                    <a:pt x="750" y="1786"/>
                  </a:lnTo>
                  <a:lnTo>
                    <a:pt x="754" y="1790"/>
                  </a:lnTo>
                  <a:lnTo>
                    <a:pt x="754" y="1790"/>
                  </a:lnTo>
                  <a:lnTo>
                    <a:pt x="758" y="1792"/>
                  </a:lnTo>
                  <a:lnTo>
                    <a:pt x="758" y="1790"/>
                  </a:lnTo>
                  <a:lnTo>
                    <a:pt x="758" y="1788"/>
                  </a:lnTo>
                  <a:lnTo>
                    <a:pt x="762" y="1790"/>
                  </a:lnTo>
                  <a:lnTo>
                    <a:pt x="762" y="1790"/>
                  </a:lnTo>
                  <a:lnTo>
                    <a:pt x="764" y="1792"/>
                  </a:lnTo>
                  <a:lnTo>
                    <a:pt x="768" y="1792"/>
                  </a:lnTo>
                  <a:lnTo>
                    <a:pt x="772" y="1796"/>
                  </a:lnTo>
                  <a:lnTo>
                    <a:pt x="772" y="1804"/>
                  </a:lnTo>
                  <a:lnTo>
                    <a:pt x="772" y="1804"/>
                  </a:lnTo>
                  <a:lnTo>
                    <a:pt x="770" y="1810"/>
                  </a:lnTo>
                  <a:lnTo>
                    <a:pt x="768" y="1808"/>
                  </a:lnTo>
                  <a:lnTo>
                    <a:pt x="766" y="1806"/>
                  </a:lnTo>
                  <a:lnTo>
                    <a:pt x="764" y="1806"/>
                  </a:lnTo>
                  <a:lnTo>
                    <a:pt x="764" y="1810"/>
                  </a:lnTo>
                  <a:lnTo>
                    <a:pt x="764" y="1810"/>
                  </a:lnTo>
                  <a:lnTo>
                    <a:pt x="764" y="1814"/>
                  </a:lnTo>
                  <a:lnTo>
                    <a:pt x="764" y="1814"/>
                  </a:lnTo>
                  <a:lnTo>
                    <a:pt x="768" y="1812"/>
                  </a:lnTo>
                  <a:lnTo>
                    <a:pt x="770" y="1812"/>
                  </a:lnTo>
                  <a:lnTo>
                    <a:pt x="770" y="1814"/>
                  </a:lnTo>
                  <a:lnTo>
                    <a:pt x="770" y="1826"/>
                  </a:lnTo>
                  <a:lnTo>
                    <a:pt x="770" y="1826"/>
                  </a:lnTo>
                  <a:lnTo>
                    <a:pt x="770" y="1830"/>
                  </a:lnTo>
                  <a:lnTo>
                    <a:pt x="774" y="1836"/>
                  </a:lnTo>
                  <a:lnTo>
                    <a:pt x="784" y="1848"/>
                  </a:lnTo>
                  <a:lnTo>
                    <a:pt x="784" y="1848"/>
                  </a:lnTo>
                  <a:lnTo>
                    <a:pt x="786" y="1850"/>
                  </a:lnTo>
                  <a:lnTo>
                    <a:pt x="786" y="1852"/>
                  </a:lnTo>
                  <a:lnTo>
                    <a:pt x="782" y="1854"/>
                  </a:lnTo>
                  <a:lnTo>
                    <a:pt x="774" y="1856"/>
                  </a:lnTo>
                  <a:lnTo>
                    <a:pt x="772" y="1858"/>
                  </a:lnTo>
                  <a:lnTo>
                    <a:pt x="770" y="1860"/>
                  </a:lnTo>
                  <a:lnTo>
                    <a:pt x="770" y="1860"/>
                  </a:lnTo>
                  <a:lnTo>
                    <a:pt x="770" y="1864"/>
                  </a:lnTo>
                  <a:lnTo>
                    <a:pt x="770" y="1864"/>
                  </a:lnTo>
                  <a:lnTo>
                    <a:pt x="776" y="1864"/>
                  </a:lnTo>
                  <a:lnTo>
                    <a:pt x="780" y="1862"/>
                  </a:lnTo>
                  <a:lnTo>
                    <a:pt x="780" y="1864"/>
                  </a:lnTo>
                  <a:lnTo>
                    <a:pt x="778" y="1866"/>
                  </a:lnTo>
                  <a:lnTo>
                    <a:pt x="778" y="1866"/>
                  </a:lnTo>
                  <a:lnTo>
                    <a:pt x="778" y="1870"/>
                  </a:lnTo>
                  <a:lnTo>
                    <a:pt x="778" y="1872"/>
                  </a:lnTo>
                  <a:lnTo>
                    <a:pt x="782" y="1874"/>
                  </a:lnTo>
                  <a:lnTo>
                    <a:pt x="786" y="1876"/>
                  </a:lnTo>
                  <a:lnTo>
                    <a:pt x="786" y="1876"/>
                  </a:lnTo>
                  <a:lnTo>
                    <a:pt x="784" y="1878"/>
                  </a:lnTo>
                  <a:lnTo>
                    <a:pt x="784" y="1878"/>
                  </a:lnTo>
                  <a:lnTo>
                    <a:pt x="780" y="1880"/>
                  </a:lnTo>
                  <a:lnTo>
                    <a:pt x="780" y="1882"/>
                  </a:lnTo>
                  <a:lnTo>
                    <a:pt x="782" y="1886"/>
                  </a:lnTo>
                  <a:lnTo>
                    <a:pt x="790" y="1886"/>
                  </a:lnTo>
                  <a:lnTo>
                    <a:pt x="790" y="1886"/>
                  </a:lnTo>
                  <a:lnTo>
                    <a:pt x="798" y="1890"/>
                  </a:lnTo>
                  <a:lnTo>
                    <a:pt x="804" y="1894"/>
                  </a:lnTo>
                  <a:lnTo>
                    <a:pt x="804" y="1898"/>
                  </a:lnTo>
                  <a:lnTo>
                    <a:pt x="800" y="1896"/>
                  </a:lnTo>
                  <a:lnTo>
                    <a:pt x="800" y="1896"/>
                  </a:lnTo>
                  <a:lnTo>
                    <a:pt x="794" y="1892"/>
                  </a:lnTo>
                  <a:lnTo>
                    <a:pt x="786" y="1890"/>
                  </a:lnTo>
                  <a:lnTo>
                    <a:pt x="780" y="1890"/>
                  </a:lnTo>
                  <a:lnTo>
                    <a:pt x="772" y="1888"/>
                  </a:lnTo>
                  <a:lnTo>
                    <a:pt x="772" y="1888"/>
                  </a:lnTo>
                  <a:lnTo>
                    <a:pt x="770" y="1888"/>
                  </a:lnTo>
                  <a:lnTo>
                    <a:pt x="768" y="1890"/>
                  </a:lnTo>
                  <a:lnTo>
                    <a:pt x="768" y="1900"/>
                  </a:lnTo>
                  <a:lnTo>
                    <a:pt x="770" y="1910"/>
                  </a:lnTo>
                  <a:lnTo>
                    <a:pt x="768" y="1916"/>
                  </a:lnTo>
                  <a:lnTo>
                    <a:pt x="766" y="1918"/>
                  </a:lnTo>
                  <a:lnTo>
                    <a:pt x="766" y="1918"/>
                  </a:lnTo>
                  <a:lnTo>
                    <a:pt x="764" y="1920"/>
                  </a:lnTo>
                  <a:lnTo>
                    <a:pt x="764" y="1918"/>
                  </a:lnTo>
                  <a:lnTo>
                    <a:pt x="764" y="1914"/>
                  </a:lnTo>
                  <a:lnTo>
                    <a:pt x="764" y="1908"/>
                  </a:lnTo>
                  <a:lnTo>
                    <a:pt x="764" y="1906"/>
                  </a:lnTo>
                  <a:lnTo>
                    <a:pt x="762" y="1904"/>
                  </a:lnTo>
                  <a:lnTo>
                    <a:pt x="762" y="1904"/>
                  </a:lnTo>
                  <a:lnTo>
                    <a:pt x="758" y="1904"/>
                  </a:lnTo>
                  <a:lnTo>
                    <a:pt x="756" y="1906"/>
                  </a:lnTo>
                  <a:lnTo>
                    <a:pt x="756" y="1912"/>
                  </a:lnTo>
                  <a:lnTo>
                    <a:pt x="754" y="1916"/>
                  </a:lnTo>
                  <a:lnTo>
                    <a:pt x="754" y="1916"/>
                  </a:lnTo>
                  <a:lnTo>
                    <a:pt x="750" y="1914"/>
                  </a:lnTo>
                  <a:lnTo>
                    <a:pt x="750" y="1914"/>
                  </a:lnTo>
                  <a:lnTo>
                    <a:pt x="748" y="1912"/>
                  </a:lnTo>
                  <a:lnTo>
                    <a:pt x="748" y="1910"/>
                  </a:lnTo>
                  <a:lnTo>
                    <a:pt x="750" y="1904"/>
                  </a:lnTo>
                  <a:lnTo>
                    <a:pt x="748" y="1902"/>
                  </a:lnTo>
                  <a:lnTo>
                    <a:pt x="746" y="1900"/>
                  </a:lnTo>
                  <a:lnTo>
                    <a:pt x="742" y="1898"/>
                  </a:lnTo>
                  <a:lnTo>
                    <a:pt x="734" y="1898"/>
                  </a:lnTo>
                  <a:lnTo>
                    <a:pt x="734" y="1898"/>
                  </a:lnTo>
                  <a:lnTo>
                    <a:pt x="720" y="1898"/>
                  </a:lnTo>
                  <a:lnTo>
                    <a:pt x="714" y="1900"/>
                  </a:lnTo>
                  <a:lnTo>
                    <a:pt x="710" y="1906"/>
                  </a:lnTo>
                  <a:lnTo>
                    <a:pt x="708" y="1914"/>
                  </a:lnTo>
                  <a:lnTo>
                    <a:pt x="708" y="1914"/>
                  </a:lnTo>
                  <a:lnTo>
                    <a:pt x="706" y="1916"/>
                  </a:lnTo>
                  <a:lnTo>
                    <a:pt x="706" y="1920"/>
                  </a:lnTo>
                  <a:lnTo>
                    <a:pt x="710" y="1922"/>
                  </a:lnTo>
                  <a:lnTo>
                    <a:pt x="714" y="1922"/>
                  </a:lnTo>
                  <a:lnTo>
                    <a:pt x="714" y="1924"/>
                  </a:lnTo>
                  <a:lnTo>
                    <a:pt x="712" y="1926"/>
                  </a:lnTo>
                  <a:lnTo>
                    <a:pt x="712" y="1926"/>
                  </a:lnTo>
                  <a:lnTo>
                    <a:pt x="708" y="1926"/>
                  </a:lnTo>
                  <a:lnTo>
                    <a:pt x="706" y="1926"/>
                  </a:lnTo>
                  <a:lnTo>
                    <a:pt x="700" y="1918"/>
                  </a:lnTo>
                  <a:lnTo>
                    <a:pt x="700" y="1918"/>
                  </a:lnTo>
                  <a:lnTo>
                    <a:pt x="696" y="1914"/>
                  </a:lnTo>
                  <a:lnTo>
                    <a:pt x="688" y="1914"/>
                  </a:lnTo>
                  <a:lnTo>
                    <a:pt x="664" y="1918"/>
                  </a:lnTo>
                  <a:lnTo>
                    <a:pt x="664" y="1918"/>
                  </a:lnTo>
                  <a:lnTo>
                    <a:pt x="654" y="1920"/>
                  </a:lnTo>
                  <a:lnTo>
                    <a:pt x="646" y="1924"/>
                  </a:lnTo>
                  <a:lnTo>
                    <a:pt x="640" y="1926"/>
                  </a:lnTo>
                  <a:lnTo>
                    <a:pt x="636" y="1930"/>
                  </a:lnTo>
                  <a:lnTo>
                    <a:pt x="634" y="1934"/>
                  </a:lnTo>
                  <a:lnTo>
                    <a:pt x="634" y="1938"/>
                  </a:lnTo>
                  <a:lnTo>
                    <a:pt x="634" y="1940"/>
                  </a:lnTo>
                  <a:lnTo>
                    <a:pt x="636" y="1940"/>
                  </a:lnTo>
                  <a:lnTo>
                    <a:pt x="636" y="1940"/>
                  </a:lnTo>
                  <a:lnTo>
                    <a:pt x="638" y="1940"/>
                  </a:lnTo>
                  <a:lnTo>
                    <a:pt x="640" y="1942"/>
                  </a:lnTo>
                  <a:lnTo>
                    <a:pt x="640" y="1946"/>
                  </a:lnTo>
                  <a:lnTo>
                    <a:pt x="640" y="1950"/>
                  </a:lnTo>
                  <a:lnTo>
                    <a:pt x="642" y="1950"/>
                  </a:lnTo>
                  <a:lnTo>
                    <a:pt x="644" y="1952"/>
                  </a:lnTo>
                  <a:lnTo>
                    <a:pt x="644" y="1952"/>
                  </a:lnTo>
                  <a:lnTo>
                    <a:pt x="646" y="1952"/>
                  </a:lnTo>
                  <a:lnTo>
                    <a:pt x="646" y="1954"/>
                  </a:lnTo>
                  <a:lnTo>
                    <a:pt x="646" y="1958"/>
                  </a:lnTo>
                  <a:lnTo>
                    <a:pt x="646" y="1962"/>
                  </a:lnTo>
                  <a:lnTo>
                    <a:pt x="648" y="1964"/>
                  </a:lnTo>
                  <a:lnTo>
                    <a:pt x="650" y="1966"/>
                  </a:lnTo>
                  <a:lnTo>
                    <a:pt x="650" y="1966"/>
                  </a:lnTo>
                  <a:lnTo>
                    <a:pt x="654" y="1968"/>
                  </a:lnTo>
                  <a:lnTo>
                    <a:pt x="656" y="1972"/>
                  </a:lnTo>
                  <a:lnTo>
                    <a:pt x="654" y="1976"/>
                  </a:lnTo>
                  <a:lnTo>
                    <a:pt x="652" y="1980"/>
                  </a:lnTo>
                  <a:lnTo>
                    <a:pt x="648" y="1984"/>
                  </a:lnTo>
                  <a:lnTo>
                    <a:pt x="644" y="1986"/>
                  </a:lnTo>
                  <a:lnTo>
                    <a:pt x="638" y="1988"/>
                  </a:lnTo>
                  <a:lnTo>
                    <a:pt x="634" y="1986"/>
                  </a:lnTo>
                  <a:lnTo>
                    <a:pt x="634" y="1986"/>
                  </a:lnTo>
                  <a:lnTo>
                    <a:pt x="628" y="1980"/>
                  </a:lnTo>
                  <a:lnTo>
                    <a:pt x="624" y="1974"/>
                  </a:lnTo>
                  <a:lnTo>
                    <a:pt x="624" y="1970"/>
                  </a:lnTo>
                  <a:lnTo>
                    <a:pt x="624" y="1968"/>
                  </a:lnTo>
                  <a:lnTo>
                    <a:pt x="626" y="1966"/>
                  </a:lnTo>
                  <a:lnTo>
                    <a:pt x="630" y="1964"/>
                  </a:lnTo>
                  <a:lnTo>
                    <a:pt x="630" y="1964"/>
                  </a:lnTo>
                  <a:lnTo>
                    <a:pt x="634" y="1960"/>
                  </a:lnTo>
                  <a:lnTo>
                    <a:pt x="632" y="1958"/>
                  </a:lnTo>
                  <a:lnTo>
                    <a:pt x="628" y="1956"/>
                  </a:lnTo>
                  <a:lnTo>
                    <a:pt x="626" y="1952"/>
                  </a:lnTo>
                  <a:lnTo>
                    <a:pt x="626" y="1952"/>
                  </a:lnTo>
                  <a:lnTo>
                    <a:pt x="626" y="1946"/>
                  </a:lnTo>
                  <a:lnTo>
                    <a:pt x="630" y="1942"/>
                  </a:lnTo>
                  <a:lnTo>
                    <a:pt x="630" y="1940"/>
                  </a:lnTo>
                  <a:lnTo>
                    <a:pt x="628" y="1940"/>
                  </a:lnTo>
                  <a:lnTo>
                    <a:pt x="618" y="1946"/>
                  </a:lnTo>
                  <a:lnTo>
                    <a:pt x="618" y="1946"/>
                  </a:lnTo>
                  <a:lnTo>
                    <a:pt x="614" y="1944"/>
                  </a:lnTo>
                  <a:lnTo>
                    <a:pt x="612" y="1946"/>
                  </a:lnTo>
                  <a:lnTo>
                    <a:pt x="610" y="1954"/>
                  </a:lnTo>
                  <a:lnTo>
                    <a:pt x="606" y="1968"/>
                  </a:lnTo>
                  <a:lnTo>
                    <a:pt x="604" y="1978"/>
                  </a:lnTo>
                  <a:lnTo>
                    <a:pt x="600" y="1986"/>
                  </a:lnTo>
                  <a:lnTo>
                    <a:pt x="600" y="1986"/>
                  </a:lnTo>
                  <a:lnTo>
                    <a:pt x="592" y="2000"/>
                  </a:lnTo>
                  <a:lnTo>
                    <a:pt x="588" y="2004"/>
                  </a:lnTo>
                  <a:lnTo>
                    <a:pt x="586" y="2004"/>
                  </a:lnTo>
                  <a:lnTo>
                    <a:pt x="586" y="2008"/>
                  </a:lnTo>
                  <a:lnTo>
                    <a:pt x="586" y="2008"/>
                  </a:lnTo>
                  <a:lnTo>
                    <a:pt x="586" y="2010"/>
                  </a:lnTo>
                  <a:lnTo>
                    <a:pt x="584" y="2012"/>
                  </a:lnTo>
                  <a:lnTo>
                    <a:pt x="578" y="2014"/>
                  </a:lnTo>
                  <a:lnTo>
                    <a:pt x="572" y="2016"/>
                  </a:lnTo>
                  <a:lnTo>
                    <a:pt x="570" y="2018"/>
                  </a:lnTo>
                  <a:lnTo>
                    <a:pt x="572" y="2020"/>
                  </a:lnTo>
                  <a:lnTo>
                    <a:pt x="572" y="2020"/>
                  </a:lnTo>
                  <a:lnTo>
                    <a:pt x="578" y="2024"/>
                  </a:lnTo>
                  <a:lnTo>
                    <a:pt x="586" y="2024"/>
                  </a:lnTo>
                  <a:lnTo>
                    <a:pt x="590" y="2026"/>
                  </a:lnTo>
                  <a:lnTo>
                    <a:pt x="584" y="2030"/>
                  </a:lnTo>
                  <a:lnTo>
                    <a:pt x="584" y="2030"/>
                  </a:lnTo>
                  <a:lnTo>
                    <a:pt x="570" y="2026"/>
                  </a:lnTo>
                  <a:lnTo>
                    <a:pt x="564" y="2026"/>
                  </a:lnTo>
                  <a:lnTo>
                    <a:pt x="562" y="2028"/>
                  </a:lnTo>
                  <a:lnTo>
                    <a:pt x="562" y="2028"/>
                  </a:lnTo>
                  <a:lnTo>
                    <a:pt x="562" y="2030"/>
                  </a:lnTo>
                  <a:lnTo>
                    <a:pt x="562" y="2032"/>
                  </a:lnTo>
                  <a:lnTo>
                    <a:pt x="568" y="2034"/>
                  </a:lnTo>
                  <a:lnTo>
                    <a:pt x="574" y="2036"/>
                  </a:lnTo>
                  <a:lnTo>
                    <a:pt x="580" y="2036"/>
                  </a:lnTo>
                  <a:lnTo>
                    <a:pt x="580" y="2036"/>
                  </a:lnTo>
                  <a:lnTo>
                    <a:pt x="586" y="2036"/>
                  </a:lnTo>
                  <a:lnTo>
                    <a:pt x="588" y="2036"/>
                  </a:lnTo>
                  <a:lnTo>
                    <a:pt x="588" y="2038"/>
                  </a:lnTo>
                  <a:lnTo>
                    <a:pt x="588" y="2040"/>
                  </a:lnTo>
                  <a:lnTo>
                    <a:pt x="588" y="2040"/>
                  </a:lnTo>
                  <a:lnTo>
                    <a:pt x="580" y="2042"/>
                  </a:lnTo>
                  <a:lnTo>
                    <a:pt x="576" y="2042"/>
                  </a:lnTo>
                  <a:lnTo>
                    <a:pt x="572" y="2042"/>
                  </a:lnTo>
                  <a:lnTo>
                    <a:pt x="572" y="2042"/>
                  </a:lnTo>
                  <a:lnTo>
                    <a:pt x="566" y="2038"/>
                  </a:lnTo>
                  <a:lnTo>
                    <a:pt x="564" y="2038"/>
                  </a:lnTo>
                  <a:lnTo>
                    <a:pt x="558" y="2040"/>
                  </a:lnTo>
                  <a:lnTo>
                    <a:pt x="558" y="2040"/>
                  </a:lnTo>
                  <a:lnTo>
                    <a:pt x="550" y="2044"/>
                  </a:lnTo>
                  <a:lnTo>
                    <a:pt x="540" y="2048"/>
                  </a:lnTo>
                  <a:lnTo>
                    <a:pt x="532" y="2054"/>
                  </a:lnTo>
                  <a:lnTo>
                    <a:pt x="524" y="2058"/>
                  </a:lnTo>
                  <a:lnTo>
                    <a:pt x="524" y="2058"/>
                  </a:lnTo>
                  <a:lnTo>
                    <a:pt x="504" y="2060"/>
                  </a:lnTo>
                  <a:lnTo>
                    <a:pt x="492" y="2064"/>
                  </a:lnTo>
                  <a:lnTo>
                    <a:pt x="488" y="2068"/>
                  </a:lnTo>
                  <a:lnTo>
                    <a:pt x="486" y="2070"/>
                  </a:lnTo>
                  <a:lnTo>
                    <a:pt x="484" y="2074"/>
                  </a:lnTo>
                  <a:lnTo>
                    <a:pt x="484" y="2078"/>
                  </a:lnTo>
                  <a:lnTo>
                    <a:pt x="484" y="2078"/>
                  </a:lnTo>
                  <a:lnTo>
                    <a:pt x="486" y="2086"/>
                  </a:lnTo>
                  <a:lnTo>
                    <a:pt x="484" y="2090"/>
                  </a:lnTo>
                  <a:lnTo>
                    <a:pt x="484" y="2094"/>
                  </a:lnTo>
                  <a:lnTo>
                    <a:pt x="486" y="2098"/>
                  </a:lnTo>
                  <a:lnTo>
                    <a:pt x="486" y="2098"/>
                  </a:lnTo>
                  <a:lnTo>
                    <a:pt x="486" y="2100"/>
                  </a:lnTo>
                  <a:lnTo>
                    <a:pt x="484" y="2100"/>
                  </a:lnTo>
                  <a:lnTo>
                    <a:pt x="484" y="2102"/>
                  </a:lnTo>
                  <a:lnTo>
                    <a:pt x="486" y="2106"/>
                  </a:lnTo>
                  <a:lnTo>
                    <a:pt x="486" y="2106"/>
                  </a:lnTo>
                  <a:lnTo>
                    <a:pt x="488" y="2108"/>
                  </a:lnTo>
                  <a:lnTo>
                    <a:pt x="486" y="2110"/>
                  </a:lnTo>
                  <a:lnTo>
                    <a:pt x="482" y="2112"/>
                  </a:lnTo>
                  <a:lnTo>
                    <a:pt x="480" y="2114"/>
                  </a:lnTo>
                  <a:lnTo>
                    <a:pt x="480" y="2114"/>
                  </a:lnTo>
                  <a:lnTo>
                    <a:pt x="478" y="2118"/>
                  </a:lnTo>
                  <a:lnTo>
                    <a:pt x="472" y="2120"/>
                  </a:lnTo>
                  <a:lnTo>
                    <a:pt x="444" y="2132"/>
                  </a:lnTo>
                  <a:lnTo>
                    <a:pt x="444" y="2132"/>
                  </a:lnTo>
                  <a:lnTo>
                    <a:pt x="434" y="2136"/>
                  </a:lnTo>
                  <a:lnTo>
                    <a:pt x="428" y="2140"/>
                  </a:lnTo>
                  <a:lnTo>
                    <a:pt x="426" y="2144"/>
                  </a:lnTo>
                  <a:lnTo>
                    <a:pt x="426" y="2146"/>
                  </a:lnTo>
                  <a:lnTo>
                    <a:pt x="426" y="2150"/>
                  </a:lnTo>
                  <a:lnTo>
                    <a:pt x="428" y="2152"/>
                  </a:lnTo>
                  <a:lnTo>
                    <a:pt x="432" y="2154"/>
                  </a:lnTo>
                  <a:lnTo>
                    <a:pt x="432" y="2154"/>
                  </a:lnTo>
                  <a:lnTo>
                    <a:pt x="434" y="2154"/>
                  </a:lnTo>
                  <a:lnTo>
                    <a:pt x="432" y="2156"/>
                  </a:lnTo>
                  <a:lnTo>
                    <a:pt x="420" y="2162"/>
                  </a:lnTo>
                  <a:lnTo>
                    <a:pt x="420" y="2162"/>
                  </a:lnTo>
                  <a:lnTo>
                    <a:pt x="416" y="2164"/>
                  </a:lnTo>
                  <a:lnTo>
                    <a:pt x="412" y="2164"/>
                  </a:lnTo>
                  <a:lnTo>
                    <a:pt x="402" y="2162"/>
                  </a:lnTo>
                  <a:lnTo>
                    <a:pt x="392" y="2158"/>
                  </a:lnTo>
                  <a:lnTo>
                    <a:pt x="384" y="2158"/>
                  </a:lnTo>
                  <a:lnTo>
                    <a:pt x="376" y="2160"/>
                  </a:lnTo>
                  <a:lnTo>
                    <a:pt x="376" y="2160"/>
                  </a:lnTo>
                  <a:lnTo>
                    <a:pt x="374" y="2160"/>
                  </a:lnTo>
                  <a:lnTo>
                    <a:pt x="372" y="2156"/>
                  </a:lnTo>
                  <a:lnTo>
                    <a:pt x="372" y="2148"/>
                  </a:lnTo>
                  <a:lnTo>
                    <a:pt x="370" y="2142"/>
                  </a:lnTo>
                  <a:lnTo>
                    <a:pt x="368" y="2140"/>
                  </a:lnTo>
                  <a:lnTo>
                    <a:pt x="364" y="2140"/>
                  </a:lnTo>
                  <a:lnTo>
                    <a:pt x="364" y="2140"/>
                  </a:lnTo>
                  <a:lnTo>
                    <a:pt x="356" y="2140"/>
                  </a:lnTo>
                  <a:lnTo>
                    <a:pt x="348" y="2140"/>
                  </a:lnTo>
                  <a:lnTo>
                    <a:pt x="346" y="2138"/>
                  </a:lnTo>
                  <a:lnTo>
                    <a:pt x="346" y="2142"/>
                  </a:lnTo>
                  <a:lnTo>
                    <a:pt x="346" y="2142"/>
                  </a:lnTo>
                  <a:lnTo>
                    <a:pt x="348" y="2148"/>
                  </a:lnTo>
                  <a:lnTo>
                    <a:pt x="348" y="2152"/>
                  </a:lnTo>
                  <a:lnTo>
                    <a:pt x="348" y="2156"/>
                  </a:lnTo>
                  <a:lnTo>
                    <a:pt x="352" y="2160"/>
                  </a:lnTo>
                  <a:lnTo>
                    <a:pt x="352" y="2160"/>
                  </a:lnTo>
                  <a:lnTo>
                    <a:pt x="356" y="2164"/>
                  </a:lnTo>
                  <a:lnTo>
                    <a:pt x="358" y="2172"/>
                  </a:lnTo>
                  <a:lnTo>
                    <a:pt x="360" y="2180"/>
                  </a:lnTo>
                  <a:lnTo>
                    <a:pt x="360" y="2188"/>
                  </a:lnTo>
                  <a:lnTo>
                    <a:pt x="360" y="2188"/>
                  </a:lnTo>
                  <a:lnTo>
                    <a:pt x="360" y="2192"/>
                  </a:lnTo>
                  <a:lnTo>
                    <a:pt x="360" y="2194"/>
                  </a:lnTo>
                  <a:lnTo>
                    <a:pt x="362" y="2200"/>
                  </a:lnTo>
                  <a:lnTo>
                    <a:pt x="364" y="2202"/>
                  </a:lnTo>
                  <a:lnTo>
                    <a:pt x="358" y="2204"/>
                  </a:lnTo>
                  <a:lnTo>
                    <a:pt x="358" y="2204"/>
                  </a:lnTo>
                  <a:lnTo>
                    <a:pt x="352" y="2204"/>
                  </a:lnTo>
                  <a:lnTo>
                    <a:pt x="350" y="2202"/>
                  </a:lnTo>
                  <a:lnTo>
                    <a:pt x="348" y="2198"/>
                  </a:lnTo>
                  <a:lnTo>
                    <a:pt x="346" y="2198"/>
                  </a:lnTo>
                  <a:lnTo>
                    <a:pt x="346" y="2198"/>
                  </a:lnTo>
                  <a:lnTo>
                    <a:pt x="344" y="2198"/>
                  </a:lnTo>
                  <a:lnTo>
                    <a:pt x="344" y="2200"/>
                  </a:lnTo>
                  <a:lnTo>
                    <a:pt x="342" y="2202"/>
                  </a:lnTo>
                  <a:lnTo>
                    <a:pt x="338" y="2202"/>
                  </a:lnTo>
                  <a:lnTo>
                    <a:pt x="338" y="2202"/>
                  </a:lnTo>
                  <a:lnTo>
                    <a:pt x="334" y="2202"/>
                  </a:lnTo>
                  <a:lnTo>
                    <a:pt x="332" y="2200"/>
                  </a:lnTo>
                  <a:lnTo>
                    <a:pt x="330" y="2198"/>
                  </a:lnTo>
                  <a:lnTo>
                    <a:pt x="326" y="2200"/>
                  </a:lnTo>
                  <a:lnTo>
                    <a:pt x="326" y="2200"/>
                  </a:lnTo>
                  <a:lnTo>
                    <a:pt x="318" y="2206"/>
                  </a:lnTo>
                  <a:lnTo>
                    <a:pt x="314" y="2208"/>
                  </a:lnTo>
                  <a:lnTo>
                    <a:pt x="310" y="2206"/>
                  </a:lnTo>
                  <a:lnTo>
                    <a:pt x="310" y="2206"/>
                  </a:lnTo>
                  <a:lnTo>
                    <a:pt x="302" y="2192"/>
                  </a:lnTo>
                  <a:lnTo>
                    <a:pt x="298" y="2186"/>
                  </a:lnTo>
                  <a:lnTo>
                    <a:pt x="296" y="2186"/>
                  </a:lnTo>
                  <a:lnTo>
                    <a:pt x="292" y="2188"/>
                  </a:lnTo>
                  <a:lnTo>
                    <a:pt x="292" y="2188"/>
                  </a:lnTo>
                  <a:lnTo>
                    <a:pt x="286" y="2190"/>
                  </a:lnTo>
                  <a:lnTo>
                    <a:pt x="282" y="2190"/>
                  </a:lnTo>
                  <a:lnTo>
                    <a:pt x="280" y="2190"/>
                  </a:lnTo>
                  <a:lnTo>
                    <a:pt x="278" y="2194"/>
                  </a:lnTo>
                  <a:lnTo>
                    <a:pt x="278" y="2194"/>
                  </a:lnTo>
                  <a:lnTo>
                    <a:pt x="278" y="2198"/>
                  </a:lnTo>
                  <a:lnTo>
                    <a:pt x="276" y="2200"/>
                  </a:lnTo>
                  <a:lnTo>
                    <a:pt x="270" y="2200"/>
                  </a:lnTo>
                  <a:lnTo>
                    <a:pt x="264" y="2198"/>
                  </a:lnTo>
                  <a:lnTo>
                    <a:pt x="264" y="2198"/>
                  </a:lnTo>
                  <a:lnTo>
                    <a:pt x="260" y="2196"/>
                  </a:lnTo>
                  <a:lnTo>
                    <a:pt x="260" y="2196"/>
                  </a:lnTo>
                  <a:lnTo>
                    <a:pt x="258" y="2198"/>
                  </a:lnTo>
                  <a:lnTo>
                    <a:pt x="250" y="2200"/>
                  </a:lnTo>
                  <a:lnTo>
                    <a:pt x="250" y="2200"/>
                  </a:lnTo>
                  <a:lnTo>
                    <a:pt x="240" y="2202"/>
                  </a:lnTo>
                  <a:lnTo>
                    <a:pt x="234" y="2206"/>
                  </a:lnTo>
                  <a:lnTo>
                    <a:pt x="230" y="2212"/>
                  </a:lnTo>
                  <a:lnTo>
                    <a:pt x="230" y="2216"/>
                  </a:lnTo>
                  <a:lnTo>
                    <a:pt x="230" y="2216"/>
                  </a:lnTo>
                  <a:lnTo>
                    <a:pt x="232" y="2218"/>
                  </a:lnTo>
                  <a:lnTo>
                    <a:pt x="236" y="2218"/>
                  </a:lnTo>
                  <a:lnTo>
                    <a:pt x="240" y="2218"/>
                  </a:lnTo>
                  <a:lnTo>
                    <a:pt x="244" y="2218"/>
                  </a:lnTo>
                  <a:lnTo>
                    <a:pt x="244" y="2218"/>
                  </a:lnTo>
                  <a:lnTo>
                    <a:pt x="246" y="2220"/>
                  </a:lnTo>
                  <a:lnTo>
                    <a:pt x="242" y="2220"/>
                  </a:lnTo>
                  <a:lnTo>
                    <a:pt x="238" y="2222"/>
                  </a:lnTo>
                  <a:lnTo>
                    <a:pt x="238" y="2224"/>
                  </a:lnTo>
                  <a:lnTo>
                    <a:pt x="236" y="2226"/>
                  </a:lnTo>
                  <a:lnTo>
                    <a:pt x="236" y="2226"/>
                  </a:lnTo>
                  <a:lnTo>
                    <a:pt x="238" y="2228"/>
                  </a:lnTo>
                  <a:lnTo>
                    <a:pt x="242" y="2228"/>
                  </a:lnTo>
                  <a:lnTo>
                    <a:pt x="246" y="2228"/>
                  </a:lnTo>
                  <a:lnTo>
                    <a:pt x="250" y="2230"/>
                  </a:lnTo>
                  <a:lnTo>
                    <a:pt x="250" y="2230"/>
                  </a:lnTo>
                  <a:lnTo>
                    <a:pt x="250" y="2230"/>
                  </a:lnTo>
                  <a:lnTo>
                    <a:pt x="246" y="2232"/>
                  </a:lnTo>
                  <a:lnTo>
                    <a:pt x="240" y="2234"/>
                  </a:lnTo>
                  <a:lnTo>
                    <a:pt x="234" y="2234"/>
                  </a:lnTo>
                  <a:lnTo>
                    <a:pt x="234" y="2236"/>
                  </a:lnTo>
                  <a:lnTo>
                    <a:pt x="236" y="2238"/>
                  </a:lnTo>
                  <a:lnTo>
                    <a:pt x="236" y="2238"/>
                  </a:lnTo>
                  <a:lnTo>
                    <a:pt x="242" y="2244"/>
                  </a:lnTo>
                  <a:lnTo>
                    <a:pt x="244" y="2248"/>
                  </a:lnTo>
                  <a:lnTo>
                    <a:pt x="248" y="2250"/>
                  </a:lnTo>
                  <a:lnTo>
                    <a:pt x="252" y="2250"/>
                  </a:lnTo>
                  <a:lnTo>
                    <a:pt x="252" y="2250"/>
                  </a:lnTo>
                  <a:lnTo>
                    <a:pt x="258" y="2248"/>
                  </a:lnTo>
                  <a:lnTo>
                    <a:pt x="264" y="2248"/>
                  </a:lnTo>
                  <a:lnTo>
                    <a:pt x="280" y="2254"/>
                  </a:lnTo>
                  <a:lnTo>
                    <a:pt x="280" y="2254"/>
                  </a:lnTo>
                  <a:lnTo>
                    <a:pt x="286" y="2258"/>
                  </a:lnTo>
                  <a:lnTo>
                    <a:pt x="292" y="2260"/>
                  </a:lnTo>
                  <a:lnTo>
                    <a:pt x="296" y="2262"/>
                  </a:lnTo>
                  <a:lnTo>
                    <a:pt x="302" y="2262"/>
                  </a:lnTo>
                  <a:lnTo>
                    <a:pt x="302" y="2262"/>
                  </a:lnTo>
                  <a:lnTo>
                    <a:pt x="306" y="2262"/>
                  </a:lnTo>
                  <a:lnTo>
                    <a:pt x="306" y="2266"/>
                  </a:lnTo>
                  <a:lnTo>
                    <a:pt x="306" y="2268"/>
                  </a:lnTo>
                  <a:lnTo>
                    <a:pt x="314" y="2268"/>
                  </a:lnTo>
                  <a:lnTo>
                    <a:pt x="314" y="2268"/>
                  </a:lnTo>
                  <a:lnTo>
                    <a:pt x="318" y="2268"/>
                  </a:lnTo>
                  <a:lnTo>
                    <a:pt x="322" y="2268"/>
                  </a:lnTo>
                  <a:lnTo>
                    <a:pt x="324" y="2270"/>
                  </a:lnTo>
                  <a:lnTo>
                    <a:pt x="322" y="2272"/>
                  </a:lnTo>
                  <a:lnTo>
                    <a:pt x="322" y="2272"/>
                  </a:lnTo>
                  <a:lnTo>
                    <a:pt x="320" y="2276"/>
                  </a:lnTo>
                  <a:lnTo>
                    <a:pt x="320" y="2280"/>
                  </a:lnTo>
                  <a:lnTo>
                    <a:pt x="322" y="2282"/>
                  </a:lnTo>
                  <a:lnTo>
                    <a:pt x="330" y="2282"/>
                  </a:lnTo>
                  <a:lnTo>
                    <a:pt x="330" y="2282"/>
                  </a:lnTo>
                  <a:lnTo>
                    <a:pt x="334" y="2282"/>
                  </a:lnTo>
                  <a:lnTo>
                    <a:pt x="334" y="2286"/>
                  </a:lnTo>
                  <a:lnTo>
                    <a:pt x="332" y="2290"/>
                  </a:lnTo>
                  <a:lnTo>
                    <a:pt x="334" y="2290"/>
                  </a:lnTo>
                  <a:lnTo>
                    <a:pt x="336" y="2292"/>
                  </a:lnTo>
                  <a:lnTo>
                    <a:pt x="336" y="2292"/>
                  </a:lnTo>
                  <a:lnTo>
                    <a:pt x="340" y="2292"/>
                  </a:lnTo>
                  <a:lnTo>
                    <a:pt x="342" y="2294"/>
                  </a:lnTo>
                  <a:lnTo>
                    <a:pt x="342" y="2298"/>
                  </a:lnTo>
                  <a:lnTo>
                    <a:pt x="338" y="2300"/>
                  </a:lnTo>
                  <a:lnTo>
                    <a:pt x="338" y="2300"/>
                  </a:lnTo>
                  <a:lnTo>
                    <a:pt x="336" y="2302"/>
                  </a:lnTo>
                  <a:lnTo>
                    <a:pt x="336" y="2306"/>
                  </a:lnTo>
                  <a:lnTo>
                    <a:pt x="340" y="2314"/>
                  </a:lnTo>
                  <a:lnTo>
                    <a:pt x="348" y="2324"/>
                  </a:lnTo>
                  <a:lnTo>
                    <a:pt x="358" y="2332"/>
                  </a:lnTo>
                  <a:lnTo>
                    <a:pt x="358" y="2332"/>
                  </a:lnTo>
                  <a:lnTo>
                    <a:pt x="368" y="2336"/>
                  </a:lnTo>
                  <a:lnTo>
                    <a:pt x="374" y="2338"/>
                  </a:lnTo>
                  <a:lnTo>
                    <a:pt x="376" y="2338"/>
                  </a:lnTo>
                  <a:lnTo>
                    <a:pt x="374" y="2342"/>
                  </a:lnTo>
                  <a:lnTo>
                    <a:pt x="374" y="2342"/>
                  </a:lnTo>
                  <a:lnTo>
                    <a:pt x="374" y="2346"/>
                  </a:lnTo>
                  <a:lnTo>
                    <a:pt x="376" y="2348"/>
                  </a:lnTo>
                  <a:lnTo>
                    <a:pt x="378" y="2352"/>
                  </a:lnTo>
                  <a:lnTo>
                    <a:pt x="378" y="2360"/>
                  </a:lnTo>
                  <a:lnTo>
                    <a:pt x="378" y="2360"/>
                  </a:lnTo>
                  <a:lnTo>
                    <a:pt x="376" y="2364"/>
                  </a:lnTo>
                  <a:lnTo>
                    <a:pt x="374" y="2366"/>
                  </a:lnTo>
                  <a:lnTo>
                    <a:pt x="370" y="2368"/>
                  </a:lnTo>
                  <a:lnTo>
                    <a:pt x="370" y="2370"/>
                  </a:lnTo>
                  <a:lnTo>
                    <a:pt x="370" y="2370"/>
                  </a:lnTo>
                  <a:lnTo>
                    <a:pt x="378" y="2376"/>
                  </a:lnTo>
                  <a:lnTo>
                    <a:pt x="378" y="2376"/>
                  </a:lnTo>
                  <a:lnTo>
                    <a:pt x="388" y="2382"/>
                  </a:lnTo>
                  <a:lnTo>
                    <a:pt x="392" y="2388"/>
                  </a:lnTo>
                  <a:lnTo>
                    <a:pt x="394" y="2396"/>
                  </a:lnTo>
                  <a:lnTo>
                    <a:pt x="394" y="2402"/>
                  </a:lnTo>
                  <a:lnTo>
                    <a:pt x="394" y="2402"/>
                  </a:lnTo>
                  <a:lnTo>
                    <a:pt x="394" y="2404"/>
                  </a:lnTo>
                  <a:lnTo>
                    <a:pt x="392" y="2398"/>
                  </a:lnTo>
                  <a:lnTo>
                    <a:pt x="388" y="2388"/>
                  </a:lnTo>
                  <a:lnTo>
                    <a:pt x="384" y="2384"/>
                  </a:lnTo>
                  <a:lnTo>
                    <a:pt x="380" y="2382"/>
                  </a:lnTo>
                  <a:lnTo>
                    <a:pt x="380" y="2382"/>
                  </a:lnTo>
                  <a:lnTo>
                    <a:pt x="378" y="2390"/>
                  </a:lnTo>
                  <a:lnTo>
                    <a:pt x="372" y="2410"/>
                  </a:lnTo>
                  <a:lnTo>
                    <a:pt x="372" y="2410"/>
                  </a:lnTo>
                  <a:lnTo>
                    <a:pt x="370" y="2426"/>
                  </a:lnTo>
                  <a:lnTo>
                    <a:pt x="372" y="2428"/>
                  </a:lnTo>
                  <a:lnTo>
                    <a:pt x="374" y="2426"/>
                  </a:lnTo>
                  <a:lnTo>
                    <a:pt x="374" y="2426"/>
                  </a:lnTo>
                  <a:lnTo>
                    <a:pt x="376" y="2426"/>
                  </a:lnTo>
                  <a:lnTo>
                    <a:pt x="378" y="2426"/>
                  </a:lnTo>
                  <a:lnTo>
                    <a:pt x="378" y="2430"/>
                  </a:lnTo>
                  <a:lnTo>
                    <a:pt x="376" y="2432"/>
                  </a:lnTo>
                  <a:lnTo>
                    <a:pt x="376" y="2432"/>
                  </a:lnTo>
                  <a:lnTo>
                    <a:pt x="374" y="2432"/>
                  </a:lnTo>
                  <a:lnTo>
                    <a:pt x="372" y="2436"/>
                  </a:lnTo>
                  <a:lnTo>
                    <a:pt x="370" y="2460"/>
                  </a:lnTo>
                  <a:lnTo>
                    <a:pt x="370" y="2460"/>
                  </a:lnTo>
                  <a:lnTo>
                    <a:pt x="366" y="2480"/>
                  </a:lnTo>
                  <a:lnTo>
                    <a:pt x="362" y="2492"/>
                  </a:lnTo>
                  <a:lnTo>
                    <a:pt x="358" y="2500"/>
                  </a:lnTo>
                  <a:lnTo>
                    <a:pt x="352" y="2502"/>
                  </a:lnTo>
                  <a:lnTo>
                    <a:pt x="352" y="2502"/>
                  </a:lnTo>
                  <a:lnTo>
                    <a:pt x="342" y="2506"/>
                  </a:lnTo>
                  <a:lnTo>
                    <a:pt x="334" y="2506"/>
                  </a:lnTo>
                  <a:lnTo>
                    <a:pt x="326" y="2504"/>
                  </a:lnTo>
                  <a:lnTo>
                    <a:pt x="326" y="2504"/>
                  </a:lnTo>
                  <a:lnTo>
                    <a:pt x="314" y="2500"/>
                  </a:lnTo>
                  <a:lnTo>
                    <a:pt x="308" y="2500"/>
                  </a:lnTo>
                  <a:lnTo>
                    <a:pt x="300" y="2502"/>
                  </a:lnTo>
                  <a:lnTo>
                    <a:pt x="286" y="2498"/>
                  </a:lnTo>
                  <a:lnTo>
                    <a:pt x="286" y="2498"/>
                  </a:lnTo>
                  <a:lnTo>
                    <a:pt x="278" y="2496"/>
                  </a:lnTo>
                  <a:lnTo>
                    <a:pt x="270" y="2496"/>
                  </a:lnTo>
                  <a:lnTo>
                    <a:pt x="252" y="2498"/>
                  </a:lnTo>
                  <a:lnTo>
                    <a:pt x="232" y="2498"/>
                  </a:lnTo>
                  <a:lnTo>
                    <a:pt x="220" y="2498"/>
                  </a:lnTo>
                  <a:lnTo>
                    <a:pt x="206" y="2494"/>
                  </a:lnTo>
                  <a:lnTo>
                    <a:pt x="206" y="2494"/>
                  </a:lnTo>
                  <a:lnTo>
                    <a:pt x="192" y="2490"/>
                  </a:lnTo>
                  <a:lnTo>
                    <a:pt x="182" y="2490"/>
                  </a:lnTo>
                  <a:lnTo>
                    <a:pt x="172" y="2492"/>
                  </a:lnTo>
                  <a:lnTo>
                    <a:pt x="154" y="2492"/>
                  </a:lnTo>
                  <a:lnTo>
                    <a:pt x="154" y="2492"/>
                  </a:lnTo>
                  <a:lnTo>
                    <a:pt x="142" y="2492"/>
                  </a:lnTo>
                  <a:lnTo>
                    <a:pt x="134" y="2490"/>
                  </a:lnTo>
                  <a:lnTo>
                    <a:pt x="120" y="2486"/>
                  </a:lnTo>
                  <a:lnTo>
                    <a:pt x="110" y="2482"/>
                  </a:lnTo>
                  <a:lnTo>
                    <a:pt x="104" y="2484"/>
                  </a:lnTo>
                  <a:lnTo>
                    <a:pt x="98" y="2486"/>
                  </a:lnTo>
                  <a:lnTo>
                    <a:pt x="98" y="2486"/>
                  </a:lnTo>
                  <a:lnTo>
                    <a:pt x="92" y="2490"/>
                  </a:lnTo>
                  <a:lnTo>
                    <a:pt x="88" y="2492"/>
                  </a:lnTo>
                  <a:lnTo>
                    <a:pt x="86" y="2500"/>
                  </a:lnTo>
                  <a:lnTo>
                    <a:pt x="86" y="2504"/>
                  </a:lnTo>
                  <a:lnTo>
                    <a:pt x="82" y="2506"/>
                  </a:lnTo>
                  <a:lnTo>
                    <a:pt x="78" y="2506"/>
                  </a:lnTo>
                  <a:lnTo>
                    <a:pt x="78" y="2506"/>
                  </a:lnTo>
                  <a:lnTo>
                    <a:pt x="72" y="2506"/>
                  </a:lnTo>
                  <a:lnTo>
                    <a:pt x="66" y="2508"/>
                  </a:lnTo>
                  <a:lnTo>
                    <a:pt x="54" y="2516"/>
                  </a:lnTo>
                  <a:lnTo>
                    <a:pt x="50" y="2520"/>
                  </a:lnTo>
                  <a:lnTo>
                    <a:pt x="48" y="2524"/>
                  </a:lnTo>
                  <a:lnTo>
                    <a:pt x="48" y="2528"/>
                  </a:lnTo>
                  <a:lnTo>
                    <a:pt x="50" y="2530"/>
                  </a:lnTo>
                  <a:lnTo>
                    <a:pt x="50" y="2530"/>
                  </a:lnTo>
                  <a:lnTo>
                    <a:pt x="54" y="2534"/>
                  </a:lnTo>
                  <a:lnTo>
                    <a:pt x="56" y="2540"/>
                  </a:lnTo>
                  <a:lnTo>
                    <a:pt x="58" y="2546"/>
                  </a:lnTo>
                  <a:lnTo>
                    <a:pt x="60" y="2552"/>
                  </a:lnTo>
                  <a:lnTo>
                    <a:pt x="60" y="2552"/>
                  </a:lnTo>
                  <a:lnTo>
                    <a:pt x="64" y="2560"/>
                  </a:lnTo>
                  <a:lnTo>
                    <a:pt x="64" y="2570"/>
                  </a:lnTo>
                  <a:lnTo>
                    <a:pt x="64" y="2578"/>
                  </a:lnTo>
                  <a:lnTo>
                    <a:pt x="66" y="2588"/>
                  </a:lnTo>
                  <a:lnTo>
                    <a:pt x="66" y="2588"/>
                  </a:lnTo>
                  <a:lnTo>
                    <a:pt x="64" y="2594"/>
                  </a:lnTo>
                  <a:lnTo>
                    <a:pt x="66" y="2596"/>
                  </a:lnTo>
                  <a:lnTo>
                    <a:pt x="68" y="2600"/>
                  </a:lnTo>
                  <a:lnTo>
                    <a:pt x="66" y="2602"/>
                  </a:lnTo>
                  <a:lnTo>
                    <a:pt x="66" y="2602"/>
                  </a:lnTo>
                  <a:lnTo>
                    <a:pt x="66" y="2606"/>
                  </a:lnTo>
                  <a:lnTo>
                    <a:pt x="66" y="2612"/>
                  </a:lnTo>
                  <a:lnTo>
                    <a:pt x="74" y="2628"/>
                  </a:lnTo>
                  <a:lnTo>
                    <a:pt x="74" y="2628"/>
                  </a:lnTo>
                  <a:lnTo>
                    <a:pt x="74" y="2632"/>
                  </a:lnTo>
                  <a:lnTo>
                    <a:pt x="74" y="2640"/>
                  </a:lnTo>
                  <a:lnTo>
                    <a:pt x="70" y="2654"/>
                  </a:lnTo>
                  <a:lnTo>
                    <a:pt x="66" y="2670"/>
                  </a:lnTo>
                  <a:lnTo>
                    <a:pt x="64" y="2680"/>
                  </a:lnTo>
                  <a:lnTo>
                    <a:pt x="64" y="2680"/>
                  </a:lnTo>
                  <a:lnTo>
                    <a:pt x="66" y="2684"/>
                  </a:lnTo>
                  <a:lnTo>
                    <a:pt x="64" y="2688"/>
                  </a:lnTo>
                  <a:lnTo>
                    <a:pt x="60" y="2694"/>
                  </a:lnTo>
                  <a:lnTo>
                    <a:pt x="56" y="2708"/>
                  </a:lnTo>
                  <a:lnTo>
                    <a:pt x="56" y="2708"/>
                  </a:lnTo>
                  <a:lnTo>
                    <a:pt x="54" y="2716"/>
                  </a:lnTo>
                  <a:lnTo>
                    <a:pt x="50" y="2720"/>
                  </a:lnTo>
                  <a:lnTo>
                    <a:pt x="46" y="2724"/>
                  </a:lnTo>
                  <a:lnTo>
                    <a:pt x="44" y="2726"/>
                  </a:lnTo>
                  <a:lnTo>
                    <a:pt x="44" y="2730"/>
                  </a:lnTo>
                  <a:lnTo>
                    <a:pt x="44" y="2730"/>
                  </a:lnTo>
                  <a:lnTo>
                    <a:pt x="44" y="2734"/>
                  </a:lnTo>
                  <a:lnTo>
                    <a:pt x="44" y="2740"/>
                  </a:lnTo>
                  <a:lnTo>
                    <a:pt x="40" y="2750"/>
                  </a:lnTo>
                  <a:lnTo>
                    <a:pt x="38" y="2756"/>
                  </a:lnTo>
                  <a:lnTo>
                    <a:pt x="38" y="2760"/>
                  </a:lnTo>
                  <a:lnTo>
                    <a:pt x="40" y="2762"/>
                  </a:lnTo>
                  <a:lnTo>
                    <a:pt x="44" y="2764"/>
                  </a:lnTo>
                  <a:lnTo>
                    <a:pt x="44" y="2764"/>
                  </a:lnTo>
                  <a:lnTo>
                    <a:pt x="52" y="2764"/>
                  </a:lnTo>
                  <a:lnTo>
                    <a:pt x="52" y="2764"/>
                  </a:lnTo>
                  <a:lnTo>
                    <a:pt x="52" y="2764"/>
                  </a:lnTo>
                  <a:lnTo>
                    <a:pt x="50" y="2766"/>
                  </a:lnTo>
                  <a:lnTo>
                    <a:pt x="50" y="2770"/>
                  </a:lnTo>
                  <a:lnTo>
                    <a:pt x="50" y="2770"/>
                  </a:lnTo>
                  <a:lnTo>
                    <a:pt x="50" y="2772"/>
                  </a:lnTo>
                  <a:lnTo>
                    <a:pt x="50" y="2776"/>
                  </a:lnTo>
                  <a:lnTo>
                    <a:pt x="50" y="2778"/>
                  </a:lnTo>
                  <a:lnTo>
                    <a:pt x="52" y="2778"/>
                  </a:lnTo>
                  <a:lnTo>
                    <a:pt x="52" y="2778"/>
                  </a:lnTo>
                  <a:lnTo>
                    <a:pt x="58" y="2776"/>
                  </a:lnTo>
                  <a:lnTo>
                    <a:pt x="64" y="2778"/>
                  </a:lnTo>
                  <a:lnTo>
                    <a:pt x="66" y="2780"/>
                  </a:lnTo>
                  <a:lnTo>
                    <a:pt x="66" y="2782"/>
                  </a:lnTo>
                  <a:lnTo>
                    <a:pt x="68" y="2788"/>
                  </a:lnTo>
                  <a:lnTo>
                    <a:pt x="66" y="2794"/>
                  </a:lnTo>
                  <a:lnTo>
                    <a:pt x="66" y="2794"/>
                  </a:lnTo>
                  <a:lnTo>
                    <a:pt x="64" y="2804"/>
                  </a:lnTo>
                  <a:lnTo>
                    <a:pt x="66" y="2810"/>
                  </a:lnTo>
                  <a:lnTo>
                    <a:pt x="66" y="2820"/>
                  </a:lnTo>
                  <a:lnTo>
                    <a:pt x="62" y="2842"/>
                  </a:lnTo>
                  <a:lnTo>
                    <a:pt x="62" y="2842"/>
                  </a:lnTo>
                  <a:lnTo>
                    <a:pt x="60" y="2856"/>
                  </a:lnTo>
                  <a:lnTo>
                    <a:pt x="62" y="2856"/>
                  </a:lnTo>
                  <a:lnTo>
                    <a:pt x="64" y="2856"/>
                  </a:lnTo>
                  <a:lnTo>
                    <a:pt x="64" y="2856"/>
                  </a:lnTo>
                  <a:lnTo>
                    <a:pt x="68" y="2852"/>
                  </a:lnTo>
                  <a:lnTo>
                    <a:pt x="72" y="2850"/>
                  </a:lnTo>
                  <a:lnTo>
                    <a:pt x="80" y="2850"/>
                  </a:lnTo>
                  <a:lnTo>
                    <a:pt x="92" y="2854"/>
                  </a:lnTo>
                  <a:lnTo>
                    <a:pt x="92" y="2854"/>
                  </a:lnTo>
                  <a:lnTo>
                    <a:pt x="104" y="2858"/>
                  </a:lnTo>
                  <a:lnTo>
                    <a:pt x="110" y="2856"/>
                  </a:lnTo>
                  <a:lnTo>
                    <a:pt x="114" y="2852"/>
                  </a:lnTo>
                  <a:lnTo>
                    <a:pt x="124" y="2846"/>
                  </a:lnTo>
                  <a:lnTo>
                    <a:pt x="124" y="2846"/>
                  </a:lnTo>
                  <a:lnTo>
                    <a:pt x="130" y="2844"/>
                  </a:lnTo>
                  <a:lnTo>
                    <a:pt x="136" y="2844"/>
                  </a:lnTo>
                  <a:lnTo>
                    <a:pt x="142" y="2846"/>
                  </a:lnTo>
                  <a:lnTo>
                    <a:pt x="148" y="2850"/>
                  </a:lnTo>
                  <a:lnTo>
                    <a:pt x="158" y="2858"/>
                  </a:lnTo>
                  <a:lnTo>
                    <a:pt x="160" y="2862"/>
                  </a:lnTo>
                  <a:lnTo>
                    <a:pt x="162" y="2866"/>
                  </a:lnTo>
                  <a:lnTo>
                    <a:pt x="162" y="2866"/>
                  </a:lnTo>
                  <a:lnTo>
                    <a:pt x="162" y="2874"/>
                  </a:lnTo>
                  <a:lnTo>
                    <a:pt x="166" y="2882"/>
                  </a:lnTo>
                  <a:lnTo>
                    <a:pt x="174" y="2892"/>
                  </a:lnTo>
                  <a:lnTo>
                    <a:pt x="182" y="2902"/>
                  </a:lnTo>
                  <a:lnTo>
                    <a:pt x="182" y="2902"/>
                  </a:lnTo>
                  <a:lnTo>
                    <a:pt x="190" y="2908"/>
                  </a:lnTo>
                  <a:lnTo>
                    <a:pt x="196" y="2910"/>
                  </a:lnTo>
                  <a:lnTo>
                    <a:pt x="198" y="2910"/>
                  </a:lnTo>
                  <a:lnTo>
                    <a:pt x="202" y="2906"/>
                  </a:lnTo>
                  <a:lnTo>
                    <a:pt x="202" y="2906"/>
                  </a:lnTo>
                  <a:lnTo>
                    <a:pt x="206" y="2902"/>
                  </a:lnTo>
                  <a:lnTo>
                    <a:pt x="208" y="2898"/>
                  </a:lnTo>
                  <a:lnTo>
                    <a:pt x="212" y="2892"/>
                  </a:lnTo>
                  <a:lnTo>
                    <a:pt x="212" y="2892"/>
                  </a:lnTo>
                  <a:lnTo>
                    <a:pt x="214" y="2888"/>
                  </a:lnTo>
                  <a:lnTo>
                    <a:pt x="218" y="2886"/>
                  </a:lnTo>
                  <a:lnTo>
                    <a:pt x="228" y="2884"/>
                  </a:lnTo>
                  <a:lnTo>
                    <a:pt x="236" y="2884"/>
                  </a:lnTo>
                  <a:lnTo>
                    <a:pt x="238" y="2882"/>
                  </a:lnTo>
                  <a:lnTo>
                    <a:pt x="240" y="2880"/>
                  </a:lnTo>
                  <a:lnTo>
                    <a:pt x="240" y="2880"/>
                  </a:lnTo>
                  <a:lnTo>
                    <a:pt x="246" y="2874"/>
                  </a:lnTo>
                  <a:lnTo>
                    <a:pt x="254" y="2868"/>
                  </a:lnTo>
                  <a:lnTo>
                    <a:pt x="264" y="2868"/>
                  </a:lnTo>
                  <a:lnTo>
                    <a:pt x="270" y="2868"/>
                  </a:lnTo>
                  <a:lnTo>
                    <a:pt x="276" y="2870"/>
                  </a:lnTo>
                  <a:lnTo>
                    <a:pt x="276" y="2870"/>
                  </a:lnTo>
                  <a:lnTo>
                    <a:pt x="284" y="2872"/>
                  </a:lnTo>
                  <a:lnTo>
                    <a:pt x="292" y="2874"/>
                  </a:lnTo>
                  <a:lnTo>
                    <a:pt x="310" y="2870"/>
                  </a:lnTo>
                  <a:lnTo>
                    <a:pt x="322" y="2868"/>
                  </a:lnTo>
                  <a:lnTo>
                    <a:pt x="328" y="2866"/>
                  </a:lnTo>
                  <a:lnTo>
                    <a:pt x="332" y="2868"/>
                  </a:lnTo>
                  <a:lnTo>
                    <a:pt x="332" y="2868"/>
                  </a:lnTo>
                  <a:lnTo>
                    <a:pt x="336" y="2870"/>
                  </a:lnTo>
                  <a:lnTo>
                    <a:pt x="340" y="2866"/>
                  </a:lnTo>
                  <a:lnTo>
                    <a:pt x="346" y="2852"/>
                  </a:lnTo>
                  <a:lnTo>
                    <a:pt x="350" y="2844"/>
                  </a:lnTo>
                  <a:lnTo>
                    <a:pt x="356" y="2836"/>
                  </a:lnTo>
                  <a:lnTo>
                    <a:pt x="364" y="2830"/>
                  </a:lnTo>
                  <a:lnTo>
                    <a:pt x="374" y="2828"/>
                  </a:lnTo>
                  <a:lnTo>
                    <a:pt x="374" y="2828"/>
                  </a:lnTo>
                  <a:lnTo>
                    <a:pt x="390" y="2826"/>
                  </a:lnTo>
                  <a:lnTo>
                    <a:pt x="392" y="2824"/>
                  </a:lnTo>
                  <a:lnTo>
                    <a:pt x="390" y="2818"/>
                  </a:lnTo>
                  <a:lnTo>
                    <a:pt x="390" y="2818"/>
                  </a:lnTo>
                  <a:lnTo>
                    <a:pt x="392" y="2808"/>
                  </a:lnTo>
                  <a:lnTo>
                    <a:pt x="396" y="2798"/>
                  </a:lnTo>
                  <a:lnTo>
                    <a:pt x="402" y="2788"/>
                  </a:lnTo>
                  <a:lnTo>
                    <a:pt x="410" y="2780"/>
                  </a:lnTo>
                  <a:lnTo>
                    <a:pt x="424" y="2768"/>
                  </a:lnTo>
                  <a:lnTo>
                    <a:pt x="428" y="2764"/>
                  </a:lnTo>
                  <a:lnTo>
                    <a:pt x="430" y="2760"/>
                  </a:lnTo>
                  <a:lnTo>
                    <a:pt x="430" y="2760"/>
                  </a:lnTo>
                  <a:lnTo>
                    <a:pt x="428" y="2756"/>
                  </a:lnTo>
                  <a:lnTo>
                    <a:pt x="422" y="2752"/>
                  </a:lnTo>
                  <a:lnTo>
                    <a:pt x="416" y="2746"/>
                  </a:lnTo>
                  <a:lnTo>
                    <a:pt x="412" y="2740"/>
                  </a:lnTo>
                  <a:lnTo>
                    <a:pt x="410" y="2734"/>
                  </a:lnTo>
                  <a:lnTo>
                    <a:pt x="410" y="2734"/>
                  </a:lnTo>
                  <a:lnTo>
                    <a:pt x="410" y="2724"/>
                  </a:lnTo>
                  <a:lnTo>
                    <a:pt x="412" y="2714"/>
                  </a:lnTo>
                  <a:lnTo>
                    <a:pt x="418" y="2702"/>
                  </a:lnTo>
                  <a:lnTo>
                    <a:pt x="424" y="2690"/>
                  </a:lnTo>
                  <a:lnTo>
                    <a:pt x="438" y="2670"/>
                  </a:lnTo>
                  <a:lnTo>
                    <a:pt x="446" y="2664"/>
                  </a:lnTo>
                  <a:lnTo>
                    <a:pt x="450" y="2660"/>
                  </a:lnTo>
                  <a:lnTo>
                    <a:pt x="450" y="2660"/>
                  </a:lnTo>
                  <a:lnTo>
                    <a:pt x="460" y="2656"/>
                  </a:lnTo>
                  <a:lnTo>
                    <a:pt x="460" y="2654"/>
                  </a:lnTo>
                  <a:lnTo>
                    <a:pt x="460" y="2652"/>
                  </a:lnTo>
                  <a:lnTo>
                    <a:pt x="454" y="2648"/>
                  </a:lnTo>
                  <a:lnTo>
                    <a:pt x="454" y="2646"/>
                  </a:lnTo>
                  <a:lnTo>
                    <a:pt x="454" y="2642"/>
                  </a:lnTo>
                  <a:lnTo>
                    <a:pt x="454" y="2642"/>
                  </a:lnTo>
                  <a:lnTo>
                    <a:pt x="458" y="2638"/>
                  </a:lnTo>
                  <a:lnTo>
                    <a:pt x="466" y="2634"/>
                  </a:lnTo>
                  <a:lnTo>
                    <a:pt x="484" y="2628"/>
                  </a:lnTo>
                  <a:lnTo>
                    <a:pt x="502" y="2624"/>
                  </a:lnTo>
                  <a:lnTo>
                    <a:pt x="508" y="2620"/>
                  </a:lnTo>
                  <a:lnTo>
                    <a:pt x="510" y="2616"/>
                  </a:lnTo>
                  <a:lnTo>
                    <a:pt x="510" y="2616"/>
                  </a:lnTo>
                  <a:lnTo>
                    <a:pt x="514" y="2612"/>
                  </a:lnTo>
                  <a:lnTo>
                    <a:pt x="520" y="2608"/>
                  </a:lnTo>
                  <a:lnTo>
                    <a:pt x="536" y="2600"/>
                  </a:lnTo>
                  <a:lnTo>
                    <a:pt x="544" y="2596"/>
                  </a:lnTo>
                  <a:lnTo>
                    <a:pt x="550" y="2590"/>
                  </a:lnTo>
                  <a:lnTo>
                    <a:pt x="552" y="2584"/>
                  </a:lnTo>
                  <a:lnTo>
                    <a:pt x="552" y="2580"/>
                  </a:lnTo>
                  <a:lnTo>
                    <a:pt x="550" y="2576"/>
                  </a:lnTo>
                  <a:lnTo>
                    <a:pt x="550" y="2576"/>
                  </a:lnTo>
                  <a:lnTo>
                    <a:pt x="550" y="2572"/>
                  </a:lnTo>
                  <a:lnTo>
                    <a:pt x="550" y="2570"/>
                  </a:lnTo>
                  <a:lnTo>
                    <a:pt x="554" y="2566"/>
                  </a:lnTo>
                  <a:lnTo>
                    <a:pt x="556" y="2566"/>
                  </a:lnTo>
                  <a:lnTo>
                    <a:pt x="556" y="2562"/>
                  </a:lnTo>
                  <a:lnTo>
                    <a:pt x="554" y="2560"/>
                  </a:lnTo>
                  <a:lnTo>
                    <a:pt x="548" y="2554"/>
                  </a:lnTo>
                  <a:lnTo>
                    <a:pt x="548" y="2554"/>
                  </a:lnTo>
                  <a:lnTo>
                    <a:pt x="548" y="2542"/>
                  </a:lnTo>
                  <a:lnTo>
                    <a:pt x="548" y="2536"/>
                  </a:lnTo>
                  <a:lnTo>
                    <a:pt x="548" y="2532"/>
                  </a:lnTo>
                  <a:lnTo>
                    <a:pt x="548" y="2524"/>
                  </a:lnTo>
                  <a:lnTo>
                    <a:pt x="548" y="2524"/>
                  </a:lnTo>
                  <a:lnTo>
                    <a:pt x="548" y="2518"/>
                  </a:lnTo>
                  <a:lnTo>
                    <a:pt x="550" y="2514"/>
                  </a:lnTo>
                  <a:lnTo>
                    <a:pt x="556" y="2510"/>
                  </a:lnTo>
                  <a:lnTo>
                    <a:pt x="564" y="2508"/>
                  </a:lnTo>
                  <a:lnTo>
                    <a:pt x="572" y="2502"/>
                  </a:lnTo>
                  <a:lnTo>
                    <a:pt x="572" y="2502"/>
                  </a:lnTo>
                  <a:lnTo>
                    <a:pt x="584" y="2494"/>
                  </a:lnTo>
                  <a:lnTo>
                    <a:pt x="586" y="2494"/>
                  </a:lnTo>
                  <a:lnTo>
                    <a:pt x="588" y="2494"/>
                  </a:lnTo>
                  <a:lnTo>
                    <a:pt x="590" y="2498"/>
                  </a:lnTo>
                  <a:lnTo>
                    <a:pt x="592" y="2500"/>
                  </a:lnTo>
                  <a:lnTo>
                    <a:pt x="598" y="2502"/>
                  </a:lnTo>
                  <a:lnTo>
                    <a:pt x="598" y="2502"/>
                  </a:lnTo>
                  <a:lnTo>
                    <a:pt x="604" y="2502"/>
                  </a:lnTo>
                  <a:lnTo>
                    <a:pt x="608" y="2504"/>
                  </a:lnTo>
                  <a:lnTo>
                    <a:pt x="610" y="2506"/>
                  </a:lnTo>
                  <a:lnTo>
                    <a:pt x="616" y="2506"/>
                  </a:lnTo>
                  <a:lnTo>
                    <a:pt x="616" y="2506"/>
                  </a:lnTo>
                  <a:lnTo>
                    <a:pt x="626" y="2504"/>
                  </a:lnTo>
                  <a:lnTo>
                    <a:pt x="630" y="2504"/>
                  </a:lnTo>
                  <a:lnTo>
                    <a:pt x="634" y="2506"/>
                  </a:lnTo>
                  <a:lnTo>
                    <a:pt x="640" y="2512"/>
                  </a:lnTo>
                  <a:lnTo>
                    <a:pt x="640" y="2512"/>
                  </a:lnTo>
                  <a:lnTo>
                    <a:pt x="644" y="2516"/>
                  </a:lnTo>
                  <a:lnTo>
                    <a:pt x="646" y="2516"/>
                  </a:lnTo>
                  <a:lnTo>
                    <a:pt x="650" y="2514"/>
                  </a:lnTo>
                  <a:lnTo>
                    <a:pt x="654" y="2516"/>
                  </a:lnTo>
                  <a:lnTo>
                    <a:pt x="656" y="2518"/>
                  </a:lnTo>
                  <a:lnTo>
                    <a:pt x="656" y="2518"/>
                  </a:lnTo>
                  <a:lnTo>
                    <a:pt x="660" y="2520"/>
                  </a:lnTo>
                  <a:lnTo>
                    <a:pt x="664" y="2520"/>
                  </a:lnTo>
                  <a:lnTo>
                    <a:pt x="678" y="2518"/>
                  </a:lnTo>
                  <a:lnTo>
                    <a:pt x="690" y="2512"/>
                  </a:lnTo>
                  <a:lnTo>
                    <a:pt x="692" y="2508"/>
                  </a:lnTo>
                  <a:lnTo>
                    <a:pt x="694" y="2506"/>
                  </a:lnTo>
                  <a:lnTo>
                    <a:pt x="694" y="2506"/>
                  </a:lnTo>
                  <a:lnTo>
                    <a:pt x="694" y="2502"/>
                  </a:lnTo>
                  <a:lnTo>
                    <a:pt x="696" y="2500"/>
                  </a:lnTo>
                  <a:lnTo>
                    <a:pt x="704" y="2494"/>
                  </a:lnTo>
                  <a:lnTo>
                    <a:pt x="726" y="2482"/>
                  </a:lnTo>
                  <a:lnTo>
                    <a:pt x="726" y="2482"/>
                  </a:lnTo>
                  <a:lnTo>
                    <a:pt x="738" y="2476"/>
                  </a:lnTo>
                  <a:lnTo>
                    <a:pt x="748" y="2472"/>
                  </a:lnTo>
                  <a:lnTo>
                    <a:pt x="754" y="2466"/>
                  </a:lnTo>
                  <a:lnTo>
                    <a:pt x="758" y="2462"/>
                  </a:lnTo>
                  <a:lnTo>
                    <a:pt x="762" y="2452"/>
                  </a:lnTo>
                  <a:lnTo>
                    <a:pt x="766" y="2448"/>
                  </a:lnTo>
                  <a:lnTo>
                    <a:pt x="774" y="2444"/>
                  </a:lnTo>
                  <a:lnTo>
                    <a:pt x="774" y="2444"/>
                  </a:lnTo>
                  <a:lnTo>
                    <a:pt x="780" y="2444"/>
                  </a:lnTo>
                  <a:lnTo>
                    <a:pt x="786" y="2444"/>
                  </a:lnTo>
                  <a:lnTo>
                    <a:pt x="792" y="2448"/>
                  </a:lnTo>
                  <a:lnTo>
                    <a:pt x="798" y="2454"/>
                  </a:lnTo>
                  <a:lnTo>
                    <a:pt x="808" y="2462"/>
                  </a:lnTo>
                  <a:lnTo>
                    <a:pt x="814" y="2466"/>
                  </a:lnTo>
                  <a:lnTo>
                    <a:pt x="820" y="2466"/>
                  </a:lnTo>
                  <a:lnTo>
                    <a:pt x="820" y="2466"/>
                  </a:lnTo>
                  <a:lnTo>
                    <a:pt x="826" y="2466"/>
                  </a:lnTo>
                  <a:lnTo>
                    <a:pt x="830" y="2468"/>
                  </a:lnTo>
                  <a:lnTo>
                    <a:pt x="832" y="2474"/>
                  </a:lnTo>
                  <a:lnTo>
                    <a:pt x="834" y="2480"/>
                  </a:lnTo>
                  <a:lnTo>
                    <a:pt x="836" y="2494"/>
                  </a:lnTo>
                  <a:lnTo>
                    <a:pt x="838" y="2500"/>
                  </a:lnTo>
                  <a:lnTo>
                    <a:pt x="842" y="2504"/>
                  </a:lnTo>
                  <a:lnTo>
                    <a:pt x="842" y="2504"/>
                  </a:lnTo>
                  <a:lnTo>
                    <a:pt x="844" y="2508"/>
                  </a:lnTo>
                  <a:lnTo>
                    <a:pt x="846" y="2512"/>
                  </a:lnTo>
                  <a:lnTo>
                    <a:pt x="846" y="2518"/>
                  </a:lnTo>
                  <a:lnTo>
                    <a:pt x="846" y="2522"/>
                  </a:lnTo>
                  <a:lnTo>
                    <a:pt x="846" y="2526"/>
                  </a:lnTo>
                  <a:lnTo>
                    <a:pt x="848" y="2530"/>
                  </a:lnTo>
                  <a:lnTo>
                    <a:pt x="854" y="2536"/>
                  </a:lnTo>
                  <a:lnTo>
                    <a:pt x="854" y="2536"/>
                  </a:lnTo>
                  <a:lnTo>
                    <a:pt x="870" y="2546"/>
                  </a:lnTo>
                  <a:lnTo>
                    <a:pt x="872" y="2550"/>
                  </a:lnTo>
                  <a:lnTo>
                    <a:pt x="872" y="2556"/>
                  </a:lnTo>
                  <a:lnTo>
                    <a:pt x="872" y="2556"/>
                  </a:lnTo>
                  <a:lnTo>
                    <a:pt x="872" y="2560"/>
                  </a:lnTo>
                  <a:lnTo>
                    <a:pt x="874" y="2562"/>
                  </a:lnTo>
                  <a:lnTo>
                    <a:pt x="882" y="2564"/>
                  </a:lnTo>
                  <a:lnTo>
                    <a:pt x="890" y="2566"/>
                  </a:lnTo>
                  <a:lnTo>
                    <a:pt x="894" y="2570"/>
                  </a:lnTo>
                  <a:lnTo>
                    <a:pt x="898" y="2576"/>
                  </a:lnTo>
                  <a:lnTo>
                    <a:pt x="898" y="2576"/>
                  </a:lnTo>
                  <a:lnTo>
                    <a:pt x="902" y="2584"/>
                  </a:lnTo>
                  <a:lnTo>
                    <a:pt x="906" y="2586"/>
                  </a:lnTo>
                  <a:lnTo>
                    <a:pt x="910" y="2588"/>
                  </a:lnTo>
                  <a:lnTo>
                    <a:pt x="920" y="2598"/>
                  </a:lnTo>
                  <a:lnTo>
                    <a:pt x="920" y="2598"/>
                  </a:lnTo>
                  <a:lnTo>
                    <a:pt x="932" y="2612"/>
                  </a:lnTo>
                  <a:lnTo>
                    <a:pt x="944" y="2620"/>
                  </a:lnTo>
                  <a:lnTo>
                    <a:pt x="956" y="2624"/>
                  </a:lnTo>
                  <a:lnTo>
                    <a:pt x="970" y="2624"/>
                  </a:lnTo>
                  <a:lnTo>
                    <a:pt x="970" y="2624"/>
                  </a:lnTo>
                  <a:lnTo>
                    <a:pt x="974" y="2626"/>
                  </a:lnTo>
                  <a:lnTo>
                    <a:pt x="978" y="2628"/>
                  </a:lnTo>
                  <a:lnTo>
                    <a:pt x="982" y="2638"/>
                  </a:lnTo>
                  <a:lnTo>
                    <a:pt x="988" y="2646"/>
                  </a:lnTo>
                  <a:lnTo>
                    <a:pt x="990" y="2650"/>
                  </a:lnTo>
                  <a:lnTo>
                    <a:pt x="996" y="2650"/>
                  </a:lnTo>
                  <a:lnTo>
                    <a:pt x="996" y="2650"/>
                  </a:lnTo>
                  <a:lnTo>
                    <a:pt x="1002" y="2650"/>
                  </a:lnTo>
                  <a:lnTo>
                    <a:pt x="1004" y="2650"/>
                  </a:lnTo>
                  <a:lnTo>
                    <a:pt x="1004" y="2656"/>
                  </a:lnTo>
                  <a:lnTo>
                    <a:pt x="1002" y="2658"/>
                  </a:lnTo>
                  <a:lnTo>
                    <a:pt x="1004" y="2658"/>
                  </a:lnTo>
                  <a:lnTo>
                    <a:pt x="1006" y="2660"/>
                  </a:lnTo>
                  <a:lnTo>
                    <a:pt x="1012" y="2658"/>
                  </a:lnTo>
                  <a:lnTo>
                    <a:pt x="1012" y="2658"/>
                  </a:lnTo>
                  <a:lnTo>
                    <a:pt x="1018" y="2658"/>
                  </a:lnTo>
                  <a:lnTo>
                    <a:pt x="1020" y="2660"/>
                  </a:lnTo>
                  <a:lnTo>
                    <a:pt x="1022" y="2662"/>
                  </a:lnTo>
                  <a:lnTo>
                    <a:pt x="1022" y="2666"/>
                  </a:lnTo>
                  <a:lnTo>
                    <a:pt x="1022" y="2674"/>
                  </a:lnTo>
                  <a:lnTo>
                    <a:pt x="1024" y="2680"/>
                  </a:lnTo>
                  <a:lnTo>
                    <a:pt x="1030" y="2684"/>
                  </a:lnTo>
                  <a:lnTo>
                    <a:pt x="1030" y="2684"/>
                  </a:lnTo>
                  <a:lnTo>
                    <a:pt x="1040" y="2690"/>
                  </a:lnTo>
                  <a:lnTo>
                    <a:pt x="1050" y="2694"/>
                  </a:lnTo>
                  <a:lnTo>
                    <a:pt x="1054" y="2698"/>
                  </a:lnTo>
                  <a:lnTo>
                    <a:pt x="1058" y="2702"/>
                  </a:lnTo>
                  <a:lnTo>
                    <a:pt x="1062" y="2710"/>
                  </a:lnTo>
                  <a:lnTo>
                    <a:pt x="1066" y="2720"/>
                  </a:lnTo>
                  <a:lnTo>
                    <a:pt x="1066" y="2720"/>
                  </a:lnTo>
                  <a:lnTo>
                    <a:pt x="1070" y="2740"/>
                  </a:lnTo>
                  <a:lnTo>
                    <a:pt x="1072" y="2752"/>
                  </a:lnTo>
                  <a:lnTo>
                    <a:pt x="1072" y="2758"/>
                  </a:lnTo>
                  <a:lnTo>
                    <a:pt x="1066" y="2762"/>
                  </a:lnTo>
                  <a:lnTo>
                    <a:pt x="1066" y="2762"/>
                  </a:lnTo>
                  <a:lnTo>
                    <a:pt x="1064" y="2768"/>
                  </a:lnTo>
                  <a:lnTo>
                    <a:pt x="1064" y="2772"/>
                  </a:lnTo>
                  <a:lnTo>
                    <a:pt x="1062" y="2776"/>
                  </a:lnTo>
                  <a:lnTo>
                    <a:pt x="1060" y="2784"/>
                  </a:lnTo>
                  <a:lnTo>
                    <a:pt x="1060" y="2784"/>
                  </a:lnTo>
                  <a:lnTo>
                    <a:pt x="1054" y="2790"/>
                  </a:lnTo>
                  <a:lnTo>
                    <a:pt x="1052" y="2796"/>
                  </a:lnTo>
                  <a:lnTo>
                    <a:pt x="1054" y="2802"/>
                  </a:lnTo>
                  <a:lnTo>
                    <a:pt x="1058" y="2806"/>
                  </a:lnTo>
                  <a:lnTo>
                    <a:pt x="1058" y="2806"/>
                  </a:lnTo>
                  <a:lnTo>
                    <a:pt x="1064" y="2808"/>
                  </a:lnTo>
                  <a:lnTo>
                    <a:pt x="1068" y="2808"/>
                  </a:lnTo>
                  <a:lnTo>
                    <a:pt x="1070" y="2806"/>
                  </a:lnTo>
                  <a:lnTo>
                    <a:pt x="1072" y="2804"/>
                  </a:lnTo>
                  <a:lnTo>
                    <a:pt x="1076" y="2794"/>
                  </a:lnTo>
                  <a:lnTo>
                    <a:pt x="1084" y="2784"/>
                  </a:lnTo>
                  <a:lnTo>
                    <a:pt x="1084" y="2784"/>
                  </a:lnTo>
                  <a:lnTo>
                    <a:pt x="1088" y="2780"/>
                  </a:lnTo>
                  <a:lnTo>
                    <a:pt x="1090" y="2776"/>
                  </a:lnTo>
                  <a:lnTo>
                    <a:pt x="1092" y="2768"/>
                  </a:lnTo>
                  <a:lnTo>
                    <a:pt x="1096" y="2760"/>
                  </a:lnTo>
                  <a:lnTo>
                    <a:pt x="1098" y="2756"/>
                  </a:lnTo>
                  <a:lnTo>
                    <a:pt x="1104" y="2752"/>
                  </a:lnTo>
                  <a:lnTo>
                    <a:pt x="1104" y="2752"/>
                  </a:lnTo>
                  <a:lnTo>
                    <a:pt x="1110" y="2748"/>
                  </a:lnTo>
                  <a:lnTo>
                    <a:pt x="1114" y="2742"/>
                  </a:lnTo>
                  <a:lnTo>
                    <a:pt x="1116" y="2738"/>
                  </a:lnTo>
                  <a:lnTo>
                    <a:pt x="1114" y="2732"/>
                  </a:lnTo>
                  <a:lnTo>
                    <a:pt x="1112" y="2726"/>
                  </a:lnTo>
                  <a:lnTo>
                    <a:pt x="1108" y="2722"/>
                  </a:lnTo>
                  <a:lnTo>
                    <a:pt x="1104" y="2718"/>
                  </a:lnTo>
                  <a:lnTo>
                    <a:pt x="1098" y="2716"/>
                  </a:lnTo>
                  <a:lnTo>
                    <a:pt x="1098" y="2716"/>
                  </a:lnTo>
                  <a:lnTo>
                    <a:pt x="1090" y="2712"/>
                  </a:lnTo>
                  <a:lnTo>
                    <a:pt x="1086" y="2708"/>
                  </a:lnTo>
                  <a:lnTo>
                    <a:pt x="1086" y="2704"/>
                  </a:lnTo>
                  <a:lnTo>
                    <a:pt x="1090" y="2698"/>
                  </a:lnTo>
                  <a:lnTo>
                    <a:pt x="1090" y="2698"/>
                  </a:lnTo>
                  <a:lnTo>
                    <a:pt x="1092" y="2692"/>
                  </a:lnTo>
                  <a:lnTo>
                    <a:pt x="1094" y="2684"/>
                  </a:lnTo>
                  <a:lnTo>
                    <a:pt x="1096" y="2676"/>
                  </a:lnTo>
                  <a:lnTo>
                    <a:pt x="1100" y="2672"/>
                  </a:lnTo>
                  <a:lnTo>
                    <a:pt x="1104" y="2670"/>
                  </a:lnTo>
                  <a:lnTo>
                    <a:pt x="1104" y="2670"/>
                  </a:lnTo>
                  <a:lnTo>
                    <a:pt x="1112" y="2666"/>
                  </a:lnTo>
                  <a:lnTo>
                    <a:pt x="1116" y="2668"/>
                  </a:lnTo>
                  <a:lnTo>
                    <a:pt x="1124" y="2670"/>
                  </a:lnTo>
                  <a:lnTo>
                    <a:pt x="1134" y="2672"/>
                  </a:lnTo>
                  <a:lnTo>
                    <a:pt x="1134" y="2672"/>
                  </a:lnTo>
                  <a:lnTo>
                    <a:pt x="1140" y="2674"/>
                  </a:lnTo>
                  <a:lnTo>
                    <a:pt x="1144" y="2678"/>
                  </a:lnTo>
                  <a:lnTo>
                    <a:pt x="1148" y="2688"/>
                  </a:lnTo>
                  <a:lnTo>
                    <a:pt x="1150" y="2696"/>
                  </a:lnTo>
                  <a:lnTo>
                    <a:pt x="1154" y="2700"/>
                  </a:lnTo>
                  <a:lnTo>
                    <a:pt x="1158" y="2702"/>
                  </a:lnTo>
                  <a:lnTo>
                    <a:pt x="1158" y="2702"/>
                  </a:lnTo>
                  <a:lnTo>
                    <a:pt x="1166" y="2702"/>
                  </a:lnTo>
                  <a:lnTo>
                    <a:pt x="1166" y="2702"/>
                  </a:lnTo>
                  <a:lnTo>
                    <a:pt x="1166" y="2700"/>
                  </a:lnTo>
                  <a:lnTo>
                    <a:pt x="1166" y="2696"/>
                  </a:lnTo>
                  <a:lnTo>
                    <a:pt x="1168" y="2688"/>
                  </a:lnTo>
                  <a:lnTo>
                    <a:pt x="1168" y="2688"/>
                  </a:lnTo>
                  <a:lnTo>
                    <a:pt x="1168" y="2684"/>
                  </a:lnTo>
                  <a:lnTo>
                    <a:pt x="1168" y="2678"/>
                  </a:lnTo>
                  <a:lnTo>
                    <a:pt x="1166" y="2674"/>
                  </a:lnTo>
                  <a:lnTo>
                    <a:pt x="1162" y="2670"/>
                  </a:lnTo>
                  <a:lnTo>
                    <a:pt x="1152" y="2662"/>
                  </a:lnTo>
                  <a:lnTo>
                    <a:pt x="1142" y="2654"/>
                  </a:lnTo>
                  <a:lnTo>
                    <a:pt x="1142" y="2654"/>
                  </a:lnTo>
                  <a:lnTo>
                    <a:pt x="1126" y="2646"/>
                  </a:lnTo>
                  <a:lnTo>
                    <a:pt x="1120" y="2642"/>
                  </a:lnTo>
                  <a:lnTo>
                    <a:pt x="1114" y="2636"/>
                  </a:lnTo>
                  <a:lnTo>
                    <a:pt x="1114" y="2636"/>
                  </a:lnTo>
                  <a:lnTo>
                    <a:pt x="1110" y="2632"/>
                  </a:lnTo>
                  <a:lnTo>
                    <a:pt x="1102" y="2628"/>
                  </a:lnTo>
                  <a:lnTo>
                    <a:pt x="1082" y="2620"/>
                  </a:lnTo>
                  <a:lnTo>
                    <a:pt x="1074" y="2616"/>
                  </a:lnTo>
                  <a:lnTo>
                    <a:pt x="1068" y="2610"/>
                  </a:lnTo>
                  <a:lnTo>
                    <a:pt x="1066" y="2606"/>
                  </a:lnTo>
                  <a:lnTo>
                    <a:pt x="1066" y="2602"/>
                  </a:lnTo>
                  <a:lnTo>
                    <a:pt x="1070" y="2600"/>
                  </a:lnTo>
                  <a:lnTo>
                    <a:pt x="1070" y="2600"/>
                  </a:lnTo>
                  <a:lnTo>
                    <a:pt x="1074" y="2594"/>
                  </a:lnTo>
                  <a:lnTo>
                    <a:pt x="1076" y="2592"/>
                  </a:lnTo>
                  <a:lnTo>
                    <a:pt x="1074" y="2590"/>
                  </a:lnTo>
                  <a:lnTo>
                    <a:pt x="1068" y="2588"/>
                  </a:lnTo>
                  <a:lnTo>
                    <a:pt x="1060" y="2586"/>
                  </a:lnTo>
                  <a:lnTo>
                    <a:pt x="1036" y="2584"/>
                  </a:lnTo>
                  <a:lnTo>
                    <a:pt x="1026" y="2580"/>
                  </a:lnTo>
                  <a:lnTo>
                    <a:pt x="1016" y="2576"/>
                  </a:lnTo>
                  <a:lnTo>
                    <a:pt x="1016" y="2576"/>
                  </a:lnTo>
                  <a:lnTo>
                    <a:pt x="1002" y="2560"/>
                  </a:lnTo>
                  <a:lnTo>
                    <a:pt x="990" y="2544"/>
                  </a:lnTo>
                  <a:lnTo>
                    <a:pt x="984" y="2530"/>
                  </a:lnTo>
                  <a:lnTo>
                    <a:pt x="978" y="2518"/>
                  </a:lnTo>
                  <a:lnTo>
                    <a:pt x="974" y="2498"/>
                  </a:lnTo>
                  <a:lnTo>
                    <a:pt x="970" y="2492"/>
                  </a:lnTo>
                  <a:lnTo>
                    <a:pt x="966" y="2490"/>
                  </a:lnTo>
                  <a:lnTo>
                    <a:pt x="966" y="2490"/>
                  </a:lnTo>
                  <a:lnTo>
                    <a:pt x="958" y="2488"/>
                  </a:lnTo>
                  <a:lnTo>
                    <a:pt x="950" y="2484"/>
                  </a:lnTo>
                  <a:lnTo>
                    <a:pt x="944" y="2476"/>
                  </a:lnTo>
                  <a:lnTo>
                    <a:pt x="934" y="2468"/>
                  </a:lnTo>
                  <a:lnTo>
                    <a:pt x="934" y="2468"/>
                  </a:lnTo>
                  <a:lnTo>
                    <a:pt x="928" y="2462"/>
                  </a:lnTo>
                  <a:lnTo>
                    <a:pt x="922" y="2456"/>
                  </a:lnTo>
                  <a:lnTo>
                    <a:pt x="920" y="2448"/>
                  </a:lnTo>
                  <a:lnTo>
                    <a:pt x="918" y="2442"/>
                  </a:lnTo>
                  <a:lnTo>
                    <a:pt x="916" y="2434"/>
                  </a:lnTo>
                  <a:lnTo>
                    <a:pt x="918" y="2428"/>
                  </a:lnTo>
                  <a:lnTo>
                    <a:pt x="920" y="2424"/>
                  </a:lnTo>
                  <a:lnTo>
                    <a:pt x="922" y="2422"/>
                  </a:lnTo>
                  <a:lnTo>
                    <a:pt x="922" y="2422"/>
                  </a:lnTo>
                  <a:lnTo>
                    <a:pt x="926" y="2420"/>
                  </a:lnTo>
                  <a:lnTo>
                    <a:pt x="928" y="2418"/>
                  </a:lnTo>
                  <a:lnTo>
                    <a:pt x="926" y="2414"/>
                  </a:lnTo>
                  <a:lnTo>
                    <a:pt x="918" y="2400"/>
                  </a:lnTo>
                  <a:lnTo>
                    <a:pt x="918" y="2400"/>
                  </a:lnTo>
                  <a:lnTo>
                    <a:pt x="914" y="2394"/>
                  </a:lnTo>
                  <a:lnTo>
                    <a:pt x="916" y="2388"/>
                  </a:lnTo>
                  <a:lnTo>
                    <a:pt x="920" y="2384"/>
                  </a:lnTo>
                  <a:lnTo>
                    <a:pt x="924" y="2386"/>
                  </a:lnTo>
                  <a:lnTo>
                    <a:pt x="924" y="2386"/>
                  </a:lnTo>
                  <a:lnTo>
                    <a:pt x="926" y="2388"/>
                  </a:lnTo>
                  <a:lnTo>
                    <a:pt x="930" y="2388"/>
                  </a:lnTo>
                  <a:lnTo>
                    <a:pt x="934" y="2384"/>
                  </a:lnTo>
                  <a:lnTo>
                    <a:pt x="940" y="2378"/>
                  </a:lnTo>
                  <a:lnTo>
                    <a:pt x="950" y="2372"/>
                  </a:lnTo>
                  <a:lnTo>
                    <a:pt x="950" y="2372"/>
                  </a:lnTo>
                  <a:lnTo>
                    <a:pt x="956" y="2370"/>
                  </a:lnTo>
                  <a:lnTo>
                    <a:pt x="958" y="2372"/>
                  </a:lnTo>
                  <a:lnTo>
                    <a:pt x="960" y="2374"/>
                  </a:lnTo>
                  <a:lnTo>
                    <a:pt x="966" y="2374"/>
                  </a:lnTo>
                  <a:lnTo>
                    <a:pt x="966" y="2374"/>
                  </a:lnTo>
                  <a:lnTo>
                    <a:pt x="972" y="2372"/>
                  </a:lnTo>
                  <a:lnTo>
                    <a:pt x="974" y="2374"/>
                  </a:lnTo>
                  <a:lnTo>
                    <a:pt x="974" y="2378"/>
                  </a:lnTo>
                  <a:lnTo>
                    <a:pt x="974" y="2378"/>
                  </a:lnTo>
                  <a:lnTo>
                    <a:pt x="974" y="2380"/>
                  </a:lnTo>
                  <a:lnTo>
                    <a:pt x="972" y="2382"/>
                  </a:lnTo>
                  <a:lnTo>
                    <a:pt x="970" y="2382"/>
                  </a:lnTo>
                  <a:lnTo>
                    <a:pt x="968" y="2384"/>
                  </a:lnTo>
                  <a:lnTo>
                    <a:pt x="968" y="2384"/>
                  </a:lnTo>
                  <a:lnTo>
                    <a:pt x="968" y="2386"/>
                  </a:lnTo>
                  <a:lnTo>
                    <a:pt x="968" y="2386"/>
                  </a:lnTo>
                  <a:lnTo>
                    <a:pt x="970" y="2398"/>
                  </a:lnTo>
                  <a:lnTo>
                    <a:pt x="976" y="2414"/>
                  </a:lnTo>
                  <a:lnTo>
                    <a:pt x="982" y="2426"/>
                  </a:lnTo>
                  <a:lnTo>
                    <a:pt x="986" y="2428"/>
                  </a:lnTo>
                  <a:lnTo>
                    <a:pt x="988" y="2424"/>
                  </a:lnTo>
                  <a:lnTo>
                    <a:pt x="988" y="2424"/>
                  </a:lnTo>
                  <a:lnTo>
                    <a:pt x="994" y="2402"/>
                  </a:lnTo>
                  <a:lnTo>
                    <a:pt x="996" y="2398"/>
                  </a:lnTo>
                  <a:lnTo>
                    <a:pt x="1000" y="2394"/>
                  </a:lnTo>
                  <a:lnTo>
                    <a:pt x="1004" y="2394"/>
                  </a:lnTo>
                  <a:lnTo>
                    <a:pt x="1008" y="2398"/>
                  </a:lnTo>
                  <a:lnTo>
                    <a:pt x="1008" y="2398"/>
                  </a:lnTo>
                  <a:lnTo>
                    <a:pt x="1016" y="2404"/>
                  </a:lnTo>
                  <a:lnTo>
                    <a:pt x="1020" y="2410"/>
                  </a:lnTo>
                  <a:lnTo>
                    <a:pt x="1022" y="2414"/>
                  </a:lnTo>
                  <a:lnTo>
                    <a:pt x="1022" y="2420"/>
                  </a:lnTo>
                  <a:lnTo>
                    <a:pt x="1024" y="2428"/>
                  </a:lnTo>
                  <a:lnTo>
                    <a:pt x="1026" y="2434"/>
                  </a:lnTo>
                  <a:lnTo>
                    <a:pt x="1030" y="2440"/>
                  </a:lnTo>
                  <a:lnTo>
                    <a:pt x="1030" y="2440"/>
                  </a:lnTo>
                  <a:lnTo>
                    <a:pt x="1034" y="2446"/>
                  </a:lnTo>
                  <a:lnTo>
                    <a:pt x="1036" y="2450"/>
                  </a:lnTo>
                  <a:lnTo>
                    <a:pt x="1036" y="2452"/>
                  </a:lnTo>
                  <a:lnTo>
                    <a:pt x="1034" y="2454"/>
                  </a:lnTo>
                  <a:lnTo>
                    <a:pt x="1034" y="2456"/>
                  </a:lnTo>
                  <a:lnTo>
                    <a:pt x="1034" y="2460"/>
                  </a:lnTo>
                  <a:lnTo>
                    <a:pt x="1038" y="2464"/>
                  </a:lnTo>
                  <a:lnTo>
                    <a:pt x="1046" y="2472"/>
                  </a:lnTo>
                  <a:lnTo>
                    <a:pt x="1046" y="2472"/>
                  </a:lnTo>
                  <a:lnTo>
                    <a:pt x="1056" y="2480"/>
                  </a:lnTo>
                  <a:lnTo>
                    <a:pt x="1062" y="2486"/>
                  </a:lnTo>
                  <a:lnTo>
                    <a:pt x="1066" y="2494"/>
                  </a:lnTo>
                  <a:lnTo>
                    <a:pt x="1066" y="2496"/>
                  </a:lnTo>
                  <a:lnTo>
                    <a:pt x="1068" y="2496"/>
                  </a:lnTo>
                  <a:lnTo>
                    <a:pt x="1076" y="2496"/>
                  </a:lnTo>
                  <a:lnTo>
                    <a:pt x="1076" y="2496"/>
                  </a:lnTo>
                  <a:lnTo>
                    <a:pt x="1084" y="2496"/>
                  </a:lnTo>
                  <a:lnTo>
                    <a:pt x="1090" y="2498"/>
                  </a:lnTo>
                  <a:lnTo>
                    <a:pt x="1102" y="2504"/>
                  </a:lnTo>
                  <a:lnTo>
                    <a:pt x="1114" y="2516"/>
                  </a:lnTo>
                  <a:lnTo>
                    <a:pt x="1128" y="2528"/>
                  </a:lnTo>
                  <a:lnTo>
                    <a:pt x="1128" y="2528"/>
                  </a:lnTo>
                  <a:lnTo>
                    <a:pt x="1114" y="2524"/>
                  </a:lnTo>
                  <a:lnTo>
                    <a:pt x="1110" y="2524"/>
                  </a:lnTo>
                  <a:lnTo>
                    <a:pt x="1110" y="2526"/>
                  </a:lnTo>
                  <a:lnTo>
                    <a:pt x="1116" y="2530"/>
                  </a:lnTo>
                  <a:lnTo>
                    <a:pt x="1134" y="2536"/>
                  </a:lnTo>
                  <a:lnTo>
                    <a:pt x="1134" y="2536"/>
                  </a:lnTo>
                  <a:lnTo>
                    <a:pt x="1144" y="2540"/>
                  </a:lnTo>
                  <a:lnTo>
                    <a:pt x="1152" y="2544"/>
                  </a:lnTo>
                  <a:lnTo>
                    <a:pt x="1160" y="2552"/>
                  </a:lnTo>
                  <a:lnTo>
                    <a:pt x="1162" y="2558"/>
                  </a:lnTo>
                  <a:lnTo>
                    <a:pt x="1164" y="2560"/>
                  </a:lnTo>
                  <a:lnTo>
                    <a:pt x="1166" y="2560"/>
                  </a:lnTo>
                  <a:lnTo>
                    <a:pt x="1166" y="2560"/>
                  </a:lnTo>
                  <a:lnTo>
                    <a:pt x="1174" y="2560"/>
                  </a:lnTo>
                  <a:lnTo>
                    <a:pt x="1176" y="2562"/>
                  </a:lnTo>
                  <a:lnTo>
                    <a:pt x="1176" y="2562"/>
                  </a:lnTo>
                  <a:lnTo>
                    <a:pt x="1184" y="2566"/>
                  </a:lnTo>
                  <a:lnTo>
                    <a:pt x="1188" y="2568"/>
                  </a:lnTo>
                  <a:lnTo>
                    <a:pt x="1190" y="2574"/>
                  </a:lnTo>
                  <a:lnTo>
                    <a:pt x="1190" y="2574"/>
                  </a:lnTo>
                  <a:lnTo>
                    <a:pt x="1190" y="2582"/>
                  </a:lnTo>
                  <a:lnTo>
                    <a:pt x="1192" y="2584"/>
                  </a:lnTo>
                  <a:lnTo>
                    <a:pt x="1196" y="2586"/>
                  </a:lnTo>
                  <a:lnTo>
                    <a:pt x="1204" y="2588"/>
                  </a:lnTo>
                  <a:lnTo>
                    <a:pt x="1204" y="2588"/>
                  </a:lnTo>
                  <a:lnTo>
                    <a:pt x="1208" y="2590"/>
                  </a:lnTo>
                  <a:lnTo>
                    <a:pt x="1208" y="2596"/>
                  </a:lnTo>
                  <a:lnTo>
                    <a:pt x="1208" y="2610"/>
                  </a:lnTo>
                  <a:lnTo>
                    <a:pt x="1206" y="2626"/>
                  </a:lnTo>
                  <a:lnTo>
                    <a:pt x="1206" y="2632"/>
                  </a:lnTo>
                  <a:lnTo>
                    <a:pt x="1206" y="2636"/>
                  </a:lnTo>
                  <a:lnTo>
                    <a:pt x="1206" y="2636"/>
                  </a:lnTo>
                  <a:lnTo>
                    <a:pt x="1206" y="2638"/>
                  </a:lnTo>
                  <a:lnTo>
                    <a:pt x="1206" y="2640"/>
                  </a:lnTo>
                  <a:lnTo>
                    <a:pt x="1204" y="2646"/>
                  </a:lnTo>
                  <a:lnTo>
                    <a:pt x="1200" y="2652"/>
                  </a:lnTo>
                  <a:lnTo>
                    <a:pt x="1200" y="2656"/>
                  </a:lnTo>
                  <a:lnTo>
                    <a:pt x="1202" y="2662"/>
                  </a:lnTo>
                  <a:lnTo>
                    <a:pt x="1202" y="2662"/>
                  </a:lnTo>
                  <a:lnTo>
                    <a:pt x="1202" y="2666"/>
                  </a:lnTo>
                  <a:lnTo>
                    <a:pt x="1202" y="2670"/>
                  </a:lnTo>
                  <a:lnTo>
                    <a:pt x="1202" y="2672"/>
                  </a:lnTo>
                  <a:lnTo>
                    <a:pt x="1200" y="2674"/>
                  </a:lnTo>
                  <a:lnTo>
                    <a:pt x="1202" y="2674"/>
                  </a:lnTo>
                  <a:lnTo>
                    <a:pt x="1208" y="2680"/>
                  </a:lnTo>
                  <a:lnTo>
                    <a:pt x="1208" y="2680"/>
                  </a:lnTo>
                  <a:lnTo>
                    <a:pt x="1216" y="2686"/>
                  </a:lnTo>
                  <a:lnTo>
                    <a:pt x="1222" y="2690"/>
                  </a:lnTo>
                  <a:lnTo>
                    <a:pt x="1224" y="2696"/>
                  </a:lnTo>
                  <a:lnTo>
                    <a:pt x="1224" y="2700"/>
                  </a:lnTo>
                  <a:lnTo>
                    <a:pt x="1226" y="2706"/>
                  </a:lnTo>
                  <a:lnTo>
                    <a:pt x="1228" y="2708"/>
                  </a:lnTo>
                  <a:lnTo>
                    <a:pt x="1230" y="2710"/>
                  </a:lnTo>
                  <a:lnTo>
                    <a:pt x="1230" y="2710"/>
                  </a:lnTo>
                  <a:lnTo>
                    <a:pt x="1240" y="2726"/>
                  </a:lnTo>
                  <a:lnTo>
                    <a:pt x="1246" y="2736"/>
                  </a:lnTo>
                  <a:lnTo>
                    <a:pt x="1250" y="2740"/>
                  </a:lnTo>
                  <a:lnTo>
                    <a:pt x="1254" y="2744"/>
                  </a:lnTo>
                  <a:lnTo>
                    <a:pt x="1254" y="2744"/>
                  </a:lnTo>
                  <a:lnTo>
                    <a:pt x="1258" y="2748"/>
                  </a:lnTo>
                  <a:lnTo>
                    <a:pt x="1260" y="2748"/>
                  </a:lnTo>
                  <a:lnTo>
                    <a:pt x="1260" y="2746"/>
                  </a:lnTo>
                  <a:lnTo>
                    <a:pt x="1262" y="2746"/>
                  </a:lnTo>
                  <a:lnTo>
                    <a:pt x="1266" y="2746"/>
                  </a:lnTo>
                  <a:lnTo>
                    <a:pt x="1272" y="2750"/>
                  </a:lnTo>
                  <a:lnTo>
                    <a:pt x="1272" y="2750"/>
                  </a:lnTo>
                  <a:lnTo>
                    <a:pt x="1274" y="2752"/>
                  </a:lnTo>
                  <a:lnTo>
                    <a:pt x="1274" y="2752"/>
                  </a:lnTo>
                  <a:lnTo>
                    <a:pt x="1266" y="2754"/>
                  </a:lnTo>
                  <a:lnTo>
                    <a:pt x="1258" y="2754"/>
                  </a:lnTo>
                  <a:lnTo>
                    <a:pt x="1258" y="2758"/>
                  </a:lnTo>
                  <a:lnTo>
                    <a:pt x="1260" y="2762"/>
                  </a:lnTo>
                  <a:lnTo>
                    <a:pt x="1260" y="2762"/>
                  </a:lnTo>
                  <a:lnTo>
                    <a:pt x="1268" y="2772"/>
                  </a:lnTo>
                  <a:lnTo>
                    <a:pt x="1272" y="2780"/>
                  </a:lnTo>
                  <a:lnTo>
                    <a:pt x="1274" y="2786"/>
                  </a:lnTo>
                  <a:lnTo>
                    <a:pt x="1276" y="2786"/>
                  </a:lnTo>
                  <a:lnTo>
                    <a:pt x="1280" y="2784"/>
                  </a:lnTo>
                  <a:lnTo>
                    <a:pt x="1280" y="2784"/>
                  </a:lnTo>
                  <a:lnTo>
                    <a:pt x="1284" y="2780"/>
                  </a:lnTo>
                  <a:lnTo>
                    <a:pt x="1286" y="2782"/>
                  </a:lnTo>
                  <a:lnTo>
                    <a:pt x="1290" y="2782"/>
                  </a:lnTo>
                  <a:lnTo>
                    <a:pt x="1300" y="2782"/>
                  </a:lnTo>
                  <a:lnTo>
                    <a:pt x="1300" y="2782"/>
                  </a:lnTo>
                  <a:lnTo>
                    <a:pt x="1312" y="2780"/>
                  </a:lnTo>
                  <a:lnTo>
                    <a:pt x="1316" y="2782"/>
                  </a:lnTo>
                  <a:lnTo>
                    <a:pt x="1318" y="2784"/>
                  </a:lnTo>
                  <a:lnTo>
                    <a:pt x="1324" y="2784"/>
                  </a:lnTo>
                  <a:lnTo>
                    <a:pt x="1324" y="2784"/>
                  </a:lnTo>
                  <a:lnTo>
                    <a:pt x="1330" y="2782"/>
                  </a:lnTo>
                  <a:lnTo>
                    <a:pt x="1336" y="2786"/>
                  </a:lnTo>
                  <a:lnTo>
                    <a:pt x="1342" y="2790"/>
                  </a:lnTo>
                  <a:lnTo>
                    <a:pt x="1348" y="2790"/>
                  </a:lnTo>
                  <a:lnTo>
                    <a:pt x="1348" y="2790"/>
                  </a:lnTo>
                  <a:lnTo>
                    <a:pt x="1354" y="2790"/>
                  </a:lnTo>
                  <a:lnTo>
                    <a:pt x="1358" y="2792"/>
                  </a:lnTo>
                  <a:lnTo>
                    <a:pt x="1358" y="2794"/>
                  </a:lnTo>
                  <a:lnTo>
                    <a:pt x="1358" y="2796"/>
                  </a:lnTo>
                  <a:lnTo>
                    <a:pt x="1350" y="2800"/>
                  </a:lnTo>
                  <a:lnTo>
                    <a:pt x="1350" y="2800"/>
                  </a:lnTo>
                  <a:lnTo>
                    <a:pt x="1342" y="2802"/>
                  </a:lnTo>
                  <a:lnTo>
                    <a:pt x="1336" y="2800"/>
                  </a:lnTo>
                  <a:lnTo>
                    <a:pt x="1322" y="2792"/>
                  </a:lnTo>
                  <a:lnTo>
                    <a:pt x="1322" y="2792"/>
                  </a:lnTo>
                  <a:lnTo>
                    <a:pt x="1312" y="2788"/>
                  </a:lnTo>
                  <a:lnTo>
                    <a:pt x="1306" y="2786"/>
                  </a:lnTo>
                  <a:lnTo>
                    <a:pt x="1302" y="2786"/>
                  </a:lnTo>
                  <a:lnTo>
                    <a:pt x="1298" y="2792"/>
                  </a:lnTo>
                  <a:lnTo>
                    <a:pt x="1298" y="2792"/>
                  </a:lnTo>
                  <a:lnTo>
                    <a:pt x="1296" y="2794"/>
                  </a:lnTo>
                  <a:lnTo>
                    <a:pt x="1292" y="2794"/>
                  </a:lnTo>
                  <a:lnTo>
                    <a:pt x="1288" y="2792"/>
                  </a:lnTo>
                  <a:lnTo>
                    <a:pt x="1282" y="2792"/>
                  </a:lnTo>
                  <a:lnTo>
                    <a:pt x="1282" y="2794"/>
                  </a:lnTo>
                  <a:lnTo>
                    <a:pt x="1280" y="2798"/>
                  </a:lnTo>
                  <a:lnTo>
                    <a:pt x="1280" y="2798"/>
                  </a:lnTo>
                  <a:lnTo>
                    <a:pt x="1280" y="2802"/>
                  </a:lnTo>
                  <a:lnTo>
                    <a:pt x="1278" y="2804"/>
                  </a:lnTo>
                  <a:lnTo>
                    <a:pt x="1274" y="2808"/>
                  </a:lnTo>
                  <a:lnTo>
                    <a:pt x="1272" y="2808"/>
                  </a:lnTo>
                  <a:lnTo>
                    <a:pt x="1276" y="2812"/>
                  </a:lnTo>
                  <a:lnTo>
                    <a:pt x="1276" y="2812"/>
                  </a:lnTo>
                  <a:lnTo>
                    <a:pt x="1280" y="2816"/>
                  </a:lnTo>
                  <a:lnTo>
                    <a:pt x="1280" y="2820"/>
                  </a:lnTo>
                  <a:lnTo>
                    <a:pt x="1280" y="2824"/>
                  </a:lnTo>
                  <a:lnTo>
                    <a:pt x="1286" y="2824"/>
                  </a:lnTo>
                  <a:lnTo>
                    <a:pt x="1286" y="2824"/>
                  </a:lnTo>
                  <a:lnTo>
                    <a:pt x="1288" y="2824"/>
                  </a:lnTo>
                  <a:lnTo>
                    <a:pt x="1292" y="2826"/>
                  </a:lnTo>
                  <a:lnTo>
                    <a:pt x="1294" y="2832"/>
                  </a:lnTo>
                  <a:lnTo>
                    <a:pt x="1294" y="2838"/>
                  </a:lnTo>
                  <a:lnTo>
                    <a:pt x="1292" y="2844"/>
                  </a:lnTo>
                  <a:lnTo>
                    <a:pt x="1292" y="2844"/>
                  </a:lnTo>
                  <a:lnTo>
                    <a:pt x="1292" y="2848"/>
                  </a:lnTo>
                  <a:lnTo>
                    <a:pt x="1292" y="2854"/>
                  </a:lnTo>
                  <a:lnTo>
                    <a:pt x="1298" y="2864"/>
                  </a:lnTo>
                  <a:lnTo>
                    <a:pt x="1300" y="2866"/>
                  </a:lnTo>
                  <a:lnTo>
                    <a:pt x="1304" y="2868"/>
                  </a:lnTo>
                  <a:lnTo>
                    <a:pt x="1306" y="2866"/>
                  </a:lnTo>
                  <a:lnTo>
                    <a:pt x="1308" y="2862"/>
                  </a:lnTo>
                  <a:lnTo>
                    <a:pt x="1308" y="2862"/>
                  </a:lnTo>
                  <a:lnTo>
                    <a:pt x="1308" y="2856"/>
                  </a:lnTo>
                  <a:lnTo>
                    <a:pt x="1310" y="2854"/>
                  </a:lnTo>
                  <a:lnTo>
                    <a:pt x="1314" y="2854"/>
                  </a:lnTo>
                  <a:lnTo>
                    <a:pt x="1316" y="2856"/>
                  </a:lnTo>
                  <a:lnTo>
                    <a:pt x="1320" y="2866"/>
                  </a:lnTo>
                  <a:lnTo>
                    <a:pt x="1322" y="2880"/>
                  </a:lnTo>
                  <a:lnTo>
                    <a:pt x="1322" y="2880"/>
                  </a:lnTo>
                  <a:lnTo>
                    <a:pt x="1324" y="2888"/>
                  </a:lnTo>
                  <a:lnTo>
                    <a:pt x="1326" y="2888"/>
                  </a:lnTo>
                  <a:lnTo>
                    <a:pt x="1328" y="2888"/>
                  </a:lnTo>
                  <a:lnTo>
                    <a:pt x="1330" y="2882"/>
                  </a:lnTo>
                  <a:lnTo>
                    <a:pt x="1332" y="2874"/>
                  </a:lnTo>
                  <a:lnTo>
                    <a:pt x="1332" y="2874"/>
                  </a:lnTo>
                  <a:lnTo>
                    <a:pt x="1334" y="2866"/>
                  </a:lnTo>
                  <a:lnTo>
                    <a:pt x="1336" y="2866"/>
                  </a:lnTo>
                  <a:lnTo>
                    <a:pt x="1338" y="2868"/>
                  </a:lnTo>
                  <a:lnTo>
                    <a:pt x="1342" y="2872"/>
                  </a:lnTo>
                  <a:lnTo>
                    <a:pt x="1348" y="2882"/>
                  </a:lnTo>
                  <a:lnTo>
                    <a:pt x="1350" y="2886"/>
                  </a:lnTo>
                  <a:lnTo>
                    <a:pt x="1354" y="2888"/>
                  </a:lnTo>
                  <a:lnTo>
                    <a:pt x="1354" y="2888"/>
                  </a:lnTo>
                  <a:lnTo>
                    <a:pt x="1356" y="2886"/>
                  </a:lnTo>
                  <a:lnTo>
                    <a:pt x="1356" y="2884"/>
                  </a:lnTo>
                  <a:lnTo>
                    <a:pt x="1356" y="2876"/>
                  </a:lnTo>
                  <a:lnTo>
                    <a:pt x="1348" y="2854"/>
                  </a:lnTo>
                  <a:lnTo>
                    <a:pt x="1340" y="2834"/>
                  </a:lnTo>
                  <a:lnTo>
                    <a:pt x="1338" y="2828"/>
                  </a:lnTo>
                  <a:lnTo>
                    <a:pt x="1338" y="2826"/>
                  </a:lnTo>
                  <a:lnTo>
                    <a:pt x="1340" y="2824"/>
                  </a:lnTo>
                  <a:lnTo>
                    <a:pt x="1340" y="2824"/>
                  </a:lnTo>
                  <a:lnTo>
                    <a:pt x="1346" y="2826"/>
                  </a:lnTo>
                  <a:lnTo>
                    <a:pt x="1350" y="2828"/>
                  </a:lnTo>
                  <a:lnTo>
                    <a:pt x="1352" y="2832"/>
                  </a:lnTo>
                  <a:lnTo>
                    <a:pt x="1354" y="2838"/>
                  </a:lnTo>
                  <a:lnTo>
                    <a:pt x="1354" y="2838"/>
                  </a:lnTo>
                  <a:lnTo>
                    <a:pt x="1356" y="2840"/>
                  </a:lnTo>
                  <a:lnTo>
                    <a:pt x="1358" y="2840"/>
                  </a:lnTo>
                  <a:lnTo>
                    <a:pt x="1368" y="2836"/>
                  </a:lnTo>
                  <a:lnTo>
                    <a:pt x="1368" y="2836"/>
                  </a:lnTo>
                  <a:lnTo>
                    <a:pt x="1370" y="2834"/>
                  </a:lnTo>
                  <a:lnTo>
                    <a:pt x="1372" y="2832"/>
                  </a:lnTo>
                  <a:lnTo>
                    <a:pt x="1370" y="2828"/>
                  </a:lnTo>
                  <a:lnTo>
                    <a:pt x="1366" y="2824"/>
                  </a:lnTo>
                  <a:lnTo>
                    <a:pt x="1360" y="2822"/>
                  </a:lnTo>
                  <a:lnTo>
                    <a:pt x="1360" y="2822"/>
                  </a:lnTo>
                  <a:lnTo>
                    <a:pt x="1356" y="2822"/>
                  </a:lnTo>
                  <a:lnTo>
                    <a:pt x="1356" y="2820"/>
                  </a:lnTo>
                  <a:lnTo>
                    <a:pt x="1356" y="2816"/>
                  </a:lnTo>
                  <a:lnTo>
                    <a:pt x="1354" y="2812"/>
                  </a:lnTo>
                  <a:lnTo>
                    <a:pt x="1354" y="2812"/>
                  </a:lnTo>
                  <a:lnTo>
                    <a:pt x="1352" y="2810"/>
                  </a:lnTo>
                  <a:lnTo>
                    <a:pt x="1354" y="2808"/>
                  </a:lnTo>
                  <a:lnTo>
                    <a:pt x="1360" y="2802"/>
                  </a:lnTo>
                  <a:lnTo>
                    <a:pt x="1368" y="2800"/>
                  </a:lnTo>
                  <a:lnTo>
                    <a:pt x="1370" y="2800"/>
                  </a:lnTo>
                  <a:lnTo>
                    <a:pt x="1374" y="2802"/>
                  </a:lnTo>
                  <a:lnTo>
                    <a:pt x="1374" y="2802"/>
                  </a:lnTo>
                  <a:lnTo>
                    <a:pt x="1382" y="2816"/>
                  </a:lnTo>
                  <a:lnTo>
                    <a:pt x="1388" y="2820"/>
                  </a:lnTo>
                  <a:lnTo>
                    <a:pt x="1390" y="2820"/>
                  </a:lnTo>
                  <a:lnTo>
                    <a:pt x="1392" y="2820"/>
                  </a:lnTo>
                  <a:lnTo>
                    <a:pt x="1392" y="2820"/>
                  </a:lnTo>
                  <a:lnTo>
                    <a:pt x="1394" y="2818"/>
                  </a:lnTo>
                  <a:lnTo>
                    <a:pt x="1394" y="2816"/>
                  </a:lnTo>
                  <a:lnTo>
                    <a:pt x="1394" y="2810"/>
                  </a:lnTo>
                  <a:lnTo>
                    <a:pt x="1392" y="2804"/>
                  </a:lnTo>
                  <a:lnTo>
                    <a:pt x="1392" y="2796"/>
                  </a:lnTo>
                  <a:lnTo>
                    <a:pt x="1392" y="2796"/>
                  </a:lnTo>
                  <a:lnTo>
                    <a:pt x="1392" y="2794"/>
                  </a:lnTo>
                  <a:lnTo>
                    <a:pt x="1390" y="2790"/>
                  </a:lnTo>
                  <a:lnTo>
                    <a:pt x="1386" y="2788"/>
                  </a:lnTo>
                  <a:lnTo>
                    <a:pt x="1378" y="2784"/>
                  </a:lnTo>
                  <a:lnTo>
                    <a:pt x="1376" y="2782"/>
                  </a:lnTo>
                  <a:lnTo>
                    <a:pt x="1374" y="2780"/>
                  </a:lnTo>
                  <a:lnTo>
                    <a:pt x="1374" y="2780"/>
                  </a:lnTo>
                  <a:lnTo>
                    <a:pt x="1370" y="2774"/>
                  </a:lnTo>
                  <a:lnTo>
                    <a:pt x="1366" y="2774"/>
                  </a:lnTo>
                  <a:lnTo>
                    <a:pt x="1364" y="2772"/>
                  </a:lnTo>
                  <a:lnTo>
                    <a:pt x="1360" y="2768"/>
                  </a:lnTo>
                  <a:lnTo>
                    <a:pt x="1360" y="2768"/>
                  </a:lnTo>
                  <a:lnTo>
                    <a:pt x="1358" y="2764"/>
                  </a:lnTo>
                  <a:lnTo>
                    <a:pt x="1352" y="2762"/>
                  </a:lnTo>
                  <a:lnTo>
                    <a:pt x="1340" y="2758"/>
                  </a:lnTo>
                  <a:lnTo>
                    <a:pt x="1332" y="2754"/>
                  </a:lnTo>
                  <a:lnTo>
                    <a:pt x="1332" y="2752"/>
                  </a:lnTo>
                  <a:lnTo>
                    <a:pt x="1338" y="2752"/>
                  </a:lnTo>
                  <a:lnTo>
                    <a:pt x="1338" y="2752"/>
                  </a:lnTo>
                  <a:lnTo>
                    <a:pt x="1346" y="2750"/>
                  </a:lnTo>
                  <a:lnTo>
                    <a:pt x="1348" y="2746"/>
                  </a:lnTo>
                  <a:lnTo>
                    <a:pt x="1348" y="2744"/>
                  </a:lnTo>
                  <a:lnTo>
                    <a:pt x="1346" y="2740"/>
                  </a:lnTo>
                  <a:lnTo>
                    <a:pt x="1344" y="2732"/>
                  </a:lnTo>
                  <a:lnTo>
                    <a:pt x="1344" y="2730"/>
                  </a:lnTo>
                  <a:lnTo>
                    <a:pt x="1348" y="2730"/>
                  </a:lnTo>
                  <a:lnTo>
                    <a:pt x="1348" y="2730"/>
                  </a:lnTo>
                  <a:lnTo>
                    <a:pt x="1352" y="2730"/>
                  </a:lnTo>
                  <a:lnTo>
                    <a:pt x="1354" y="2732"/>
                  </a:lnTo>
                  <a:lnTo>
                    <a:pt x="1354" y="2738"/>
                  </a:lnTo>
                  <a:lnTo>
                    <a:pt x="1354" y="2742"/>
                  </a:lnTo>
                  <a:lnTo>
                    <a:pt x="1356" y="2742"/>
                  </a:lnTo>
                  <a:lnTo>
                    <a:pt x="1358" y="2742"/>
                  </a:lnTo>
                  <a:lnTo>
                    <a:pt x="1358" y="2742"/>
                  </a:lnTo>
                  <a:lnTo>
                    <a:pt x="1360" y="2738"/>
                  </a:lnTo>
                  <a:lnTo>
                    <a:pt x="1360" y="2736"/>
                  </a:lnTo>
                  <a:lnTo>
                    <a:pt x="1360" y="2728"/>
                  </a:lnTo>
                  <a:lnTo>
                    <a:pt x="1354" y="2720"/>
                  </a:lnTo>
                  <a:lnTo>
                    <a:pt x="1348" y="2710"/>
                  </a:lnTo>
                  <a:lnTo>
                    <a:pt x="1340" y="2702"/>
                  </a:lnTo>
                  <a:lnTo>
                    <a:pt x="1334" y="2692"/>
                  </a:lnTo>
                  <a:lnTo>
                    <a:pt x="1330" y="2682"/>
                  </a:lnTo>
                  <a:lnTo>
                    <a:pt x="1330" y="2678"/>
                  </a:lnTo>
                  <a:lnTo>
                    <a:pt x="1332" y="2674"/>
                  </a:lnTo>
                  <a:lnTo>
                    <a:pt x="1332" y="2674"/>
                  </a:lnTo>
                  <a:lnTo>
                    <a:pt x="1336" y="2666"/>
                  </a:lnTo>
                  <a:lnTo>
                    <a:pt x="1340" y="2660"/>
                  </a:lnTo>
                  <a:lnTo>
                    <a:pt x="1344" y="2660"/>
                  </a:lnTo>
                  <a:lnTo>
                    <a:pt x="1346" y="2660"/>
                  </a:lnTo>
                  <a:lnTo>
                    <a:pt x="1346" y="2662"/>
                  </a:lnTo>
                  <a:lnTo>
                    <a:pt x="1346" y="2668"/>
                  </a:lnTo>
                  <a:lnTo>
                    <a:pt x="1346" y="2668"/>
                  </a:lnTo>
                  <a:lnTo>
                    <a:pt x="1346" y="2670"/>
                  </a:lnTo>
                  <a:lnTo>
                    <a:pt x="1346" y="2672"/>
                  </a:lnTo>
                  <a:lnTo>
                    <a:pt x="1352" y="2674"/>
                  </a:lnTo>
                  <a:lnTo>
                    <a:pt x="1358" y="2676"/>
                  </a:lnTo>
                  <a:lnTo>
                    <a:pt x="1360" y="2680"/>
                  </a:lnTo>
                  <a:lnTo>
                    <a:pt x="1362" y="2686"/>
                  </a:lnTo>
                  <a:lnTo>
                    <a:pt x="1362" y="2686"/>
                  </a:lnTo>
                  <a:lnTo>
                    <a:pt x="1362" y="2690"/>
                  </a:lnTo>
                  <a:lnTo>
                    <a:pt x="1366" y="2694"/>
                  </a:lnTo>
                  <a:lnTo>
                    <a:pt x="1372" y="2696"/>
                  </a:lnTo>
                  <a:lnTo>
                    <a:pt x="1374" y="2696"/>
                  </a:lnTo>
                  <a:lnTo>
                    <a:pt x="1376" y="2696"/>
                  </a:lnTo>
                  <a:lnTo>
                    <a:pt x="1376" y="2694"/>
                  </a:lnTo>
                  <a:lnTo>
                    <a:pt x="1374" y="2690"/>
                  </a:lnTo>
                  <a:lnTo>
                    <a:pt x="1374" y="2690"/>
                  </a:lnTo>
                  <a:lnTo>
                    <a:pt x="1368" y="2684"/>
                  </a:lnTo>
                  <a:lnTo>
                    <a:pt x="1368" y="2678"/>
                  </a:lnTo>
                  <a:lnTo>
                    <a:pt x="1368" y="2678"/>
                  </a:lnTo>
                  <a:lnTo>
                    <a:pt x="1370" y="2678"/>
                  </a:lnTo>
                  <a:lnTo>
                    <a:pt x="1378" y="2684"/>
                  </a:lnTo>
                  <a:lnTo>
                    <a:pt x="1378" y="2684"/>
                  </a:lnTo>
                  <a:lnTo>
                    <a:pt x="1386" y="2692"/>
                  </a:lnTo>
                  <a:lnTo>
                    <a:pt x="1390" y="2694"/>
                  </a:lnTo>
                  <a:lnTo>
                    <a:pt x="1392" y="2694"/>
                  </a:lnTo>
                  <a:lnTo>
                    <a:pt x="1390" y="2692"/>
                  </a:lnTo>
                  <a:lnTo>
                    <a:pt x="1386" y="2684"/>
                  </a:lnTo>
                  <a:lnTo>
                    <a:pt x="1386" y="2684"/>
                  </a:lnTo>
                  <a:lnTo>
                    <a:pt x="1380" y="2676"/>
                  </a:lnTo>
                  <a:lnTo>
                    <a:pt x="1380" y="2674"/>
                  </a:lnTo>
                  <a:lnTo>
                    <a:pt x="1382" y="2674"/>
                  </a:lnTo>
                  <a:lnTo>
                    <a:pt x="1394" y="2680"/>
                  </a:lnTo>
                  <a:lnTo>
                    <a:pt x="1394" y="2680"/>
                  </a:lnTo>
                  <a:lnTo>
                    <a:pt x="1402" y="2684"/>
                  </a:lnTo>
                  <a:lnTo>
                    <a:pt x="1406" y="2684"/>
                  </a:lnTo>
                  <a:lnTo>
                    <a:pt x="1404" y="2682"/>
                  </a:lnTo>
                  <a:lnTo>
                    <a:pt x="1400" y="2676"/>
                  </a:lnTo>
                  <a:lnTo>
                    <a:pt x="1400" y="2676"/>
                  </a:lnTo>
                  <a:lnTo>
                    <a:pt x="1392" y="2670"/>
                  </a:lnTo>
                  <a:lnTo>
                    <a:pt x="1386" y="2668"/>
                  </a:lnTo>
                  <a:lnTo>
                    <a:pt x="1384" y="2668"/>
                  </a:lnTo>
                  <a:lnTo>
                    <a:pt x="1384" y="2664"/>
                  </a:lnTo>
                  <a:lnTo>
                    <a:pt x="1384" y="2664"/>
                  </a:lnTo>
                  <a:lnTo>
                    <a:pt x="1384" y="2662"/>
                  </a:lnTo>
                  <a:lnTo>
                    <a:pt x="1384" y="2660"/>
                  </a:lnTo>
                  <a:lnTo>
                    <a:pt x="1380" y="2656"/>
                  </a:lnTo>
                  <a:lnTo>
                    <a:pt x="1380" y="2656"/>
                  </a:lnTo>
                  <a:lnTo>
                    <a:pt x="1380" y="2654"/>
                  </a:lnTo>
                  <a:lnTo>
                    <a:pt x="1388" y="2652"/>
                  </a:lnTo>
                  <a:lnTo>
                    <a:pt x="1388" y="2652"/>
                  </a:lnTo>
                  <a:lnTo>
                    <a:pt x="1392" y="2652"/>
                  </a:lnTo>
                  <a:lnTo>
                    <a:pt x="1398" y="2650"/>
                  </a:lnTo>
                  <a:lnTo>
                    <a:pt x="1404" y="2644"/>
                  </a:lnTo>
                  <a:lnTo>
                    <a:pt x="1408" y="2642"/>
                  </a:lnTo>
                  <a:lnTo>
                    <a:pt x="1412" y="2640"/>
                  </a:lnTo>
                  <a:lnTo>
                    <a:pt x="1418" y="2642"/>
                  </a:lnTo>
                  <a:lnTo>
                    <a:pt x="1418" y="2642"/>
                  </a:lnTo>
                  <a:lnTo>
                    <a:pt x="1422" y="2644"/>
                  </a:lnTo>
                  <a:lnTo>
                    <a:pt x="1426" y="2644"/>
                  </a:lnTo>
                  <a:lnTo>
                    <a:pt x="1430" y="2640"/>
                  </a:lnTo>
                  <a:lnTo>
                    <a:pt x="1436" y="2638"/>
                  </a:lnTo>
                  <a:lnTo>
                    <a:pt x="1438" y="2638"/>
                  </a:lnTo>
                  <a:lnTo>
                    <a:pt x="1444" y="2640"/>
                  </a:lnTo>
                  <a:lnTo>
                    <a:pt x="1444" y="2640"/>
                  </a:lnTo>
                  <a:lnTo>
                    <a:pt x="1450" y="2644"/>
                  </a:lnTo>
                  <a:lnTo>
                    <a:pt x="1454" y="2644"/>
                  </a:lnTo>
                  <a:lnTo>
                    <a:pt x="1464" y="2644"/>
                  </a:lnTo>
                  <a:lnTo>
                    <a:pt x="1470" y="2644"/>
                  </a:lnTo>
                  <a:lnTo>
                    <a:pt x="1472" y="2646"/>
                  </a:lnTo>
                  <a:lnTo>
                    <a:pt x="1472" y="2650"/>
                  </a:lnTo>
                  <a:lnTo>
                    <a:pt x="1472" y="2650"/>
                  </a:lnTo>
                  <a:lnTo>
                    <a:pt x="1474" y="2656"/>
                  </a:lnTo>
                  <a:lnTo>
                    <a:pt x="1480" y="2660"/>
                  </a:lnTo>
                  <a:lnTo>
                    <a:pt x="1486" y="2660"/>
                  </a:lnTo>
                  <a:lnTo>
                    <a:pt x="1492" y="2658"/>
                  </a:lnTo>
                  <a:lnTo>
                    <a:pt x="1504" y="2656"/>
                  </a:lnTo>
                  <a:lnTo>
                    <a:pt x="1504" y="2658"/>
                  </a:lnTo>
                  <a:lnTo>
                    <a:pt x="1502" y="2660"/>
                  </a:lnTo>
                  <a:lnTo>
                    <a:pt x="1502" y="2660"/>
                  </a:lnTo>
                  <a:lnTo>
                    <a:pt x="1484" y="2668"/>
                  </a:lnTo>
                  <a:lnTo>
                    <a:pt x="1480" y="2672"/>
                  </a:lnTo>
                  <a:lnTo>
                    <a:pt x="1478" y="2680"/>
                  </a:lnTo>
                  <a:lnTo>
                    <a:pt x="1478" y="2680"/>
                  </a:lnTo>
                  <a:lnTo>
                    <a:pt x="1480" y="2684"/>
                  </a:lnTo>
                  <a:lnTo>
                    <a:pt x="1482" y="2682"/>
                  </a:lnTo>
                  <a:lnTo>
                    <a:pt x="1494" y="2670"/>
                  </a:lnTo>
                  <a:lnTo>
                    <a:pt x="1494" y="2670"/>
                  </a:lnTo>
                  <a:lnTo>
                    <a:pt x="1506" y="2662"/>
                  </a:lnTo>
                  <a:lnTo>
                    <a:pt x="1514" y="2658"/>
                  </a:lnTo>
                  <a:lnTo>
                    <a:pt x="1522" y="2654"/>
                  </a:lnTo>
                  <a:lnTo>
                    <a:pt x="1528" y="2646"/>
                  </a:lnTo>
                  <a:lnTo>
                    <a:pt x="1528" y="2646"/>
                  </a:lnTo>
                  <a:lnTo>
                    <a:pt x="1532" y="2638"/>
                  </a:lnTo>
                  <a:lnTo>
                    <a:pt x="1536" y="2636"/>
                  </a:lnTo>
                  <a:lnTo>
                    <a:pt x="1538" y="2634"/>
                  </a:lnTo>
                  <a:lnTo>
                    <a:pt x="1540" y="2636"/>
                  </a:lnTo>
                  <a:lnTo>
                    <a:pt x="1544" y="2640"/>
                  </a:lnTo>
                  <a:lnTo>
                    <a:pt x="1548" y="2640"/>
                  </a:lnTo>
                  <a:lnTo>
                    <a:pt x="1552" y="2638"/>
                  </a:lnTo>
                  <a:lnTo>
                    <a:pt x="1552" y="2638"/>
                  </a:lnTo>
                  <a:lnTo>
                    <a:pt x="1556" y="2634"/>
                  </a:lnTo>
                  <a:lnTo>
                    <a:pt x="1562" y="2634"/>
                  </a:lnTo>
                  <a:lnTo>
                    <a:pt x="1572" y="2638"/>
                  </a:lnTo>
                  <a:lnTo>
                    <a:pt x="1580" y="2638"/>
                  </a:lnTo>
                  <a:lnTo>
                    <a:pt x="1586" y="2638"/>
                  </a:lnTo>
                  <a:lnTo>
                    <a:pt x="1590" y="2634"/>
                  </a:lnTo>
                  <a:lnTo>
                    <a:pt x="1590" y="2634"/>
                  </a:lnTo>
                  <a:lnTo>
                    <a:pt x="1594" y="2626"/>
                  </a:lnTo>
                  <a:lnTo>
                    <a:pt x="1594" y="2624"/>
                  </a:lnTo>
                  <a:lnTo>
                    <a:pt x="1592" y="2624"/>
                  </a:lnTo>
                  <a:lnTo>
                    <a:pt x="1584" y="2622"/>
                  </a:lnTo>
                  <a:lnTo>
                    <a:pt x="1572" y="2616"/>
                  </a:lnTo>
                  <a:lnTo>
                    <a:pt x="1572" y="2616"/>
                  </a:lnTo>
                  <a:lnTo>
                    <a:pt x="1560" y="2608"/>
                  </a:lnTo>
                  <a:lnTo>
                    <a:pt x="1554" y="2600"/>
                  </a:lnTo>
                  <a:lnTo>
                    <a:pt x="1552" y="2592"/>
                  </a:lnTo>
                  <a:lnTo>
                    <a:pt x="1552" y="2582"/>
                  </a:lnTo>
                  <a:lnTo>
                    <a:pt x="1552" y="2582"/>
                  </a:lnTo>
                  <a:lnTo>
                    <a:pt x="1552" y="2578"/>
                  </a:lnTo>
                  <a:lnTo>
                    <a:pt x="1550" y="2576"/>
                  </a:lnTo>
                  <a:lnTo>
                    <a:pt x="1546" y="2572"/>
                  </a:lnTo>
                  <a:lnTo>
                    <a:pt x="1542" y="2570"/>
                  </a:lnTo>
                  <a:lnTo>
                    <a:pt x="1540" y="2568"/>
                  </a:lnTo>
                  <a:lnTo>
                    <a:pt x="1540" y="2564"/>
                  </a:lnTo>
                  <a:lnTo>
                    <a:pt x="1540" y="2564"/>
                  </a:lnTo>
                  <a:lnTo>
                    <a:pt x="1540" y="2560"/>
                  </a:lnTo>
                  <a:lnTo>
                    <a:pt x="1538" y="2558"/>
                  </a:lnTo>
                  <a:lnTo>
                    <a:pt x="1530" y="2556"/>
                  </a:lnTo>
                  <a:lnTo>
                    <a:pt x="1528" y="2556"/>
                  </a:lnTo>
                  <a:lnTo>
                    <a:pt x="1528" y="2554"/>
                  </a:lnTo>
                  <a:lnTo>
                    <a:pt x="1536" y="2546"/>
                  </a:lnTo>
                  <a:lnTo>
                    <a:pt x="1536" y="2546"/>
                  </a:lnTo>
                  <a:lnTo>
                    <a:pt x="1542" y="2542"/>
                  </a:lnTo>
                  <a:lnTo>
                    <a:pt x="1546" y="2538"/>
                  </a:lnTo>
                  <a:lnTo>
                    <a:pt x="1546" y="2534"/>
                  </a:lnTo>
                  <a:lnTo>
                    <a:pt x="1546" y="2530"/>
                  </a:lnTo>
                  <a:lnTo>
                    <a:pt x="1546" y="2522"/>
                  </a:lnTo>
                  <a:lnTo>
                    <a:pt x="1546" y="2516"/>
                  </a:lnTo>
                  <a:lnTo>
                    <a:pt x="1550" y="2510"/>
                  </a:lnTo>
                  <a:lnTo>
                    <a:pt x="1550" y="2510"/>
                  </a:lnTo>
                  <a:lnTo>
                    <a:pt x="1554" y="2504"/>
                  </a:lnTo>
                  <a:lnTo>
                    <a:pt x="1560" y="2502"/>
                  </a:lnTo>
                  <a:lnTo>
                    <a:pt x="1566" y="2504"/>
                  </a:lnTo>
                  <a:lnTo>
                    <a:pt x="1570" y="2504"/>
                  </a:lnTo>
                  <a:lnTo>
                    <a:pt x="1572" y="2502"/>
                  </a:lnTo>
                  <a:lnTo>
                    <a:pt x="1574" y="2496"/>
                  </a:lnTo>
                  <a:lnTo>
                    <a:pt x="1574" y="2484"/>
                  </a:lnTo>
                  <a:lnTo>
                    <a:pt x="1574" y="2484"/>
                  </a:lnTo>
                  <a:lnTo>
                    <a:pt x="1578" y="2458"/>
                  </a:lnTo>
                  <a:lnTo>
                    <a:pt x="1580" y="2448"/>
                  </a:lnTo>
                  <a:lnTo>
                    <a:pt x="1584" y="2440"/>
                  </a:lnTo>
                  <a:lnTo>
                    <a:pt x="1588" y="2434"/>
                  </a:lnTo>
                  <a:lnTo>
                    <a:pt x="1594" y="2428"/>
                  </a:lnTo>
                  <a:lnTo>
                    <a:pt x="1600" y="2426"/>
                  </a:lnTo>
                  <a:lnTo>
                    <a:pt x="1608" y="2422"/>
                  </a:lnTo>
                  <a:lnTo>
                    <a:pt x="1608" y="2422"/>
                  </a:lnTo>
                  <a:lnTo>
                    <a:pt x="1614" y="2418"/>
                  </a:lnTo>
                  <a:lnTo>
                    <a:pt x="1618" y="2414"/>
                  </a:lnTo>
                  <a:lnTo>
                    <a:pt x="1620" y="2406"/>
                  </a:lnTo>
                  <a:lnTo>
                    <a:pt x="1620" y="2398"/>
                  </a:lnTo>
                  <a:lnTo>
                    <a:pt x="1620" y="2398"/>
                  </a:lnTo>
                  <a:lnTo>
                    <a:pt x="1620" y="2390"/>
                  </a:lnTo>
                  <a:lnTo>
                    <a:pt x="1620" y="2386"/>
                  </a:lnTo>
                  <a:lnTo>
                    <a:pt x="1618" y="2384"/>
                  </a:lnTo>
                  <a:lnTo>
                    <a:pt x="1616" y="2378"/>
                  </a:lnTo>
                  <a:lnTo>
                    <a:pt x="1616" y="2378"/>
                  </a:lnTo>
                  <a:lnTo>
                    <a:pt x="1616" y="2372"/>
                  </a:lnTo>
                  <a:lnTo>
                    <a:pt x="1620" y="2372"/>
                  </a:lnTo>
                  <a:lnTo>
                    <a:pt x="1626" y="2372"/>
                  </a:lnTo>
                  <a:lnTo>
                    <a:pt x="1630" y="2370"/>
                  </a:lnTo>
                  <a:lnTo>
                    <a:pt x="1636" y="2366"/>
                  </a:lnTo>
                  <a:lnTo>
                    <a:pt x="1636" y="2366"/>
                  </a:lnTo>
                  <a:lnTo>
                    <a:pt x="1646" y="2358"/>
                  </a:lnTo>
                  <a:lnTo>
                    <a:pt x="1654" y="2348"/>
                  </a:lnTo>
                  <a:lnTo>
                    <a:pt x="1660" y="2340"/>
                  </a:lnTo>
                  <a:lnTo>
                    <a:pt x="1662" y="2330"/>
                  </a:lnTo>
                  <a:lnTo>
                    <a:pt x="1662" y="2330"/>
                  </a:lnTo>
                  <a:lnTo>
                    <a:pt x="1662" y="2326"/>
                  </a:lnTo>
                  <a:lnTo>
                    <a:pt x="1664" y="2324"/>
                  </a:lnTo>
                  <a:lnTo>
                    <a:pt x="1668" y="2322"/>
                  </a:lnTo>
                  <a:lnTo>
                    <a:pt x="1672" y="2320"/>
                  </a:lnTo>
                  <a:lnTo>
                    <a:pt x="1682" y="2320"/>
                  </a:lnTo>
                  <a:lnTo>
                    <a:pt x="1690" y="2318"/>
                  </a:lnTo>
                  <a:lnTo>
                    <a:pt x="1690" y="2318"/>
                  </a:lnTo>
                  <a:lnTo>
                    <a:pt x="1698" y="2318"/>
                  </a:lnTo>
                  <a:lnTo>
                    <a:pt x="1702" y="2318"/>
                  </a:lnTo>
                  <a:lnTo>
                    <a:pt x="1704" y="2318"/>
                  </a:lnTo>
                  <a:lnTo>
                    <a:pt x="1706" y="2312"/>
                  </a:lnTo>
                  <a:lnTo>
                    <a:pt x="1706" y="2312"/>
                  </a:lnTo>
                  <a:lnTo>
                    <a:pt x="1708" y="2296"/>
                  </a:lnTo>
                  <a:lnTo>
                    <a:pt x="1708" y="2294"/>
                  </a:lnTo>
                  <a:lnTo>
                    <a:pt x="1710" y="2298"/>
                  </a:lnTo>
                  <a:lnTo>
                    <a:pt x="1710" y="2298"/>
                  </a:lnTo>
                  <a:lnTo>
                    <a:pt x="1712" y="2308"/>
                  </a:lnTo>
                  <a:lnTo>
                    <a:pt x="1712" y="2316"/>
                  </a:lnTo>
                  <a:lnTo>
                    <a:pt x="1714" y="2320"/>
                  </a:lnTo>
                  <a:lnTo>
                    <a:pt x="1718" y="2322"/>
                  </a:lnTo>
                  <a:lnTo>
                    <a:pt x="1724" y="2322"/>
                  </a:lnTo>
                  <a:lnTo>
                    <a:pt x="1732" y="2322"/>
                  </a:lnTo>
                  <a:lnTo>
                    <a:pt x="1732" y="2322"/>
                  </a:lnTo>
                  <a:lnTo>
                    <a:pt x="1726" y="2324"/>
                  </a:lnTo>
                  <a:lnTo>
                    <a:pt x="1720" y="2326"/>
                  </a:lnTo>
                  <a:lnTo>
                    <a:pt x="1708" y="2324"/>
                  </a:lnTo>
                  <a:lnTo>
                    <a:pt x="1700" y="2322"/>
                  </a:lnTo>
                  <a:lnTo>
                    <a:pt x="1696" y="2322"/>
                  </a:lnTo>
                  <a:lnTo>
                    <a:pt x="1696" y="2324"/>
                  </a:lnTo>
                  <a:lnTo>
                    <a:pt x="1696" y="2324"/>
                  </a:lnTo>
                  <a:lnTo>
                    <a:pt x="1696" y="2326"/>
                  </a:lnTo>
                  <a:lnTo>
                    <a:pt x="1700" y="2330"/>
                  </a:lnTo>
                  <a:lnTo>
                    <a:pt x="1708" y="2336"/>
                  </a:lnTo>
                  <a:lnTo>
                    <a:pt x="1718" y="2342"/>
                  </a:lnTo>
                  <a:lnTo>
                    <a:pt x="1722" y="2346"/>
                  </a:lnTo>
                  <a:lnTo>
                    <a:pt x="1722" y="2348"/>
                  </a:lnTo>
                  <a:lnTo>
                    <a:pt x="1722" y="2348"/>
                  </a:lnTo>
                  <a:lnTo>
                    <a:pt x="1724" y="2350"/>
                  </a:lnTo>
                  <a:lnTo>
                    <a:pt x="1728" y="2350"/>
                  </a:lnTo>
                  <a:lnTo>
                    <a:pt x="1740" y="2350"/>
                  </a:lnTo>
                  <a:lnTo>
                    <a:pt x="1754" y="2348"/>
                  </a:lnTo>
                  <a:lnTo>
                    <a:pt x="1760" y="2348"/>
                  </a:lnTo>
                  <a:lnTo>
                    <a:pt x="1764" y="2350"/>
                  </a:lnTo>
                  <a:lnTo>
                    <a:pt x="1764" y="2350"/>
                  </a:lnTo>
                  <a:lnTo>
                    <a:pt x="1766" y="2352"/>
                  </a:lnTo>
                  <a:lnTo>
                    <a:pt x="1768" y="2352"/>
                  </a:lnTo>
                  <a:lnTo>
                    <a:pt x="1772" y="2350"/>
                  </a:lnTo>
                  <a:lnTo>
                    <a:pt x="1776" y="2350"/>
                  </a:lnTo>
                  <a:lnTo>
                    <a:pt x="1780" y="2356"/>
                  </a:lnTo>
                  <a:lnTo>
                    <a:pt x="1780" y="2356"/>
                  </a:lnTo>
                  <a:lnTo>
                    <a:pt x="1780" y="2358"/>
                  </a:lnTo>
                  <a:lnTo>
                    <a:pt x="1778" y="2360"/>
                  </a:lnTo>
                  <a:lnTo>
                    <a:pt x="1774" y="2364"/>
                  </a:lnTo>
                  <a:lnTo>
                    <a:pt x="1756" y="2374"/>
                  </a:lnTo>
                  <a:lnTo>
                    <a:pt x="1738" y="2382"/>
                  </a:lnTo>
                  <a:lnTo>
                    <a:pt x="1732" y="2386"/>
                  </a:lnTo>
                  <a:lnTo>
                    <a:pt x="1732" y="2388"/>
                  </a:lnTo>
                  <a:lnTo>
                    <a:pt x="1732" y="2390"/>
                  </a:lnTo>
                  <a:lnTo>
                    <a:pt x="1732" y="2390"/>
                  </a:lnTo>
                  <a:lnTo>
                    <a:pt x="1736" y="2392"/>
                  </a:lnTo>
                  <a:lnTo>
                    <a:pt x="1742" y="2394"/>
                  </a:lnTo>
                  <a:lnTo>
                    <a:pt x="1756" y="2398"/>
                  </a:lnTo>
                  <a:lnTo>
                    <a:pt x="1762" y="2400"/>
                  </a:lnTo>
                  <a:lnTo>
                    <a:pt x="1768" y="2404"/>
                  </a:lnTo>
                  <a:lnTo>
                    <a:pt x="1772" y="2410"/>
                  </a:lnTo>
                  <a:lnTo>
                    <a:pt x="1774" y="2416"/>
                  </a:lnTo>
                  <a:lnTo>
                    <a:pt x="1774" y="2416"/>
                  </a:lnTo>
                  <a:lnTo>
                    <a:pt x="1774" y="2424"/>
                  </a:lnTo>
                  <a:lnTo>
                    <a:pt x="1772" y="2428"/>
                  </a:lnTo>
                  <a:lnTo>
                    <a:pt x="1768" y="2432"/>
                  </a:lnTo>
                  <a:lnTo>
                    <a:pt x="1766" y="2434"/>
                  </a:lnTo>
                  <a:lnTo>
                    <a:pt x="1768" y="2434"/>
                  </a:lnTo>
                  <a:lnTo>
                    <a:pt x="1774" y="2442"/>
                  </a:lnTo>
                  <a:lnTo>
                    <a:pt x="1774" y="2442"/>
                  </a:lnTo>
                  <a:lnTo>
                    <a:pt x="1780" y="2446"/>
                  </a:lnTo>
                  <a:lnTo>
                    <a:pt x="1788" y="2448"/>
                  </a:lnTo>
                  <a:lnTo>
                    <a:pt x="1794" y="2446"/>
                  </a:lnTo>
                  <a:lnTo>
                    <a:pt x="1800" y="2442"/>
                  </a:lnTo>
                  <a:lnTo>
                    <a:pt x="1810" y="2432"/>
                  </a:lnTo>
                  <a:lnTo>
                    <a:pt x="1822" y="2422"/>
                  </a:lnTo>
                  <a:lnTo>
                    <a:pt x="1822" y="2422"/>
                  </a:lnTo>
                  <a:lnTo>
                    <a:pt x="1826" y="2420"/>
                  </a:lnTo>
                  <a:lnTo>
                    <a:pt x="1830" y="2420"/>
                  </a:lnTo>
                  <a:lnTo>
                    <a:pt x="1832" y="2422"/>
                  </a:lnTo>
                  <a:lnTo>
                    <a:pt x="1836" y="2422"/>
                  </a:lnTo>
                  <a:lnTo>
                    <a:pt x="1844" y="2416"/>
                  </a:lnTo>
                  <a:lnTo>
                    <a:pt x="1844" y="2416"/>
                  </a:lnTo>
                  <a:lnTo>
                    <a:pt x="1850" y="2410"/>
                  </a:lnTo>
                  <a:lnTo>
                    <a:pt x="1856" y="2408"/>
                  </a:lnTo>
                  <a:lnTo>
                    <a:pt x="1860" y="2408"/>
                  </a:lnTo>
                  <a:lnTo>
                    <a:pt x="1862" y="2408"/>
                  </a:lnTo>
                  <a:lnTo>
                    <a:pt x="1870" y="2412"/>
                  </a:lnTo>
                  <a:lnTo>
                    <a:pt x="1876" y="2414"/>
                  </a:lnTo>
                  <a:lnTo>
                    <a:pt x="1882" y="2412"/>
                  </a:lnTo>
                  <a:lnTo>
                    <a:pt x="1882" y="2412"/>
                  </a:lnTo>
                  <a:lnTo>
                    <a:pt x="1892" y="2408"/>
                  </a:lnTo>
                  <a:lnTo>
                    <a:pt x="1894" y="2406"/>
                  </a:lnTo>
                  <a:lnTo>
                    <a:pt x="1892" y="2404"/>
                  </a:lnTo>
                  <a:lnTo>
                    <a:pt x="1892" y="2400"/>
                  </a:lnTo>
                  <a:lnTo>
                    <a:pt x="1892" y="2398"/>
                  </a:lnTo>
                  <a:lnTo>
                    <a:pt x="1894" y="2394"/>
                  </a:lnTo>
                  <a:lnTo>
                    <a:pt x="1894" y="2394"/>
                  </a:lnTo>
                  <a:lnTo>
                    <a:pt x="1896" y="2390"/>
                  </a:lnTo>
                  <a:lnTo>
                    <a:pt x="1894" y="2386"/>
                  </a:lnTo>
                  <a:lnTo>
                    <a:pt x="1886" y="2384"/>
                  </a:lnTo>
                  <a:lnTo>
                    <a:pt x="1874" y="2386"/>
                  </a:lnTo>
                  <a:lnTo>
                    <a:pt x="1874" y="2386"/>
                  </a:lnTo>
                  <a:lnTo>
                    <a:pt x="1868" y="2388"/>
                  </a:lnTo>
                  <a:lnTo>
                    <a:pt x="1862" y="2392"/>
                  </a:lnTo>
                  <a:lnTo>
                    <a:pt x="1854" y="2396"/>
                  </a:lnTo>
                  <a:lnTo>
                    <a:pt x="1852" y="2396"/>
                  </a:lnTo>
                  <a:lnTo>
                    <a:pt x="1848" y="2392"/>
                  </a:lnTo>
                  <a:lnTo>
                    <a:pt x="1842" y="2386"/>
                  </a:lnTo>
                  <a:lnTo>
                    <a:pt x="1836" y="2376"/>
                  </a:lnTo>
                  <a:lnTo>
                    <a:pt x="1836" y="2376"/>
                  </a:lnTo>
                  <a:lnTo>
                    <a:pt x="1826" y="2358"/>
                  </a:lnTo>
                  <a:lnTo>
                    <a:pt x="1824" y="2348"/>
                  </a:lnTo>
                  <a:lnTo>
                    <a:pt x="1824" y="2346"/>
                  </a:lnTo>
                  <a:lnTo>
                    <a:pt x="1824" y="2344"/>
                  </a:lnTo>
                  <a:lnTo>
                    <a:pt x="1830" y="2342"/>
                  </a:lnTo>
                  <a:lnTo>
                    <a:pt x="1830" y="2342"/>
                  </a:lnTo>
                  <a:lnTo>
                    <a:pt x="1836" y="2340"/>
                  </a:lnTo>
                  <a:lnTo>
                    <a:pt x="1838" y="2340"/>
                  </a:lnTo>
                  <a:lnTo>
                    <a:pt x="1838" y="2342"/>
                  </a:lnTo>
                  <a:lnTo>
                    <a:pt x="1838" y="2344"/>
                  </a:lnTo>
                  <a:lnTo>
                    <a:pt x="1838" y="2348"/>
                  </a:lnTo>
                  <a:lnTo>
                    <a:pt x="1838" y="2348"/>
                  </a:lnTo>
                  <a:lnTo>
                    <a:pt x="1842" y="2346"/>
                  </a:lnTo>
                  <a:lnTo>
                    <a:pt x="1842" y="2346"/>
                  </a:lnTo>
                  <a:lnTo>
                    <a:pt x="1852" y="2336"/>
                  </a:lnTo>
                  <a:lnTo>
                    <a:pt x="1862" y="2326"/>
                  </a:lnTo>
                  <a:lnTo>
                    <a:pt x="1872" y="2318"/>
                  </a:lnTo>
                  <a:lnTo>
                    <a:pt x="1876" y="2316"/>
                  </a:lnTo>
                  <a:lnTo>
                    <a:pt x="1880" y="2316"/>
                  </a:lnTo>
                  <a:lnTo>
                    <a:pt x="1880" y="2316"/>
                  </a:lnTo>
                  <a:lnTo>
                    <a:pt x="1886" y="2318"/>
                  </a:lnTo>
                  <a:lnTo>
                    <a:pt x="1896" y="2316"/>
                  </a:lnTo>
                  <a:lnTo>
                    <a:pt x="1906" y="2312"/>
                  </a:lnTo>
                  <a:lnTo>
                    <a:pt x="1916" y="2308"/>
                  </a:lnTo>
                  <a:lnTo>
                    <a:pt x="1934" y="2296"/>
                  </a:lnTo>
                  <a:lnTo>
                    <a:pt x="1944" y="2292"/>
                  </a:lnTo>
                  <a:lnTo>
                    <a:pt x="1944" y="2292"/>
                  </a:lnTo>
                  <a:lnTo>
                    <a:pt x="1952" y="2292"/>
                  </a:lnTo>
                  <a:lnTo>
                    <a:pt x="1956" y="2294"/>
                  </a:lnTo>
                  <a:lnTo>
                    <a:pt x="1960" y="2296"/>
                  </a:lnTo>
                  <a:lnTo>
                    <a:pt x="1964" y="2294"/>
                  </a:lnTo>
                  <a:lnTo>
                    <a:pt x="1964" y="2294"/>
                  </a:lnTo>
                  <a:lnTo>
                    <a:pt x="1972" y="2288"/>
                  </a:lnTo>
                  <a:lnTo>
                    <a:pt x="1976" y="2288"/>
                  </a:lnTo>
                  <a:lnTo>
                    <a:pt x="1976" y="2288"/>
                  </a:lnTo>
                  <a:lnTo>
                    <a:pt x="1980" y="2290"/>
                  </a:lnTo>
                  <a:lnTo>
                    <a:pt x="1986" y="2288"/>
                  </a:lnTo>
                  <a:lnTo>
                    <a:pt x="1992" y="2286"/>
                  </a:lnTo>
                  <a:lnTo>
                    <a:pt x="1992" y="2286"/>
                  </a:lnTo>
                  <a:lnTo>
                    <a:pt x="1998" y="2284"/>
                  </a:lnTo>
                  <a:lnTo>
                    <a:pt x="2002" y="2284"/>
                  </a:lnTo>
                  <a:lnTo>
                    <a:pt x="2004" y="2286"/>
                  </a:lnTo>
                  <a:lnTo>
                    <a:pt x="2004" y="2288"/>
                  </a:lnTo>
                  <a:lnTo>
                    <a:pt x="2004" y="2290"/>
                  </a:lnTo>
                  <a:lnTo>
                    <a:pt x="2000" y="2294"/>
                  </a:lnTo>
                  <a:lnTo>
                    <a:pt x="1996" y="2298"/>
                  </a:lnTo>
                  <a:lnTo>
                    <a:pt x="1988" y="2300"/>
                  </a:lnTo>
                  <a:lnTo>
                    <a:pt x="1988" y="2300"/>
                  </a:lnTo>
                  <a:lnTo>
                    <a:pt x="1980" y="2302"/>
                  </a:lnTo>
                  <a:lnTo>
                    <a:pt x="1974" y="2306"/>
                  </a:lnTo>
                  <a:lnTo>
                    <a:pt x="1968" y="2312"/>
                  </a:lnTo>
                  <a:lnTo>
                    <a:pt x="1962" y="2316"/>
                  </a:lnTo>
                  <a:lnTo>
                    <a:pt x="1948" y="2318"/>
                  </a:lnTo>
                  <a:lnTo>
                    <a:pt x="1948" y="2318"/>
                  </a:lnTo>
                  <a:lnTo>
                    <a:pt x="1944" y="2318"/>
                  </a:lnTo>
                  <a:lnTo>
                    <a:pt x="1944" y="2320"/>
                  </a:lnTo>
                  <a:lnTo>
                    <a:pt x="1944" y="2324"/>
                  </a:lnTo>
                  <a:lnTo>
                    <a:pt x="1946" y="2326"/>
                  </a:lnTo>
                  <a:lnTo>
                    <a:pt x="1952" y="2332"/>
                  </a:lnTo>
                  <a:lnTo>
                    <a:pt x="1956" y="2334"/>
                  </a:lnTo>
                  <a:lnTo>
                    <a:pt x="1958" y="2334"/>
                  </a:lnTo>
                  <a:lnTo>
                    <a:pt x="1958" y="2334"/>
                  </a:lnTo>
                  <a:lnTo>
                    <a:pt x="1962" y="2334"/>
                  </a:lnTo>
                  <a:lnTo>
                    <a:pt x="1968" y="2338"/>
                  </a:lnTo>
                  <a:lnTo>
                    <a:pt x="1974" y="2344"/>
                  </a:lnTo>
                  <a:lnTo>
                    <a:pt x="1978" y="2352"/>
                  </a:lnTo>
                  <a:lnTo>
                    <a:pt x="1976" y="2354"/>
                  </a:lnTo>
                  <a:lnTo>
                    <a:pt x="1972" y="2352"/>
                  </a:lnTo>
                  <a:lnTo>
                    <a:pt x="1972" y="2352"/>
                  </a:lnTo>
                  <a:lnTo>
                    <a:pt x="1964" y="2350"/>
                  </a:lnTo>
                  <a:lnTo>
                    <a:pt x="1958" y="2350"/>
                  </a:lnTo>
                  <a:lnTo>
                    <a:pt x="1952" y="2354"/>
                  </a:lnTo>
                  <a:lnTo>
                    <a:pt x="1948" y="2362"/>
                  </a:lnTo>
                  <a:lnTo>
                    <a:pt x="1948" y="2362"/>
                  </a:lnTo>
                  <a:lnTo>
                    <a:pt x="1942" y="2376"/>
                  </a:lnTo>
                  <a:lnTo>
                    <a:pt x="1940" y="2382"/>
                  </a:lnTo>
                  <a:lnTo>
                    <a:pt x="1942" y="2388"/>
                  </a:lnTo>
                  <a:lnTo>
                    <a:pt x="1942" y="2388"/>
                  </a:lnTo>
                  <a:lnTo>
                    <a:pt x="1944" y="2396"/>
                  </a:lnTo>
                  <a:lnTo>
                    <a:pt x="1942" y="2396"/>
                  </a:lnTo>
                  <a:lnTo>
                    <a:pt x="1940" y="2396"/>
                  </a:lnTo>
                  <a:lnTo>
                    <a:pt x="1934" y="2394"/>
                  </a:lnTo>
                  <a:lnTo>
                    <a:pt x="1930" y="2392"/>
                  </a:lnTo>
                  <a:lnTo>
                    <a:pt x="1926" y="2394"/>
                  </a:lnTo>
                  <a:lnTo>
                    <a:pt x="1926" y="2394"/>
                  </a:lnTo>
                  <a:lnTo>
                    <a:pt x="1922" y="2394"/>
                  </a:lnTo>
                  <a:lnTo>
                    <a:pt x="1918" y="2392"/>
                  </a:lnTo>
                  <a:lnTo>
                    <a:pt x="1910" y="2390"/>
                  </a:lnTo>
                  <a:lnTo>
                    <a:pt x="1904" y="2388"/>
                  </a:lnTo>
                  <a:lnTo>
                    <a:pt x="1904" y="2390"/>
                  </a:lnTo>
                  <a:lnTo>
                    <a:pt x="1904" y="2392"/>
                  </a:lnTo>
                  <a:lnTo>
                    <a:pt x="1904" y="2392"/>
                  </a:lnTo>
                  <a:lnTo>
                    <a:pt x="1904" y="2396"/>
                  </a:lnTo>
                  <a:lnTo>
                    <a:pt x="1904" y="2398"/>
                  </a:lnTo>
                  <a:lnTo>
                    <a:pt x="1900" y="2402"/>
                  </a:lnTo>
                  <a:lnTo>
                    <a:pt x="1900" y="2404"/>
                  </a:lnTo>
                  <a:lnTo>
                    <a:pt x="1900" y="2404"/>
                  </a:lnTo>
                  <a:lnTo>
                    <a:pt x="1912" y="2410"/>
                  </a:lnTo>
                  <a:lnTo>
                    <a:pt x="1912" y="2410"/>
                  </a:lnTo>
                  <a:lnTo>
                    <a:pt x="1918" y="2414"/>
                  </a:lnTo>
                  <a:lnTo>
                    <a:pt x="1924" y="2418"/>
                  </a:lnTo>
                  <a:lnTo>
                    <a:pt x="1928" y="2424"/>
                  </a:lnTo>
                  <a:lnTo>
                    <a:pt x="1934" y="2430"/>
                  </a:lnTo>
                  <a:lnTo>
                    <a:pt x="1938" y="2432"/>
                  </a:lnTo>
                  <a:lnTo>
                    <a:pt x="1944" y="2434"/>
                  </a:lnTo>
                  <a:lnTo>
                    <a:pt x="1944" y="2434"/>
                  </a:lnTo>
                  <a:lnTo>
                    <a:pt x="1950" y="2434"/>
                  </a:lnTo>
                  <a:lnTo>
                    <a:pt x="1954" y="2436"/>
                  </a:lnTo>
                  <a:lnTo>
                    <a:pt x="1956" y="2440"/>
                  </a:lnTo>
                  <a:lnTo>
                    <a:pt x="1958" y="2442"/>
                  </a:lnTo>
                  <a:lnTo>
                    <a:pt x="1960" y="2446"/>
                  </a:lnTo>
                  <a:lnTo>
                    <a:pt x="1966" y="2448"/>
                  </a:lnTo>
                  <a:lnTo>
                    <a:pt x="1976" y="2452"/>
                  </a:lnTo>
                  <a:lnTo>
                    <a:pt x="1976" y="2452"/>
                  </a:lnTo>
                  <a:lnTo>
                    <a:pt x="1990" y="2456"/>
                  </a:lnTo>
                  <a:lnTo>
                    <a:pt x="1994" y="2458"/>
                  </a:lnTo>
                  <a:lnTo>
                    <a:pt x="1996" y="2462"/>
                  </a:lnTo>
                  <a:lnTo>
                    <a:pt x="2006" y="2474"/>
                  </a:lnTo>
                  <a:lnTo>
                    <a:pt x="2034" y="2504"/>
                  </a:lnTo>
                  <a:lnTo>
                    <a:pt x="2034" y="2504"/>
                  </a:lnTo>
                  <a:lnTo>
                    <a:pt x="2042" y="2510"/>
                  </a:lnTo>
                  <a:lnTo>
                    <a:pt x="2050" y="2516"/>
                  </a:lnTo>
                  <a:lnTo>
                    <a:pt x="2062" y="2520"/>
                  </a:lnTo>
                  <a:lnTo>
                    <a:pt x="2070" y="2522"/>
                  </a:lnTo>
                  <a:lnTo>
                    <a:pt x="2074" y="2526"/>
                  </a:lnTo>
                  <a:lnTo>
                    <a:pt x="2076" y="2530"/>
                  </a:lnTo>
                  <a:lnTo>
                    <a:pt x="2076" y="2530"/>
                  </a:lnTo>
                  <a:lnTo>
                    <a:pt x="2080" y="2534"/>
                  </a:lnTo>
                  <a:lnTo>
                    <a:pt x="2082" y="2538"/>
                  </a:lnTo>
                  <a:lnTo>
                    <a:pt x="2088" y="2538"/>
                  </a:lnTo>
                  <a:lnTo>
                    <a:pt x="2092" y="2540"/>
                  </a:lnTo>
                  <a:lnTo>
                    <a:pt x="2094" y="2544"/>
                  </a:lnTo>
                  <a:lnTo>
                    <a:pt x="2098" y="2552"/>
                  </a:lnTo>
                  <a:lnTo>
                    <a:pt x="2100" y="2562"/>
                  </a:lnTo>
                  <a:lnTo>
                    <a:pt x="2100" y="2562"/>
                  </a:lnTo>
                  <a:lnTo>
                    <a:pt x="2104" y="2584"/>
                  </a:lnTo>
                  <a:lnTo>
                    <a:pt x="2104" y="2598"/>
                  </a:lnTo>
                  <a:lnTo>
                    <a:pt x="2100" y="2606"/>
                  </a:lnTo>
                  <a:lnTo>
                    <a:pt x="2096" y="2610"/>
                  </a:lnTo>
                  <a:lnTo>
                    <a:pt x="2096" y="2610"/>
                  </a:lnTo>
                  <a:lnTo>
                    <a:pt x="2086" y="2618"/>
                  </a:lnTo>
                  <a:lnTo>
                    <a:pt x="2066" y="2630"/>
                  </a:lnTo>
                  <a:lnTo>
                    <a:pt x="2054" y="2636"/>
                  </a:lnTo>
                  <a:lnTo>
                    <a:pt x="2044" y="2640"/>
                  </a:lnTo>
                  <a:lnTo>
                    <a:pt x="2032" y="2638"/>
                  </a:lnTo>
                  <a:lnTo>
                    <a:pt x="2028" y="2638"/>
                  </a:lnTo>
                  <a:lnTo>
                    <a:pt x="2024" y="2634"/>
                  </a:lnTo>
                  <a:lnTo>
                    <a:pt x="2024" y="2634"/>
                  </a:lnTo>
                  <a:lnTo>
                    <a:pt x="2014" y="2630"/>
                  </a:lnTo>
                  <a:lnTo>
                    <a:pt x="2006" y="2630"/>
                  </a:lnTo>
                  <a:lnTo>
                    <a:pt x="1996" y="2632"/>
                  </a:lnTo>
                  <a:lnTo>
                    <a:pt x="1986" y="2636"/>
                  </a:lnTo>
                  <a:lnTo>
                    <a:pt x="1976" y="2640"/>
                  </a:lnTo>
                  <a:lnTo>
                    <a:pt x="1968" y="2642"/>
                  </a:lnTo>
                  <a:lnTo>
                    <a:pt x="1960" y="2642"/>
                  </a:lnTo>
                  <a:lnTo>
                    <a:pt x="1956" y="2640"/>
                  </a:lnTo>
                  <a:lnTo>
                    <a:pt x="1952" y="2636"/>
                  </a:lnTo>
                  <a:lnTo>
                    <a:pt x="1952" y="2636"/>
                  </a:lnTo>
                  <a:lnTo>
                    <a:pt x="1942" y="2630"/>
                  </a:lnTo>
                  <a:lnTo>
                    <a:pt x="1940" y="2630"/>
                  </a:lnTo>
                  <a:lnTo>
                    <a:pt x="1940" y="2630"/>
                  </a:lnTo>
                  <a:lnTo>
                    <a:pt x="1938" y="2632"/>
                  </a:lnTo>
                  <a:lnTo>
                    <a:pt x="1936" y="2634"/>
                  </a:lnTo>
                  <a:lnTo>
                    <a:pt x="1932" y="2634"/>
                  </a:lnTo>
                  <a:lnTo>
                    <a:pt x="1924" y="2630"/>
                  </a:lnTo>
                  <a:lnTo>
                    <a:pt x="1924" y="2630"/>
                  </a:lnTo>
                  <a:lnTo>
                    <a:pt x="1918" y="2626"/>
                  </a:lnTo>
                  <a:lnTo>
                    <a:pt x="1914" y="2622"/>
                  </a:lnTo>
                  <a:lnTo>
                    <a:pt x="1910" y="2618"/>
                  </a:lnTo>
                  <a:lnTo>
                    <a:pt x="1908" y="2616"/>
                  </a:lnTo>
                  <a:lnTo>
                    <a:pt x="1906" y="2616"/>
                  </a:lnTo>
                  <a:lnTo>
                    <a:pt x="1896" y="2620"/>
                  </a:lnTo>
                  <a:lnTo>
                    <a:pt x="1896" y="2620"/>
                  </a:lnTo>
                  <a:lnTo>
                    <a:pt x="1890" y="2620"/>
                  </a:lnTo>
                  <a:lnTo>
                    <a:pt x="1886" y="2618"/>
                  </a:lnTo>
                  <a:lnTo>
                    <a:pt x="1884" y="2614"/>
                  </a:lnTo>
                  <a:lnTo>
                    <a:pt x="1882" y="2608"/>
                  </a:lnTo>
                  <a:lnTo>
                    <a:pt x="1880" y="2602"/>
                  </a:lnTo>
                  <a:lnTo>
                    <a:pt x="1876" y="2598"/>
                  </a:lnTo>
                  <a:lnTo>
                    <a:pt x="1870" y="2596"/>
                  </a:lnTo>
                  <a:lnTo>
                    <a:pt x="1860" y="2598"/>
                  </a:lnTo>
                  <a:lnTo>
                    <a:pt x="1860" y="2598"/>
                  </a:lnTo>
                  <a:lnTo>
                    <a:pt x="1850" y="2600"/>
                  </a:lnTo>
                  <a:lnTo>
                    <a:pt x="1844" y="2596"/>
                  </a:lnTo>
                  <a:lnTo>
                    <a:pt x="1842" y="2592"/>
                  </a:lnTo>
                  <a:lnTo>
                    <a:pt x="1840" y="2586"/>
                  </a:lnTo>
                  <a:lnTo>
                    <a:pt x="1840" y="2582"/>
                  </a:lnTo>
                  <a:lnTo>
                    <a:pt x="1838" y="2578"/>
                  </a:lnTo>
                  <a:lnTo>
                    <a:pt x="1836" y="2576"/>
                  </a:lnTo>
                  <a:lnTo>
                    <a:pt x="1830" y="2580"/>
                  </a:lnTo>
                  <a:lnTo>
                    <a:pt x="1830" y="2580"/>
                  </a:lnTo>
                  <a:lnTo>
                    <a:pt x="1822" y="2582"/>
                  </a:lnTo>
                  <a:lnTo>
                    <a:pt x="1814" y="2584"/>
                  </a:lnTo>
                  <a:lnTo>
                    <a:pt x="1798" y="2582"/>
                  </a:lnTo>
                  <a:lnTo>
                    <a:pt x="1788" y="2580"/>
                  </a:lnTo>
                  <a:lnTo>
                    <a:pt x="1778" y="2580"/>
                  </a:lnTo>
                  <a:lnTo>
                    <a:pt x="1766" y="2582"/>
                  </a:lnTo>
                  <a:lnTo>
                    <a:pt x="1752" y="2586"/>
                  </a:lnTo>
                  <a:lnTo>
                    <a:pt x="1752" y="2586"/>
                  </a:lnTo>
                  <a:lnTo>
                    <a:pt x="1724" y="2596"/>
                  </a:lnTo>
                  <a:lnTo>
                    <a:pt x="1706" y="2608"/>
                  </a:lnTo>
                  <a:lnTo>
                    <a:pt x="1694" y="2618"/>
                  </a:lnTo>
                  <a:lnTo>
                    <a:pt x="1688" y="2624"/>
                  </a:lnTo>
                  <a:lnTo>
                    <a:pt x="1688" y="2624"/>
                  </a:lnTo>
                  <a:lnTo>
                    <a:pt x="1684" y="2630"/>
                  </a:lnTo>
                  <a:lnTo>
                    <a:pt x="1678" y="2632"/>
                  </a:lnTo>
                  <a:lnTo>
                    <a:pt x="1668" y="2632"/>
                  </a:lnTo>
                  <a:lnTo>
                    <a:pt x="1656" y="2628"/>
                  </a:lnTo>
                  <a:lnTo>
                    <a:pt x="1656" y="2628"/>
                  </a:lnTo>
                  <a:lnTo>
                    <a:pt x="1646" y="2626"/>
                  </a:lnTo>
                  <a:lnTo>
                    <a:pt x="1638" y="2626"/>
                  </a:lnTo>
                  <a:lnTo>
                    <a:pt x="1630" y="2628"/>
                  </a:lnTo>
                  <a:lnTo>
                    <a:pt x="1618" y="2628"/>
                  </a:lnTo>
                  <a:lnTo>
                    <a:pt x="1618" y="2628"/>
                  </a:lnTo>
                  <a:lnTo>
                    <a:pt x="1608" y="2624"/>
                  </a:lnTo>
                  <a:lnTo>
                    <a:pt x="1602" y="2626"/>
                  </a:lnTo>
                  <a:lnTo>
                    <a:pt x="1598" y="2628"/>
                  </a:lnTo>
                  <a:lnTo>
                    <a:pt x="1596" y="2634"/>
                  </a:lnTo>
                  <a:lnTo>
                    <a:pt x="1596" y="2634"/>
                  </a:lnTo>
                  <a:lnTo>
                    <a:pt x="1594" y="2638"/>
                  </a:lnTo>
                  <a:lnTo>
                    <a:pt x="1596" y="2640"/>
                  </a:lnTo>
                  <a:lnTo>
                    <a:pt x="1600" y="2642"/>
                  </a:lnTo>
                  <a:lnTo>
                    <a:pt x="1604" y="2646"/>
                  </a:lnTo>
                  <a:lnTo>
                    <a:pt x="1604" y="2646"/>
                  </a:lnTo>
                  <a:lnTo>
                    <a:pt x="1608" y="2650"/>
                  </a:lnTo>
                  <a:lnTo>
                    <a:pt x="1612" y="2650"/>
                  </a:lnTo>
                  <a:lnTo>
                    <a:pt x="1620" y="2652"/>
                  </a:lnTo>
                  <a:lnTo>
                    <a:pt x="1622" y="2652"/>
                  </a:lnTo>
                  <a:lnTo>
                    <a:pt x="1620" y="2652"/>
                  </a:lnTo>
                  <a:lnTo>
                    <a:pt x="1606" y="2656"/>
                  </a:lnTo>
                  <a:lnTo>
                    <a:pt x="1606" y="2656"/>
                  </a:lnTo>
                  <a:lnTo>
                    <a:pt x="1584" y="2660"/>
                  </a:lnTo>
                  <a:lnTo>
                    <a:pt x="1584" y="2662"/>
                  </a:lnTo>
                  <a:lnTo>
                    <a:pt x="1584" y="2664"/>
                  </a:lnTo>
                  <a:lnTo>
                    <a:pt x="1592" y="2666"/>
                  </a:lnTo>
                  <a:lnTo>
                    <a:pt x="1594" y="2668"/>
                  </a:lnTo>
                  <a:lnTo>
                    <a:pt x="1594" y="2672"/>
                  </a:lnTo>
                  <a:lnTo>
                    <a:pt x="1594" y="2672"/>
                  </a:lnTo>
                  <a:lnTo>
                    <a:pt x="1586" y="2674"/>
                  </a:lnTo>
                  <a:lnTo>
                    <a:pt x="1570" y="2674"/>
                  </a:lnTo>
                  <a:lnTo>
                    <a:pt x="1558" y="2672"/>
                  </a:lnTo>
                  <a:lnTo>
                    <a:pt x="1554" y="2670"/>
                  </a:lnTo>
                  <a:lnTo>
                    <a:pt x="1552" y="2666"/>
                  </a:lnTo>
                  <a:lnTo>
                    <a:pt x="1552" y="2666"/>
                  </a:lnTo>
                  <a:lnTo>
                    <a:pt x="1552" y="2664"/>
                  </a:lnTo>
                  <a:lnTo>
                    <a:pt x="1550" y="2662"/>
                  </a:lnTo>
                  <a:lnTo>
                    <a:pt x="1544" y="2662"/>
                  </a:lnTo>
                  <a:lnTo>
                    <a:pt x="1538" y="2666"/>
                  </a:lnTo>
                  <a:lnTo>
                    <a:pt x="1536" y="2668"/>
                  </a:lnTo>
                  <a:lnTo>
                    <a:pt x="1538" y="2670"/>
                  </a:lnTo>
                  <a:lnTo>
                    <a:pt x="1538" y="2670"/>
                  </a:lnTo>
                  <a:lnTo>
                    <a:pt x="1540" y="2672"/>
                  </a:lnTo>
                  <a:lnTo>
                    <a:pt x="1540" y="2674"/>
                  </a:lnTo>
                  <a:lnTo>
                    <a:pt x="1536" y="2676"/>
                  </a:lnTo>
                  <a:lnTo>
                    <a:pt x="1530" y="2676"/>
                  </a:lnTo>
                  <a:lnTo>
                    <a:pt x="1528" y="2674"/>
                  </a:lnTo>
                  <a:lnTo>
                    <a:pt x="1526" y="2672"/>
                  </a:lnTo>
                  <a:lnTo>
                    <a:pt x="1526" y="2672"/>
                  </a:lnTo>
                  <a:lnTo>
                    <a:pt x="1524" y="2670"/>
                  </a:lnTo>
                  <a:lnTo>
                    <a:pt x="1520" y="2668"/>
                  </a:lnTo>
                  <a:lnTo>
                    <a:pt x="1516" y="2666"/>
                  </a:lnTo>
                  <a:lnTo>
                    <a:pt x="1510" y="2668"/>
                  </a:lnTo>
                  <a:lnTo>
                    <a:pt x="1506" y="2670"/>
                  </a:lnTo>
                  <a:lnTo>
                    <a:pt x="1500" y="2672"/>
                  </a:lnTo>
                  <a:lnTo>
                    <a:pt x="1494" y="2678"/>
                  </a:lnTo>
                  <a:lnTo>
                    <a:pt x="1488" y="2686"/>
                  </a:lnTo>
                  <a:lnTo>
                    <a:pt x="1488" y="2686"/>
                  </a:lnTo>
                  <a:lnTo>
                    <a:pt x="1482" y="2692"/>
                  </a:lnTo>
                  <a:lnTo>
                    <a:pt x="1480" y="2694"/>
                  </a:lnTo>
                  <a:lnTo>
                    <a:pt x="1478" y="2696"/>
                  </a:lnTo>
                  <a:lnTo>
                    <a:pt x="1476" y="2706"/>
                  </a:lnTo>
                  <a:lnTo>
                    <a:pt x="1476" y="2706"/>
                  </a:lnTo>
                  <a:lnTo>
                    <a:pt x="1474" y="2716"/>
                  </a:lnTo>
                  <a:lnTo>
                    <a:pt x="1474" y="2718"/>
                  </a:lnTo>
                  <a:lnTo>
                    <a:pt x="1476" y="2720"/>
                  </a:lnTo>
                  <a:lnTo>
                    <a:pt x="1482" y="2720"/>
                  </a:lnTo>
                  <a:lnTo>
                    <a:pt x="1496" y="2716"/>
                  </a:lnTo>
                  <a:lnTo>
                    <a:pt x="1496" y="2716"/>
                  </a:lnTo>
                  <a:lnTo>
                    <a:pt x="1504" y="2716"/>
                  </a:lnTo>
                  <a:lnTo>
                    <a:pt x="1506" y="2716"/>
                  </a:lnTo>
                  <a:lnTo>
                    <a:pt x="1506" y="2718"/>
                  </a:lnTo>
                  <a:lnTo>
                    <a:pt x="1504" y="2720"/>
                  </a:lnTo>
                  <a:lnTo>
                    <a:pt x="1500" y="2728"/>
                  </a:lnTo>
                  <a:lnTo>
                    <a:pt x="1498" y="2732"/>
                  </a:lnTo>
                  <a:lnTo>
                    <a:pt x="1502" y="2734"/>
                  </a:lnTo>
                  <a:lnTo>
                    <a:pt x="1502" y="2734"/>
                  </a:lnTo>
                  <a:lnTo>
                    <a:pt x="1504" y="2738"/>
                  </a:lnTo>
                  <a:lnTo>
                    <a:pt x="1504" y="2740"/>
                  </a:lnTo>
                  <a:lnTo>
                    <a:pt x="1502" y="2746"/>
                  </a:lnTo>
                  <a:lnTo>
                    <a:pt x="1502" y="2750"/>
                  </a:lnTo>
                  <a:lnTo>
                    <a:pt x="1504" y="2752"/>
                  </a:lnTo>
                  <a:lnTo>
                    <a:pt x="1506" y="2752"/>
                  </a:lnTo>
                  <a:lnTo>
                    <a:pt x="1506" y="2752"/>
                  </a:lnTo>
                  <a:lnTo>
                    <a:pt x="1510" y="2754"/>
                  </a:lnTo>
                  <a:lnTo>
                    <a:pt x="1510" y="2756"/>
                  </a:lnTo>
                  <a:lnTo>
                    <a:pt x="1504" y="2760"/>
                  </a:lnTo>
                  <a:lnTo>
                    <a:pt x="1498" y="2766"/>
                  </a:lnTo>
                  <a:lnTo>
                    <a:pt x="1498" y="2768"/>
                  </a:lnTo>
                  <a:lnTo>
                    <a:pt x="1502" y="2770"/>
                  </a:lnTo>
                  <a:lnTo>
                    <a:pt x="1502" y="2770"/>
                  </a:lnTo>
                  <a:lnTo>
                    <a:pt x="1508" y="2774"/>
                  </a:lnTo>
                  <a:lnTo>
                    <a:pt x="1510" y="2778"/>
                  </a:lnTo>
                  <a:lnTo>
                    <a:pt x="1510" y="2780"/>
                  </a:lnTo>
                  <a:lnTo>
                    <a:pt x="1508" y="2782"/>
                  </a:lnTo>
                  <a:lnTo>
                    <a:pt x="1504" y="2782"/>
                  </a:lnTo>
                  <a:lnTo>
                    <a:pt x="1500" y="2782"/>
                  </a:lnTo>
                  <a:lnTo>
                    <a:pt x="1496" y="2780"/>
                  </a:lnTo>
                  <a:lnTo>
                    <a:pt x="1494" y="2774"/>
                  </a:lnTo>
                  <a:lnTo>
                    <a:pt x="1494" y="2774"/>
                  </a:lnTo>
                  <a:lnTo>
                    <a:pt x="1492" y="2768"/>
                  </a:lnTo>
                  <a:lnTo>
                    <a:pt x="1488" y="2768"/>
                  </a:lnTo>
                  <a:lnTo>
                    <a:pt x="1486" y="2768"/>
                  </a:lnTo>
                  <a:lnTo>
                    <a:pt x="1486" y="2772"/>
                  </a:lnTo>
                  <a:lnTo>
                    <a:pt x="1484" y="2782"/>
                  </a:lnTo>
                  <a:lnTo>
                    <a:pt x="1486" y="2788"/>
                  </a:lnTo>
                  <a:lnTo>
                    <a:pt x="1490" y="2792"/>
                  </a:lnTo>
                  <a:lnTo>
                    <a:pt x="1490" y="2792"/>
                  </a:lnTo>
                  <a:lnTo>
                    <a:pt x="1494" y="2794"/>
                  </a:lnTo>
                  <a:lnTo>
                    <a:pt x="1498" y="2794"/>
                  </a:lnTo>
                  <a:lnTo>
                    <a:pt x="1500" y="2794"/>
                  </a:lnTo>
                  <a:lnTo>
                    <a:pt x="1504" y="2796"/>
                  </a:lnTo>
                  <a:lnTo>
                    <a:pt x="1504" y="2796"/>
                  </a:lnTo>
                  <a:lnTo>
                    <a:pt x="1508" y="2800"/>
                  </a:lnTo>
                  <a:lnTo>
                    <a:pt x="1510" y="2800"/>
                  </a:lnTo>
                  <a:lnTo>
                    <a:pt x="1518" y="2802"/>
                  </a:lnTo>
                  <a:lnTo>
                    <a:pt x="1520" y="2802"/>
                  </a:lnTo>
                  <a:lnTo>
                    <a:pt x="1522" y="2804"/>
                  </a:lnTo>
                  <a:lnTo>
                    <a:pt x="1522" y="2806"/>
                  </a:lnTo>
                  <a:lnTo>
                    <a:pt x="1520" y="2810"/>
                  </a:lnTo>
                  <a:lnTo>
                    <a:pt x="1520" y="2810"/>
                  </a:lnTo>
                  <a:lnTo>
                    <a:pt x="1516" y="2818"/>
                  </a:lnTo>
                  <a:lnTo>
                    <a:pt x="1516" y="2822"/>
                  </a:lnTo>
                  <a:lnTo>
                    <a:pt x="1520" y="2826"/>
                  </a:lnTo>
                  <a:lnTo>
                    <a:pt x="1520" y="2832"/>
                  </a:lnTo>
                  <a:lnTo>
                    <a:pt x="1520" y="2832"/>
                  </a:lnTo>
                  <a:lnTo>
                    <a:pt x="1520" y="2836"/>
                  </a:lnTo>
                  <a:lnTo>
                    <a:pt x="1522" y="2838"/>
                  </a:lnTo>
                  <a:lnTo>
                    <a:pt x="1526" y="2838"/>
                  </a:lnTo>
                  <a:lnTo>
                    <a:pt x="1528" y="2840"/>
                  </a:lnTo>
                  <a:lnTo>
                    <a:pt x="1530" y="2844"/>
                  </a:lnTo>
                  <a:lnTo>
                    <a:pt x="1530" y="2844"/>
                  </a:lnTo>
                  <a:lnTo>
                    <a:pt x="1530" y="2848"/>
                  </a:lnTo>
                  <a:lnTo>
                    <a:pt x="1530" y="2850"/>
                  </a:lnTo>
                  <a:lnTo>
                    <a:pt x="1524" y="2850"/>
                  </a:lnTo>
                  <a:lnTo>
                    <a:pt x="1518" y="2850"/>
                  </a:lnTo>
                  <a:lnTo>
                    <a:pt x="1518" y="2850"/>
                  </a:lnTo>
                  <a:lnTo>
                    <a:pt x="1520" y="2854"/>
                  </a:lnTo>
                  <a:lnTo>
                    <a:pt x="1520" y="2854"/>
                  </a:lnTo>
                  <a:lnTo>
                    <a:pt x="1522" y="2856"/>
                  </a:lnTo>
                  <a:lnTo>
                    <a:pt x="1528" y="2858"/>
                  </a:lnTo>
                  <a:lnTo>
                    <a:pt x="1542" y="2856"/>
                  </a:lnTo>
                  <a:lnTo>
                    <a:pt x="1552" y="2856"/>
                  </a:lnTo>
                  <a:lnTo>
                    <a:pt x="1556" y="2858"/>
                  </a:lnTo>
                  <a:lnTo>
                    <a:pt x="1554" y="2860"/>
                  </a:lnTo>
                  <a:lnTo>
                    <a:pt x="1554" y="2860"/>
                  </a:lnTo>
                  <a:lnTo>
                    <a:pt x="1550" y="2864"/>
                  </a:lnTo>
                  <a:lnTo>
                    <a:pt x="1546" y="2866"/>
                  </a:lnTo>
                  <a:lnTo>
                    <a:pt x="1534" y="2868"/>
                  </a:lnTo>
                  <a:lnTo>
                    <a:pt x="1526" y="2870"/>
                  </a:lnTo>
                  <a:lnTo>
                    <a:pt x="1524" y="2870"/>
                  </a:lnTo>
                  <a:lnTo>
                    <a:pt x="1526" y="2872"/>
                  </a:lnTo>
                  <a:lnTo>
                    <a:pt x="1526" y="2872"/>
                  </a:lnTo>
                  <a:lnTo>
                    <a:pt x="1528" y="2876"/>
                  </a:lnTo>
                  <a:lnTo>
                    <a:pt x="1532" y="2876"/>
                  </a:lnTo>
                  <a:lnTo>
                    <a:pt x="1540" y="2874"/>
                  </a:lnTo>
                  <a:lnTo>
                    <a:pt x="1548" y="2872"/>
                  </a:lnTo>
                  <a:lnTo>
                    <a:pt x="1550" y="2872"/>
                  </a:lnTo>
                  <a:lnTo>
                    <a:pt x="1552" y="2876"/>
                  </a:lnTo>
                  <a:lnTo>
                    <a:pt x="1552" y="2876"/>
                  </a:lnTo>
                  <a:lnTo>
                    <a:pt x="1552" y="2878"/>
                  </a:lnTo>
                  <a:lnTo>
                    <a:pt x="1554" y="2878"/>
                  </a:lnTo>
                  <a:lnTo>
                    <a:pt x="1560" y="2872"/>
                  </a:lnTo>
                  <a:lnTo>
                    <a:pt x="1564" y="2870"/>
                  </a:lnTo>
                  <a:lnTo>
                    <a:pt x="1568" y="2868"/>
                  </a:lnTo>
                  <a:lnTo>
                    <a:pt x="1572" y="2868"/>
                  </a:lnTo>
                  <a:lnTo>
                    <a:pt x="1576" y="2870"/>
                  </a:lnTo>
                  <a:lnTo>
                    <a:pt x="1576" y="2870"/>
                  </a:lnTo>
                  <a:lnTo>
                    <a:pt x="1580" y="2874"/>
                  </a:lnTo>
                  <a:lnTo>
                    <a:pt x="1582" y="2874"/>
                  </a:lnTo>
                  <a:lnTo>
                    <a:pt x="1588" y="2874"/>
                  </a:lnTo>
                  <a:lnTo>
                    <a:pt x="1590" y="2872"/>
                  </a:lnTo>
                  <a:lnTo>
                    <a:pt x="1590" y="2872"/>
                  </a:lnTo>
                  <a:lnTo>
                    <a:pt x="1592" y="2874"/>
                  </a:lnTo>
                  <a:lnTo>
                    <a:pt x="1594" y="2880"/>
                  </a:lnTo>
                  <a:lnTo>
                    <a:pt x="1594" y="2880"/>
                  </a:lnTo>
                  <a:lnTo>
                    <a:pt x="1598" y="2886"/>
                  </a:lnTo>
                  <a:lnTo>
                    <a:pt x="1602" y="2892"/>
                  </a:lnTo>
                  <a:lnTo>
                    <a:pt x="1610" y="2900"/>
                  </a:lnTo>
                  <a:lnTo>
                    <a:pt x="1616" y="2902"/>
                  </a:lnTo>
                  <a:lnTo>
                    <a:pt x="1620" y="2904"/>
                  </a:lnTo>
                  <a:lnTo>
                    <a:pt x="1624" y="2904"/>
                  </a:lnTo>
                  <a:lnTo>
                    <a:pt x="1628" y="2902"/>
                  </a:lnTo>
                  <a:lnTo>
                    <a:pt x="1628" y="2902"/>
                  </a:lnTo>
                  <a:lnTo>
                    <a:pt x="1634" y="2896"/>
                  </a:lnTo>
                  <a:lnTo>
                    <a:pt x="1638" y="2894"/>
                  </a:lnTo>
                  <a:lnTo>
                    <a:pt x="1640" y="2894"/>
                  </a:lnTo>
                  <a:lnTo>
                    <a:pt x="1642" y="2896"/>
                  </a:lnTo>
                  <a:lnTo>
                    <a:pt x="1646" y="2898"/>
                  </a:lnTo>
                  <a:lnTo>
                    <a:pt x="1648" y="2896"/>
                  </a:lnTo>
                  <a:lnTo>
                    <a:pt x="1652" y="2894"/>
                  </a:lnTo>
                  <a:lnTo>
                    <a:pt x="1652" y="2894"/>
                  </a:lnTo>
                  <a:lnTo>
                    <a:pt x="1654" y="2890"/>
                  </a:lnTo>
                  <a:lnTo>
                    <a:pt x="1654" y="2884"/>
                  </a:lnTo>
                  <a:lnTo>
                    <a:pt x="1654" y="2872"/>
                  </a:lnTo>
                  <a:lnTo>
                    <a:pt x="1656" y="2866"/>
                  </a:lnTo>
                  <a:lnTo>
                    <a:pt x="1662" y="2864"/>
                  </a:lnTo>
                  <a:lnTo>
                    <a:pt x="1670" y="2864"/>
                  </a:lnTo>
                  <a:lnTo>
                    <a:pt x="1686" y="2868"/>
                  </a:lnTo>
                  <a:lnTo>
                    <a:pt x="1686" y="2868"/>
                  </a:lnTo>
                  <a:lnTo>
                    <a:pt x="1700" y="2874"/>
                  </a:lnTo>
                  <a:lnTo>
                    <a:pt x="1712" y="2882"/>
                  </a:lnTo>
                  <a:lnTo>
                    <a:pt x="1720" y="2890"/>
                  </a:lnTo>
                  <a:lnTo>
                    <a:pt x="1728" y="2898"/>
                  </a:lnTo>
                  <a:lnTo>
                    <a:pt x="1732" y="2904"/>
                  </a:lnTo>
                  <a:lnTo>
                    <a:pt x="1738" y="2908"/>
                  </a:lnTo>
                  <a:lnTo>
                    <a:pt x="1744" y="2910"/>
                  </a:lnTo>
                  <a:lnTo>
                    <a:pt x="1752" y="2908"/>
                  </a:lnTo>
                  <a:lnTo>
                    <a:pt x="1752" y="2908"/>
                  </a:lnTo>
                  <a:lnTo>
                    <a:pt x="1766" y="2904"/>
                  </a:lnTo>
                  <a:lnTo>
                    <a:pt x="1778" y="2902"/>
                  </a:lnTo>
                  <a:lnTo>
                    <a:pt x="1782" y="2900"/>
                  </a:lnTo>
                  <a:lnTo>
                    <a:pt x="1788" y="2898"/>
                  </a:lnTo>
                  <a:lnTo>
                    <a:pt x="1794" y="2892"/>
                  </a:lnTo>
                  <a:lnTo>
                    <a:pt x="1802" y="2884"/>
                  </a:lnTo>
                  <a:lnTo>
                    <a:pt x="1802" y="2884"/>
                  </a:lnTo>
                  <a:lnTo>
                    <a:pt x="1814" y="2872"/>
                  </a:lnTo>
                  <a:lnTo>
                    <a:pt x="1822" y="2868"/>
                  </a:lnTo>
                  <a:lnTo>
                    <a:pt x="1828" y="2868"/>
                  </a:lnTo>
                  <a:lnTo>
                    <a:pt x="1834" y="2872"/>
                  </a:lnTo>
                  <a:lnTo>
                    <a:pt x="1838" y="2876"/>
                  </a:lnTo>
                  <a:lnTo>
                    <a:pt x="1844" y="2880"/>
                  </a:lnTo>
                  <a:lnTo>
                    <a:pt x="1848" y="2880"/>
                  </a:lnTo>
                  <a:lnTo>
                    <a:pt x="1856" y="2876"/>
                  </a:lnTo>
                  <a:lnTo>
                    <a:pt x="1856" y="2876"/>
                  </a:lnTo>
                  <a:lnTo>
                    <a:pt x="1868" y="2864"/>
                  </a:lnTo>
                  <a:lnTo>
                    <a:pt x="1876" y="2860"/>
                  </a:lnTo>
                  <a:lnTo>
                    <a:pt x="1878" y="2860"/>
                  </a:lnTo>
                  <a:lnTo>
                    <a:pt x="1880" y="2862"/>
                  </a:lnTo>
                  <a:lnTo>
                    <a:pt x="1882" y="2870"/>
                  </a:lnTo>
                  <a:lnTo>
                    <a:pt x="1882" y="2870"/>
                  </a:lnTo>
                  <a:lnTo>
                    <a:pt x="1882" y="2874"/>
                  </a:lnTo>
                  <a:lnTo>
                    <a:pt x="1880" y="2878"/>
                  </a:lnTo>
                  <a:lnTo>
                    <a:pt x="1872" y="2886"/>
                  </a:lnTo>
                  <a:lnTo>
                    <a:pt x="1866" y="2892"/>
                  </a:lnTo>
                  <a:lnTo>
                    <a:pt x="1864" y="2894"/>
                  </a:lnTo>
                  <a:lnTo>
                    <a:pt x="1866" y="2896"/>
                  </a:lnTo>
                  <a:lnTo>
                    <a:pt x="1866" y="2896"/>
                  </a:lnTo>
                  <a:lnTo>
                    <a:pt x="1872" y="2906"/>
                  </a:lnTo>
                  <a:lnTo>
                    <a:pt x="1872" y="2910"/>
                  </a:lnTo>
                  <a:lnTo>
                    <a:pt x="1872" y="2914"/>
                  </a:lnTo>
                  <a:lnTo>
                    <a:pt x="1872" y="2914"/>
                  </a:lnTo>
                  <a:lnTo>
                    <a:pt x="1868" y="2918"/>
                  </a:lnTo>
                  <a:lnTo>
                    <a:pt x="1864" y="2924"/>
                  </a:lnTo>
                  <a:lnTo>
                    <a:pt x="1862" y="2930"/>
                  </a:lnTo>
                  <a:lnTo>
                    <a:pt x="1866" y="2940"/>
                  </a:lnTo>
                  <a:lnTo>
                    <a:pt x="1866" y="2940"/>
                  </a:lnTo>
                  <a:lnTo>
                    <a:pt x="1870" y="2948"/>
                  </a:lnTo>
                  <a:lnTo>
                    <a:pt x="1870" y="2956"/>
                  </a:lnTo>
                  <a:lnTo>
                    <a:pt x="1870" y="2966"/>
                  </a:lnTo>
                  <a:lnTo>
                    <a:pt x="1872" y="2980"/>
                  </a:lnTo>
                  <a:lnTo>
                    <a:pt x="1872" y="2980"/>
                  </a:lnTo>
                  <a:lnTo>
                    <a:pt x="1872" y="2986"/>
                  </a:lnTo>
                  <a:lnTo>
                    <a:pt x="1870" y="2990"/>
                  </a:lnTo>
                  <a:lnTo>
                    <a:pt x="1866" y="2996"/>
                  </a:lnTo>
                  <a:lnTo>
                    <a:pt x="1860" y="3000"/>
                  </a:lnTo>
                  <a:lnTo>
                    <a:pt x="1858" y="3006"/>
                  </a:lnTo>
                  <a:lnTo>
                    <a:pt x="1858" y="3012"/>
                  </a:lnTo>
                  <a:lnTo>
                    <a:pt x="1858" y="3012"/>
                  </a:lnTo>
                  <a:lnTo>
                    <a:pt x="1858" y="3020"/>
                  </a:lnTo>
                  <a:lnTo>
                    <a:pt x="1856" y="3020"/>
                  </a:lnTo>
                  <a:lnTo>
                    <a:pt x="1854" y="3024"/>
                  </a:lnTo>
                  <a:lnTo>
                    <a:pt x="1850" y="3034"/>
                  </a:lnTo>
                  <a:lnTo>
                    <a:pt x="1850" y="3034"/>
                  </a:lnTo>
                  <a:lnTo>
                    <a:pt x="1848" y="3044"/>
                  </a:lnTo>
                  <a:lnTo>
                    <a:pt x="1846" y="3050"/>
                  </a:lnTo>
                  <a:lnTo>
                    <a:pt x="1842" y="3054"/>
                  </a:lnTo>
                  <a:lnTo>
                    <a:pt x="1838" y="3064"/>
                  </a:lnTo>
                  <a:lnTo>
                    <a:pt x="1838" y="3064"/>
                  </a:lnTo>
                  <a:lnTo>
                    <a:pt x="1824" y="3108"/>
                  </a:lnTo>
                  <a:lnTo>
                    <a:pt x="1818" y="3130"/>
                  </a:lnTo>
                  <a:lnTo>
                    <a:pt x="1814" y="3144"/>
                  </a:lnTo>
                  <a:lnTo>
                    <a:pt x="1814" y="3144"/>
                  </a:lnTo>
                  <a:lnTo>
                    <a:pt x="1806" y="3154"/>
                  </a:lnTo>
                  <a:lnTo>
                    <a:pt x="1800" y="3160"/>
                  </a:lnTo>
                  <a:lnTo>
                    <a:pt x="1800" y="3160"/>
                  </a:lnTo>
                  <a:lnTo>
                    <a:pt x="1768" y="3170"/>
                  </a:lnTo>
                  <a:lnTo>
                    <a:pt x="1764" y="3170"/>
                  </a:lnTo>
                  <a:lnTo>
                    <a:pt x="1760" y="3166"/>
                  </a:lnTo>
                  <a:lnTo>
                    <a:pt x="1760" y="3166"/>
                  </a:lnTo>
                  <a:lnTo>
                    <a:pt x="1756" y="3164"/>
                  </a:lnTo>
                  <a:lnTo>
                    <a:pt x="1754" y="3166"/>
                  </a:lnTo>
                  <a:lnTo>
                    <a:pt x="1748" y="3168"/>
                  </a:lnTo>
                  <a:lnTo>
                    <a:pt x="1744" y="3170"/>
                  </a:lnTo>
                  <a:lnTo>
                    <a:pt x="1740" y="3170"/>
                  </a:lnTo>
                  <a:lnTo>
                    <a:pt x="1734" y="3168"/>
                  </a:lnTo>
                  <a:lnTo>
                    <a:pt x="1728" y="3164"/>
                  </a:lnTo>
                  <a:lnTo>
                    <a:pt x="1728" y="3164"/>
                  </a:lnTo>
                  <a:lnTo>
                    <a:pt x="1726" y="3162"/>
                  </a:lnTo>
                  <a:lnTo>
                    <a:pt x="1724" y="3162"/>
                  </a:lnTo>
                  <a:lnTo>
                    <a:pt x="1724" y="3164"/>
                  </a:lnTo>
                  <a:lnTo>
                    <a:pt x="1724" y="3164"/>
                  </a:lnTo>
                  <a:lnTo>
                    <a:pt x="1724" y="3168"/>
                  </a:lnTo>
                  <a:lnTo>
                    <a:pt x="1720" y="3170"/>
                  </a:lnTo>
                  <a:lnTo>
                    <a:pt x="1734" y="3232"/>
                  </a:lnTo>
                  <a:lnTo>
                    <a:pt x="1734" y="3232"/>
                  </a:lnTo>
                  <a:lnTo>
                    <a:pt x="1734" y="3230"/>
                  </a:lnTo>
                  <a:lnTo>
                    <a:pt x="1734" y="3230"/>
                  </a:lnTo>
                  <a:lnTo>
                    <a:pt x="1738" y="3232"/>
                  </a:lnTo>
                  <a:lnTo>
                    <a:pt x="1738" y="3236"/>
                  </a:lnTo>
                  <a:lnTo>
                    <a:pt x="1738" y="3242"/>
                  </a:lnTo>
                  <a:lnTo>
                    <a:pt x="1740" y="3252"/>
                  </a:lnTo>
                  <a:lnTo>
                    <a:pt x="1744" y="3260"/>
                  </a:lnTo>
                  <a:lnTo>
                    <a:pt x="1750" y="3266"/>
                  </a:lnTo>
                  <a:lnTo>
                    <a:pt x="1750" y="3266"/>
                  </a:lnTo>
                  <a:lnTo>
                    <a:pt x="1754" y="3272"/>
                  </a:lnTo>
                  <a:lnTo>
                    <a:pt x="1758" y="3278"/>
                  </a:lnTo>
                  <a:lnTo>
                    <a:pt x="1760" y="3288"/>
                  </a:lnTo>
                  <a:lnTo>
                    <a:pt x="1762" y="3300"/>
                  </a:lnTo>
                  <a:lnTo>
                    <a:pt x="1766" y="3306"/>
                  </a:lnTo>
                  <a:lnTo>
                    <a:pt x="1770" y="3312"/>
                  </a:lnTo>
                  <a:lnTo>
                    <a:pt x="1770" y="3312"/>
                  </a:lnTo>
                  <a:lnTo>
                    <a:pt x="1784" y="3328"/>
                  </a:lnTo>
                  <a:lnTo>
                    <a:pt x="1792" y="3340"/>
                  </a:lnTo>
                  <a:lnTo>
                    <a:pt x="1796" y="3344"/>
                  </a:lnTo>
                  <a:lnTo>
                    <a:pt x="1800" y="3346"/>
                  </a:lnTo>
                  <a:lnTo>
                    <a:pt x="1802" y="3344"/>
                  </a:lnTo>
                  <a:lnTo>
                    <a:pt x="1804" y="3340"/>
                  </a:lnTo>
                  <a:lnTo>
                    <a:pt x="1804" y="3340"/>
                  </a:lnTo>
                  <a:lnTo>
                    <a:pt x="1810" y="3328"/>
                  </a:lnTo>
                  <a:lnTo>
                    <a:pt x="1812" y="3314"/>
                  </a:lnTo>
                  <a:lnTo>
                    <a:pt x="1816" y="3292"/>
                  </a:lnTo>
                  <a:lnTo>
                    <a:pt x="1830" y="3254"/>
                  </a:lnTo>
                  <a:lnTo>
                    <a:pt x="1830" y="3254"/>
                  </a:lnTo>
                  <a:lnTo>
                    <a:pt x="1830" y="3254"/>
                  </a:lnTo>
                  <a:lnTo>
                    <a:pt x="1832" y="3250"/>
                  </a:lnTo>
                  <a:lnTo>
                    <a:pt x="1832" y="3250"/>
                  </a:lnTo>
                  <a:lnTo>
                    <a:pt x="1832" y="3256"/>
                  </a:lnTo>
                  <a:lnTo>
                    <a:pt x="1832" y="3260"/>
                  </a:lnTo>
                  <a:lnTo>
                    <a:pt x="1832" y="3260"/>
                  </a:lnTo>
                  <a:lnTo>
                    <a:pt x="1826" y="3286"/>
                  </a:lnTo>
                  <a:lnTo>
                    <a:pt x="1826" y="3296"/>
                  </a:lnTo>
                  <a:lnTo>
                    <a:pt x="1826" y="3302"/>
                  </a:lnTo>
                  <a:lnTo>
                    <a:pt x="1822" y="3312"/>
                  </a:lnTo>
                  <a:lnTo>
                    <a:pt x="1822" y="3312"/>
                  </a:lnTo>
                  <a:lnTo>
                    <a:pt x="1818" y="3328"/>
                  </a:lnTo>
                  <a:lnTo>
                    <a:pt x="1818" y="3330"/>
                  </a:lnTo>
                  <a:lnTo>
                    <a:pt x="1818" y="3330"/>
                  </a:lnTo>
                  <a:lnTo>
                    <a:pt x="1824" y="3328"/>
                  </a:lnTo>
                  <a:lnTo>
                    <a:pt x="1828" y="3326"/>
                  </a:lnTo>
                  <a:lnTo>
                    <a:pt x="1834" y="3326"/>
                  </a:lnTo>
                  <a:lnTo>
                    <a:pt x="1834" y="3326"/>
                  </a:lnTo>
                  <a:lnTo>
                    <a:pt x="1838" y="3328"/>
                  </a:lnTo>
                  <a:lnTo>
                    <a:pt x="1840" y="3330"/>
                  </a:lnTo>
                  <a:lnTo>
                    <a:pt x="1848" y="3340"/>
                  </a:lnTo>
                  <a:lnTo>
                    <a:pt x="1864" y="3372"/>
                  </a:lnTo>
                  <a:lnTo>
                    <a:pt x="1880" y="3406"/>
                  </a:lnTo>
                  <a:lnTo>
                    <a:pt x="1888" y="3418"/>
                  </a:lnTo>
                  <a:lnTo>
                    <a:pt x="1896" y="3428"/>
                  </a:lnTo>
                  <a:lnTo>
                    <a:pt x="1896" y="3428"/>
                  </a:lnTo>
                  <a:lnTo>
                    <a:pt x="1900" y="3434"/>
                  </a:lnTo>
                  <a:lnTo>
                    <a:pt x="1900" y="3440"/>
                  </a:lnTo>
                  <a:lnTo>
                    <a:pt x="1902" y="3444"/>
                  </a:lnTo>
                  <a:lnTo>
                    <a:pt x="1908" y="3450"/>
                  </a:lnTo>
                  <a:lnTo>
                    <a:pt x="1908" y="3450"/>
                  </a:lnTo>
                  <a:lnTo>
                    <a:pt x="1916" y="3458"/>
                  </a:lnTo>
                  <a:lnTo>
                    <a:pt x="1922" y="3470"/>
                  </a:lnTo>
                  <a:lnTo>
                    <a:pt x="1926" y="3482"/>
                  </a:lnTo>
                  <a:lnTo>
                    <a:pt x="1926" y="3486"/>
                  </a:lnTo>
                  <a:lnTo>
                    <a:pt x="1924" y="3492"/>
                  </a:lnTo>
                  <a:lnTo>
                    <a:pt x="1924" y="3492"/>
                  </a:lnTo>
                  <a:lnTo>
                    <a:pt x="1922" y="3496"/>
                  </a:lnTo>
                  <a:lnTo>
                    <a:pt x="1924" y="3502"/>
                  </a:lnTo>
                  <a:lnTo>
                    <a:pt x="1926" y="3506"/>
                  </a:lnTo>
                  <a:lnTo>
                    <a:pt x="1928" y="3512"/>
                  </a:lnTo>
                  <a:lnTo>
                    <a:pt x="1938" y="3522"/>
                  </a:lnTo>
                  <a:lnTo>
                    <a:pt x="1944" y="3526"/>
                  </a:lnTo>
                  <a:lnTo>
                    <a:pt x="1952" y="3528"/>
                  </a:lnTo>
                  <a:lnTo>
                    <a:pt x="1952" y="3528"/>
                  </a:lnTo>
                  <a:lnTo>
                    <a:pt x="1958" y="3532"/>
                  </a:lnTo>
                  <a:lnTo>
                    <a:pt x="1964" y="3538"/>
                  </a:lnTo>
                  <a:lnTo>
                    <a:pt x="1970" y="3548"/>
                  </a:lnTo>
                  <a:lnTo>
                    <a:pt x="1976" y="3560"/>
                  </a:lnTo>
                  <a:lnTo>
                    <a:pt x="1988" y="3586"/>
                  </a:lnTo>
                  <a:lnTo>
                    <a:pt x="1996" y="3610"/>
                  </a:lnTo>
                  <a:lnTo>
                    <a:pt x="1996" y="3610"/>
                  </a:lnTo>
                  <a:lnTo>
                    <a:pt x="1998" y="3620"/>
                  </a:lnTo>
                  <a:lnTo>
                    <a:pt x="1998" y="3626"/>
                  </a:lnTo>
                  <a:lnTo>
                    <a:pt x="1998" y="3632"/>
                  </a:lnTo>
                  <a:lnTo>
                    <a:pt x="1996" y="3636"/>
                  </a:lnTo>
                  <a:lnTo>
                    <a:pt x="1994" y="3638"/>
                  </a:lnTo>
                  <a:lnTo>
                    <a:pt x="1992" y="3642"/>
                  </a:lnTo>
                  <a:lnTo>
                    <a:pt x="1994" y="3648"/>
                  </a:lnTo>
                  <a:lnTo>
                    <a:pt x="1996" y="3656"/>
                  </a:lnTo>
                  <a:lnTo>
                    <a:pt x="1996" y="3656"/>
                  </a:lnTo>
                  <a:lnTo>
                    <a:pt x="2000" y="3664"/>
                  </a:lnTo>
                  <a:lnTo>
                    <a:pt x="2000" y="3668"/>
                  </a:lnTo>
                  <a:lnTo>
                    <a:pt x="1998" y="3670"/>
                  </a:lnTo>
                  <a:lnTo>
                    <a:pt x="1998" y="3672"/>
                  </a:lnTo>
                  <a:lnTo>
                    <a:pt x="1996" y="3674"/>
                  </a:lnTo>
                  <a:lnTo>
                    <a:pt x="1996" y="3676"/>
                  </a:lnTo>
                  <a:lnTo>
                    <a:pt x="2004" y="3690"/>
                  </a:lnTo>
                  <a:lnTo>
                    <a:pt x="2004" y="3690"/>
                  </a:lnTo>
                  <a:lnTo>
                    <a:pt x="2014" y="3706"/>
                  </a:lnTo>
                  <a:lnTo>
                    <a:pt x="2020" y="3716"/>
                  </a:lnTo>
                  <a:lnTo>
                    <a:pt x="2026" y="3722"/>
                  </a:lnTo>
                  <a:lnTo>
                    <a:pt x="2036" y="3726"/>
                  </a:lnTo>
                  <a:lnTo>
                    <a:pt x="2036" y="3726"/>
                  </a:lnTo>
                  <a:lnTo>
                    <a:pt x="2042" y="3730"/>
                  </a:lnTo>
                  <a:lnTo>
                    <a:pt x="2048" y="3734"/>
                  </a:lnTo>
                  <a:lnTo>
                    <a:pt x="2058" y="3744"/>
                  </a:lnTo>
                  <a:lnTo>
                    <a:pt x="2064" y="3758"/>
                  </a:lnTo>
                  <a:lnTo>
                    <a:pt x="2072" y="3770"/>
                  </a:lnTo>
                  <a:lnTo>
                    <a:pt x="2072" y="3770"/>
                  </a:lnTo>
                  <a:lnTo>
                    <a:pt x="2078" y="3778"/>
                  </a:lnTo>
                  <a:lnTo>
                    <a:pt x="2082" y="3782"/>
                  </a:lnTo>
                  <a:lnTo>
                    <a:pt x="2084" y="3786"/>
                  </a:lnTo>
                  <a:lnTo>
                    <a:pt x="2084" y="3796"/>
                  </a:lnTo>
                  <a:lnTo>
                    <a:pt x="2084" y="3796"/>
                  </a:lnTo>
                  <a:lnTo>
                    <a:pt x="2086" y="3804"/>
                  </a:lnTo>
                  <a:lnTo>
                    <a:pt x="2088" y="3810"/>
                  </a:lnTo>
                  <a:lnTo>
                    <a:pt x="2092" y="3816"/>
                  </a:lnTo>
                  <a:lnTo>
                    <a:pt x="2094" y="3824"/>
                  </a:lnTo>
                  <a:lnTo>
                    <a:pt x="2094" y="3824"/>
                  </a:lnTo>
                  <a:lnTo>
                    <a:pt x="2096" y="3830"/>
                  </a:lnTo>
                  <a:lnTo>
                    <a:pt x="2098" y="3836"/>
                  </a:lnTo>
                  <a:lnTo>
                    <a:pt x="2108" y="3848"/>
                  </a:lnTo>
                  <a:lnTo>
                    <a:pt x="2120" y="3862"/>
                  </a:lnTo>
                  <a:lnTo>
                    <a:pt x="2124" y="3870"/>
                  </a:lnTo>
                  <a:lnTo>
                    <a:pt x="2126" y="3878"/>
                  </a:lnTo>
                  <a:lnTo>
                    <a:pt x="2126" y="3878"/>
                  </a:lnTo>
                  <a:lnTo>
                    <a:pt x="2128" y="3884"/>
                  </a:lnTo>
                  <a:lnTo>
                    <a:pt x="2130" y="3886"/>
                  </a:lnTo>
                  <a:lnTo>
                    <a:pt x="2134" y="3886"/>
                  </a:lnTo>
                  <a:lnTo>
                    <a:pt x="2138" y="3888"/>
                  </a:lnTo>
                  <a:lnTo>
                    <a:pt x="2140" y="3892"/>
                  </a:lnTo>
                  <a:lnTo>
                    <a:pt x="2144" y="3902"/>
                  </a:lnTo>
                  <a:lnTo>
                    <a:pt x="2146" y="3918"/>
                  </a:lnTo>
                  <a:lnTo>
                    <a:pt x="2146" y="3918"/>
                  </a:lnTo>
                  <a:lnTo>
                    <a:pt x="2148" y="3936"/>
                  </a:lnTo>
                  <a:lnTo>
                    <a:pt x="2146" y="3944"/>
                  </a:lnTo>
                  <a:lnTo>
                    <a:pt x="2142" y="3952"/>
                  </a:lnTo>
                  <a:lnTo>
                    <a:pt x="2142" y="3952"/>
                  </a:lnTo>
                  <a:lnTo>
                    <a:pt x="2142" y="3954"/>
                  </a:lnTo>
                  <a:lnTo>
                    <a:pt x="2142" y="3958"/>
                  </a:lnTo>
                  <a:lnTo>
                    <a:pt x="2144" y="3964"/>
                  </a:lnTo>
                  <a:lnTo>
                    <a:pt x="2146" y="3968"/>
                  </a:lnTo>
                  <a:lnTo>
                    <a:pt x="2146" y="3972"/>
                  </a:lnTo>
                  <a:lnTo>
                    <a:pt x="2144" y="3974"/>
                  </a:lnTo>
                  <a:lnTo>
                    <a:pt x="2144" y="3974"/>
                  </a:lnTo>
                  <a:lnTo>
                    <a:pt x="2140" y="3976"/>
                  </a:lnTo>
                  <a:lnTo>
                    <a:pt x="2142" y="3980"/>
                  </a:lnTo>
                  <a:lnTo>
                    <a:pt x="2146" y="3982"/>
                  </a:lnTo>
                  <a:lnTo>
                    <a:pt x="2148" y="3986"/>
                  </a:lnTo>
                  <a:lnTo>
                    <a:pt x="2150" y="3988"/>
                  </a:lnTo>
                  <a:lnTo>
                    <a:pt x="2150" y="3988"/>
                  </a:lnTo>
                  <a:lnTo>
                    <a:pt x="2150" y="3996"/>
                  </a:lnTo>
                  <a:lnTo>
                    <a:pt x="2152" y="4000"/>
                  </a:lnTo>
                  <a:lnTo>
                    <a:pt x="2154" y="4008"/>
                  </a:lnTo>
                  <a:lnTo>
                    <a:pt x="2156" y="4020"/>
                  </a:lnTo>
                  <a:lnTo>
                    <a:pt x="2156" y="4020"/>
                  </a:lnTo>
                  <a:lnTo>
                    <a:pt x="2158" y="4034"/>
                  </a:lnTo>
                  <a:lnTo>
                    <a:pt x="2162" y="4044"/>
                  </a:lnTo>
                  <a:lnTo>
                    <a:pt x="2166" y="4054"/>
                  </a:lnTo>
                  <a:lnTo>
                    <a:pt x="2166" y="4058"/>
                  </a:lnTo>
                  <a:lnTo>
                    <a:pt x="2166" y="4064"/>
                  </a:lnTo>
                  <a:lnTo>
                    <a:pt x="2166" y="4064"/>
                  </a:lnTo>
                  <a:lnTo>
                    <a:pt x="2164" y="4072"/>
                  </a:lnTo>
                  <a:lnTo>
                    <a:pt x="2166" y="4076"/>
                  </a:lnTo>
                  <a:lnTo>
                    <a:pt x="2168" y="4082"/>
                  </a:lnTo>
                  <a:lnTo>
                    <a:pt x="2172" y="4092"/>
                  </a:lnTo>
                  <a:lnTo>
                    <a:pt x="2172" y="4092"/>
                  </a:lnTo>
                  <a:lnTo>
                    <a:pt x="2176" y="4100"/>
                  </a:lnTo>
                  <a:lnTo>
                    <a:pt x="2178" y="4102"/>
                  </a:lnTo>
                  <a:lnTo>
                    <a:pt x="2180" y="4102"/>
                  </a:lnTo>
                  <a:lnTo>
                    <a:pt x="2184" y="4100"/>
                  </a:lnTo>
                  <a:lnTo>
                    <a:pt x="2186" y="4102"/>
                  </a:lnTo>
                  <a:lnTo>
                    <a:pt x="2190" y="4104"/>
                  </a:lnTo>
                  <a:lnTo>
                    <a:pt x="2190" y="4104"/>
                  </a:lnTo>
                  <a:lnTo>
                    <a:pt x="2196" y="4108"/>
                  </a:lnTo>
                  <a:lnTo>
                    <a:pt x="2200" y="4106"/>
                  </a:lnTo>
                  <a:lnTo>
                    <a:pt x="2204" y="4104"/>
                  </a:lnTo>
                  <a:lnTo>
                    <a:pt x="2208" y="4104"/>
                  </a:lnTo>
                  <a:lnTo>
                    <a:pt x="2208" y="4104"/>
                  </a:lnTo>
                  <a:lnTo>
                    <a:pt x="2212" y="4104"/>
                  </a:lnTo>
                  <a:lnTo>
                    <a:pt x="2214" y="4102"/>
                  </a:lnTo>
                  <a:lnTo>
                    <a:pt x="2218" y="4098"/>
                  </a:lnTo>
                  <a:lnTo>
                    <a:pt x="2226" y="4098"/>
                  </a:lnTo>
                  <a:lnTo>
                    <a:pt x="2226" y="4098"/>
                  </a:lnTo>
                  <a:lnTo>
                    <a:pt x="2232" y="4100"/>
                  </a:lnTo>
                  <a:lnTo>
                    <a:pt x="2236" y="4098"/>
                  </a:lnTo>
                  <a:lnTo>
                    <a:pt x="2238" y="4096"/>
                  </a:lnTo>
                  <a:lnTo>
                    <a:pt x="2240" y="4094"/>
                  </a:lnTo>
                  <a:lnTo>
                    <a:pt x="2242" y="4090"/>
                  </a:lnTo>
                  <a:lnTo>
                    <a:pt x="2244" y="4088"/>
                  </a:lnTo>
                  <a:lnTo>
                    <a:pt x="2248" y="4088"/>
                  </a:lnTo>
                  <a:lnTo>
                    <a:pt x="2248" y="4088"/>
                  </a:lnTo>
                  <a:lnTo>
                    <a:pt x="2252" y="4086"/>
                  </a:lnTo>
                  <a:lnTo>
                    <a:pt x="2254" y="4084"/>
                  </a:lnTo>
                  <a:lnTo>
                    <a:pt x="2258" y="4074"/>
                  </a:lnTo>
                  <a:lnTo>
                    <a:pt x="2262" y="4070"/>
                  </a:lnTo>
                  <a:lnTo>
                    <a:pt x="2266" y="4068"/>
                  </a:lnTo>
                  <a:lnTo>
                    <a:pt x="2274" y="4066"/>
                  </a:lnTo>
                  <a:lnTo>
                    <a:pt x="2284" y="4066"/>
                  </a:lnTo>
                  <a:lnTo>
                    <a:pt x="2284" y="4066"/>
                  </a:lnTo>
                  <a:lnTo>
                    <a:pt x="2300" y="4066"/>
                  </a:lnTo>
                  <a:lnTo>
                    <a:pt x="2312" y="4062"/>
                  </a:lnTo>
                  <a:lnTo>
                    <a:pt x="2324" y="4058"/>
                  </a:lnTo>
                  <a:lnTo>
                    <a:pt x="2334" y="4050"/>
                  </a:lnTo>
                  <a:lnTo>
                    <a:pt x="2348" y="4038"/>
                  </a:lnTo>
                  <a:lnTo>
                    <a:pt x="2356" y="4036"/>
                  </a:lnTo>
                  <a:lnTo>
                    <a:pt x="2364" y="4036"/>
                  </a:lnTo>
                  <a:lnTo>
                    <a:pt x="2364" y="4036"/>
                  </a:lnTo>
                  <a:lnTo>
                    <a:pt x="2370" y="4038"/>
                  </a:lnTo>
                  <a:lnTo>
                    <a:pt x="2374" y="4038"/>
                  </a:lnTo>
                  <a:lnTo>
                    <a:pt x="2382" y="4034"/>
                  </a:lnTo>
                  <a:lnTo>
                    <a:pt x="2390" y="4028"/>
                  </a:lnTo>
                  <a:lnTo>
                    <a:pt x="2398" y="4020"/>
                  </a:lnTo>
                  <a:lnTo>
                    <a:pt x="2406" y="4010"/>
                  </a:lnTo>
                  <a:lnTo>
                    <a:pt x="2416" y="4002"/>
                  </a:lnTo>
                  <a:lnTo>
                    <a:pt x="2426" y="3998"/>
                  </a:lnTo>
                  <a:lnTo>
                    <a:pt x="2432" y="3996"/>
                  </a:lnTo>
                  <a:lnTo>
                    <a:pt x="2438" y="3998"/>
                  </a:lnTo>
                  <a:lnTo>
                    <a:pt x="2438" y="3998"/>
                  </a:lnTo>
                  <a:lnTo>
                    <a:pt x="2442" y="3998"/>
                  </a:lnTo>
                  <a:lnTo>
                    <a:pt x="2446" y="3996"/>
                  </a:lnTo>
                  <a:lnTo>
                    <a:pt x="2452" y="3992"/>
                  </a:lnTo>
                  <a:lnTo>
                    <a:pt x="2462" y="3986"/>
                  </a:lnTo>
                  <a:lnTo>
                    <a:pt x="2468" y="3982"/>
                  </a:lnTo>
                  <a:lnTo>
                    <a:pt x="2480" y="3978"/>
                  </a:lnTo>
                  <a:lnTo>
                    <a:pt x="2480" y="3978"/>
                  </a:lnTo>
                  <a:lnTo>
                    <a:pt x="2500" y="3972"/>
                  </a:lnTo>
                  <a:lnTo>
                    <a:pt x="2506" y="3968"/>
                  </a:lnTo>
                  <a:lnTo>
                    <a:pt x="2510" y="3966"/>
                  </a:lnTo>
                  <a:lnTo>
                    <a:pt x="2520" y="3962"/>
                  </a:lnTo>
                  <a:lnTo>
                    <a:pt x="2520" y="3962"/>
                  </a:lnTo>
                  <a:lnTo>
                    <a:pt x="2526" y="3960"/>
                  </a:lnTo>
                  <a:lnTo>
                    <a:pt x="2528" y="3954"/>
                  </a:lnTo>
                  <a:lnTo>
                    <a:pt x="2528" y="3942"/>
                  </a:lnTo>
                  <a:lnTo>
                    <a:pt x="2528" y="3934"/>
                  </a:lnTo>
                  <a:lnTo>
                    <a:pt x="2532" y="3926"/>
                  </a:lnTo>
                  <a:lnTo>
                    <a:pt x="2542" y="3916"/>
                  </a:lnTo>
                  <a:lnTo>
                    <a:pt x="2562" y="3906"/>
                  </a:lnTo>
                  <a:lnTo>
                    <a:pt x="2562" y="3906"/>
                  </a:lnTo>
                  <a:lnTo>
                    <a:pt x="2566" y="3902"/>
                  </a:lnTo>
                  <a:lnTo>
                    <a:pt x="2572" y="3902"/>
                  </a:lnTo>
                  <a:lnTo>
                    <a:pt x="2578" y="3902"/>
                  </a:lnTo>
                  <a:lnTo>
                    <a:pt x="2578" y="3902"/>
                  </a:lnTo>
                  <a:lnTo>
                    <a:pt x="2584" y="3902"/>
                  </a:lnTo>
                  <a:lnTo>
                    <a:pt x="2586" y="3900"/>
                  </a:lnTo>
                  <a:lnTo>
                    <a:pt x="2594" y="3894"/>
                  </a:lnTo>
                  <a:lnTo>
                    <a:pt x="2600" y="3892"/>
                  </a:lnTo>
                  <a:lnTo>
                    <a:pt x="2606" y="3890"/>
                  </a:lnTo>
                  <a:lnTo>
                    <a:pt x="2614" y="3888"/>
                  </a:lnTo>
                  <a:lnTo>
                    <a:pt x="2624" y="3890"/>
                  </a:lnTo>
                  <a:lnTo>
                    <a:pt x="2624" y="3890"/>
                  </a:lnTo>
                  <a:lnTo>
                    <a:pt x="2630" y="3890"/>
                  </a:lnTo>
                  <a:lnTo>
                    <a:pt x="2634" y="3890"/>
                  </a:lnTo>
                  <a:lnTo>
                    <a:pt x="2638" y="3888"/>
                  </a:lnTo>
                  <a:lnTo>
                    <a:pt x="2642" y="3886"/>
                  </a:lnTo>
                  <a:lnTo>
                    <a:pt x="2646" y="3878"/>
                  </a:lnTo>
                  <a:lnTo>
                    <a:pt x="2650" y="3868"/>
                  </a:lnTo>
                  <a:lnTo>
                    <a:pt x="2654" y="3858"/>
                  </a:lnTo>
                  <a:lnTo>
                    <a:pt x="2658" y="3850"/>
                  </a:lnTo>
                  <a:lnTo>
                    <a:pt x="2664" y="3844"/>
                  </a:lnTo>
                  <a:lnTo>
                    <a:pt x="2670" y="3842"/>
                  </a:lnTo>
                  <a:lnTo>
                    <a:pt x="2676" y="3842"/>
                  </a:lnTo>
                  <a:lnTo>
                    <a:pt x="2676" y="3842"/>
                  </a:lnTo>
                  <a:lnTo>
                    <a:pt x="2690" y="3840"/>
                  </a:lnTo>
                  <a:lnTo>
                    <a:pt x="2698" y="3836"/>
                  </a:lnTo>
                  <a:lnTo>
                    <a:pt x="2702" y="3830"/>
                  </a:lnTo>
                  <a:lnTo>
                    <a:pt x="2704" y="3822"/>
                  </a:lnTo>
                  <a:lnTo>
                    <a:pt x="2708" y="3814"/>
                  </a:lnTo>
                  <a:lnTo>
                    <a:pt x="2712" y="3806"/>
                  </a:lnTo>
                  <a:lnTo>
                    <a:pt x="2720" y="3798"/>
                  </a:lnTo>
                  <a:lnTo>
                    <a:pt x="2734" y="3794"/>
                  </a:lnTo>
                  <a:lnTo>
                    <a:pt x="2734" y="3794"/>
                  </a:lnTo>
                  <a:lnTo>
                    <a:pt x="2746" y="3790"/>
                  </a:lnTo>
                  <a:lnTo>
                    <a:pt x="2752" y="3786"/>
                  </a:lnTo>
                  <a:lnTo>
                    <a:pt x="2754" y="3782"/>
                  </a:lnTo>
                  <a:lnTo>
                    <a:pt x="2752" y="3776"/>
                  </a:lnTo>
                  <a:lnTo>
                    <a:pt x="2750" y="3768"/>
                  </a:lnTo>
                  <a:lnTo>
                    <a:pt x="2750" y="3758"/>
                  </a:lnTo>
                  <a:lnTo>
                    <a:pt x="2750" y="3746"/>
                  </a:lnTo>
                  <a:lnTo>
                    <a:pt x="2754" y="3730"/>
                  </a:lnTo>
                  <a:lnTo>
                    <a:pt x="2754" y="3730"/>
                  </a:lnTo>
                  <a:lnTo>
                    <a:pt x="2760" y="3716"/>
                  </a:lnTo>
                  <a:lnTo>
                    <a:pt x="2764" y="3710"/>
                  </a:lnTo>
                  <a:lnTo>
                    <a:pt x="2768" y="3712"/>
                  </a:lnTo>
                  <a:lnTo>
                    <a:pt x="2770" y="3714"/>
                  </a:lnTo>
                  <a:lnTo>
                    <a:pt x="2772" y="3718"/>
                  </a:lnTo>
                  <a:lnTo>
                    <a:pt x="2776" y="3720"/>
                  </a:lnTo>
                  <a:lnTo>
                    <a:pt x="2780" y="3716"/>
                  </a:lnTo>
                  <a:lnTo>
                    <a:pt x="2786" y="3704"/>
                  </a:lnTo>
                  <a:lnTo>
                    <a:pt x="2786" y="3704"/>
                  </a:lnTo>
                  <a:lnTo>
                    <a:pt x="2792" y="3692"/>
                  </a:lnTo>
                  <a:lnTo>
                    <a:pt x="2796" y="3684"/>
                  </a:lnTo>
                  <a:lnTo>
                    <a:pt x="2806" y="3674"/>
                  </a:lnTo>
                  <a:lnTo>
                    <a:pt x="2816" y="3664"/>
                  </a:lnTo>
                  <a:lnTo>
                    <a:pt x="2820" y="3656"/>
                  </a:lnTo>
                  <a:lnTo>
                    <a:pt x="2824" y="3644"/>
                  </a:lnTo>
                  <a:lnTo>
                    <a:pt x="2824" y="3644"/>
                  </a:lnTo>
                  <a:lnTo>
                    <a:pt x="2830" y="3628"/>
                  </a:lnTo>
                  <a:lnTo>
                    <a:pt x="2834" y="3618"/>
                  </a:lnTo>
                  <a:lnTo>
                    <a:pt x="2834" y="3616"/>
                  </a:lnTo>
                  <a:lnTo>
                    <a:pt x="2832" y="3614"/>
                  </a:lnTo>
                  <a:lnTo>
                    <a:pt x="2822" y="3608"/>
                  </a:lnTo>
                  <a:lnTo>
                    <a:pt x="2822" y="3608"/>
                  </a:lnTo>
                  <a:close/>
                  <a:moveTo>
                    <a:pt x="2468" y="3400"/>
                  </a:moveTo>
                  <a:lnTo>
                    <a:pt x="2468" y="3400"/>
                  </a:lnTo>
                  <a:lnTo>
                    <a:pt x="2470" y="3400"/>
                  </a:lnTo>
                  <a:lnTo>
                    <a:pt x="2468" y="3400"/>
                  </a:lnTo>
                  <a:lnTo>
                    <a:pt x="2468" y="3400"/>
                  </a:lnTo>
                  <a:lnTo>
                    <a:pt x="2468" y="3400"/>
                  </a:lnTo>
                  <a:lnTo>
                    <a:pt x="2468" y="3400"/>
                  </a:lnTo>
                  <a:close/>
                  <a:moveTo>
                    <a:pt x="1836" y="3098"/>
                  </a:moveTo>
                  <a:lnTo>
                    <a:pt x="1836" y="3098"/>
                  </a:lnTo>
                  <a:lnTo>
                    <a:pt x="1838" y="3094"/>
                  </a:lnTo>
                  <a:lnTo>
                    <a:pt x="1842" y="3094"/>
                  </a:lnTo>
                  <a:lnTo>
                    <a:pt x="1842" y="3094"/>
                  </a:lnTo>
                  <a:lnTo>
                    <a:pt x="1838" y="3094"/>
                  </a:lnTo>
                  <a:lnTo>
                    <a:pt x="1836" y="3098"/>
                  </a:lnTo>
                  <a:lnTo>
                    <a:pt x="1836" y="3098"/>
                  </a:lnTo>
                  <a:close/>
                  <a:moveTo>
                    <a:pt x="1856" y="3100"/>
                  </a:moveTo>
                  <a:lnTo>
                    <a:pt x="1856" y="3100"/>
                  </a:lnTo>
                  <a:lnTo>
                    <a:pt x="1856" y="3102"/>
                  </a:lnTo>
                  <a:lnTo>
                    <a:pt x="1856" y="3102"/>
                  </a:lnTo>
                  <a:lnTo>
                    <a:pt x="1856" y="3102"/>
                  </a:lnTo>
                  <a:lnTo>
                    <a:pt x="1856" y="3102"/>
                  </a:lnTo>
                  <a:lnTo>
                    <a:pt x="1856" y="3100"/>
                  </a:lnTo>
                  <a:lnTo>
                    <a:pt x="1856" y="3100"/>
                  </a:lnTo>
                  <a:lnTo>
                    <a:pt x="1856" y="3090"/>
                  </a:lnTo>
                  <a:lnTo>
                    <a:pt x="1858" y="3084"/>
                  </a:lnTo>
                  <a:lnTo>
                    <a:pt x="1860" y="3082"/>
                  </a:lnTo>
                  <a:lnTo>
                    <a:pt x="1860" y="3082"/>
                  </a:lnTo>
                  <a:lnTo>
                    <a:pt x="1858" y="3084"/>
                  </a:lnTo>
                  <a:lnTo>
                    <a:pt x="1856" y="3090"/>
                  </a:lnTo>
                  <a:lnTo>
                    <a:pt x="1856" y="3100"/>
                  </a:lnTo>
                  <a:lnTo>
                    <a:pt x="1856" y="310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da-DK">
                <a:cs typeface="Arial" charset="0"/>
              </a:endParaRPr>
            </a:p>
          </p:txBody>
        </p:sp>
        <p:sp>
          <p:nvSpPr>
            <p:cNvPr id="119" name="Rectangle 362"/>
            <p:cNvSpPr/>
            <p:nvPr/>
          </p:nvSpPr>
          <p:spPr bwMode="auto">
            <a:xfrm>
              <a:off x="3622675" y="3236913"/>
              <a:ext cx="1581150" cy="2476500"/>
            </a:xfrm>
            <a:prstGeom prst="rect">
              <a:avLst/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nb-NO">
                <a:solidFill>
                  <a:srgbClr val="FFFFFF"/>
                </a:solidFill>
                <a:cs typeface="Arial" charset="0"/>
              </a:endParaRPr>
            </a:p>
          </p:txBody>
        </p:sp>
      </p:grpSp>
      <p:sp>
        <p:nvSpPr>
          <p:cNvPr id="121" name="Freeform 56">
            <a:extLst>
              <a:ext uri="{FF2B5EF4-FFF2-40B4-BE49-F238E27FC236}">
                <a16:creationId xmlns:a16="http://schemas.microsoft.com/office/drawing/2014/main" id="{D9F37437-D065-427A-BAEF-2E9216C2562C}"/>
              </a:ext>
            </a:extLst>
          </p:cNvPr>
          <p:cNvSpPr>
            <a:spLocks noEditPoints="1"/>
          </p:cNvSpPr>
          <p:nvPr/>
        </p:nvSpPr>
        <p:spPr bwMode="auto">
          <a:xfrm>
            <a:off x="687484" y="3602407"/>
            <a:ext cx="2496902" cy="3946849"/>
          </a:xfrm>
          <a:custGeom>
            <a:avLst/>
            <a:gdLst>
              <a:gd name="T0" fmla="*/ 371 w 2786"/>
              <a:gd name="T1" fmla="*/ 3835 h 4119"/>
              <a:gd name="T2" fmla="*/ 437 w 2786"/>
              <a:gd name="T3" fmla="*/ 3903 h 4119"/>
              <a:gd name="T4" fmla="*/ 1029 w 2786"/>
              <a:gd name="T5" fmla="*/ 3292 h 4119"/>
              <a:gd name="T6" fmla="*/ 788 w 2786"/>
              <a:gd name="T7" fmla="*/ 4089 h 4119"/>
              <a:gd name="T8" fmla="*/ 440 w 2786"/>
              <a:gd name="T9" fmla="*/ 3934 h 4119"/>
              <a:gd name="T10" fmla="*/ 502 w 2786"/>
              <a:gd name="T11" fmla="*/ 3988 h 4119"/>
              <a:gd name="T12" fmla="*/ 574 w 2786"/>
              <a:gd name="T13" fmla="*/ 4045 h 4119"/>
              <a:gd name="T14" fmla="*/ 857 w 2786"/>
              <a:gd name="T15" fmla="*/ 4078 h 4119"/>
              <a:gd name="T16" fmla="*/ 393 w 2786"/>
              <a:gd name="T17" fmla="*/ 3887 h 4119"/>
              <a:gd name="T18" fmla="*/ 447 w 2786"/>
              <a:gd name="T19" fmla="*/ 3455 h 4119"/>
              <a:gd name="T20" fmla="*/ 423 w 2786"/>
              <a:gd name="T21" fmla="*/ 3432 h 4119"/>
              <a:gd name="T22" fmla="*/ 462 w 2786"/>
              <a:gd name="T23" fmla="*/ 3483 h 4119"/>
              <a:gd name="T24" fmla="*/ 500 w 2786"/>
              <a:gd name="T25" fmla="*/ 3295 h 4119"/>
              <a:gd name="T26" fmla="*/ 2422 w 2786"/>
              <a:gd name="T27" fmla="*/ 921 h 4119"/>
              <a:gd name="T28" fmla="*/ 2008 w 2786"/>
              <a:gd name="T29" fmla="*/ 781 h 4119"/>
              <a:gd name="T30" fmla="*/ 1696 w 2786"/>
              <a:gd name="T31" fmla="*/ 426 h 4119"/>
              <a:gd name="T32" fmla="*/ 1374 w 2786"/>
              <a:gd name="T33" fmla="*/ 335 h 4119"/>
              <a:gd name="T34" fmla="*/ 1182 w 2786"/>
              <a:gd name="T35" fmla="*/ 163 h 4119"/>
              <a:gd name="T36" fmla="*/ 1097 w 2786"/>
              <a:gd name="T37" fmla="*/ 112 h 4119"/>
              <a:gd name="T38" fmla="*/ 751 w 2786"/>
              <a:gd name="T39" fmla="*/ 68 h 4119"/>
              <a:gd name="T40" fmla="*/ 617 w 2786"/>
              <a:gd name="T41" fmla="*/ 180 h 4119"/>
              <a:gd name="T42" fmla="*/ 453 w 2786"/>
              <a:gd name="T43" fmla="*/ 80 h 4119"/>
              <a:gd name="T44" fmla="*/ 279 w 2786"/>
              <a:gd name="T45" fmla="*/ 251 h 4119"/>
              <a:gd name="T46" fmla="*/ 233 w 2786"/>
              <a:gd name="T47" fmla="*/ 387 h 4119"/>
              <a:gd name="T48" fmla="*/ 151 w 2786"/>
              <a:gd name="T49" fmla="*/ 666 h 4119"/>
              <a:gd name="T50" fmla="*/ 62 w 2786"/>
              <a:gd name="T51" fmla="*/ 919 h 4119"/>
              <a:gd name="T52" fmla="*/ 18 w 2786"/>
              <a:gd name="T53" fmla="*/ 1105 h 4119"/>
              <a:gd name="T54" fmla="*/ 315 w 2786"/>
              <a:gd name="T55" fmla="*/ 1615 h 4119"/>
              <a:gd name="T56" fmla="*/ 676 w 2786"/>
              <a:gd name="T57" fmla="*/ 1960 h 4119"/>
              <a:gd name="T58" fmla="*/ 612 w 2786"/>
              <a:gd name="T59" fmla="*/ 2461 h 4119"/>
              <a:gd name="T60" fmla="*/ 560 w 2786"/>
              <a:gd name="T61" fmla="*/ 2837 h 4119"/>
              <a:gd name="T62" fmla="*/ 446 w 2786"/>
              <a:gd name="T63" fmla="*/ 3210 h 4119"/>
              <a:gd name="T64" fmla="*/ 461 w 2786"/>
              <a:gd name="T65" fmla="*/ 3310 h 4119"/>
              <a:gd name="T66" fmla="*/ 511 w 2786"/>
              <a:gd name="T67" fmla="*/ 3326 h 4119"/>
              <a:gd name="T68" fmla="*/ 470 w 2786"/>
              <a:gd name="T69" fmla="*/ 3479 h 4119"/>
              <a:gd name="T70" fmla="*/ 375 w 2786"/>
              <a:gd name="T71" fmla="*/ 3511 h 4119"/>
              <a:gd name="T72" fmla="*/ 401 w 2786"/>
              <a:gd name="T73" fmla="*/ 3628 h 4119"/>
              <a:gd name="T74" fmla="*/ 462 w 2786"/>
              <a:gd name="T75" fmla="*/ 3741 h 4119"/>
              <a:gd name="T76" fmla="*/ 463 w 2786"/>
              <a:gd name="T77" fmla="*/ 3837 h 4119"/>
              <a:gd name="T78" fmla="*/ 528 w 2786"/>
              <a:gd name="T79" fmla="*/ 3902 h 4119"/>
              <a:gd name="T80" fmla="*/ 550 w 2786"/>
              <a:gd name="T81" fmla="*/ 3938 h 4119"/>
              <a:gd name="T82" fmla="*/ 663 w 2786"/>
              <a:gd name="T83" fmla="*/ 3940 h 4119"/>
              <a:gd name="T84" fmla="*/ 653 w 2786"/>
              <a:gd name="T85" fmla="*/ 3971 h 4119"/>
              <a:gd name="T86" fmla="*/ 833 w 2786"/>
              <a:gd name="T87" fmla="*/ 4068 h 4119"/>
              <a:gd name="T88" fmla="*/ 745 w 2786"/>
              <a:gd name="T89" fmla="*/ 3856 h 4119"/>
              <a:gd name="T90" fmla="*/ 827 w 2786"/>
              <a:gd name="T91" fmla="*/ 3521 h 4119"/>
              <a:gd name="T92" fmla="*/ 1041 w 2786"/>
              <a:gd name="T93" fmla="*/ 3304 h 4119"/>
              <a:gd name="T94" fmla="*/ 1486 w 2786"/>
              <a:gd name="T95" fmla="*/ 2971 h 4119"/>
              <a:gd name="T96" fmla="*/ 1881 w 2786"/>
              <a:gd name="T97" fmla="*/ 2523 h 4119"/>
              <a:gd name="T98" fmla="*/ 2226 w 2786"/>
              <a:gd name="T99" fmla="*/ 2138 h 4119"/>
              <a:gd name="T100" fmla="*/ 2526 w 2786"/>
              <a:gd name="T101" fmla="*/ 1815 h 4119"/>
              <a:gd name="T102" fmla="*/ 504 w 2786"/>
              <a:gd name="T103" fmla="*/ 3726 h 4119"/>
              <a:gd name="T104" fmla="*/ 561 w 2786"/>
              <a:gd name="T105" fmla="*/ 3532 h 4119"/>
              <a:gd name="T106" fmla="*/ 743 w 2786"/>
              <a:gd name="T107" fmla="*/ 1704 h 4119"/>
              <a:gd name="T108" fmla="*/ 1457 w 2786"/>
              <a:gd name="T109" fmla="*/ 2404 h 4119"/>
              <a:gd name="T110" fmla="*/ 1588 w 2786"/>
              <a:gd name="T111" fmla="*/ 472 h 4119"/>
              <a:gd name="T112" fmla="*/ 1708 w 2786"/>
              <a:gd name="T113" fmla="*/ 2699 h 4119"/>
              <a:gd name="T114" fmla="*/ 1785 w 2786"/>
              <a:gd name="T115" fmla="*/ 804 h 4119"/>
              <a:gd name="T116" fmla="*/ 1984 w 2786"/>
              <a:gd name="T117" fmla="*/ 833 h 4119"/>
              <a:gd name="T118" fmla="*/ 413 w 2786"/>
              <a:gd name="T119" fmla="*/ 3584 h 4119"/>
              <a:gd name="T120" fmla="*/ 406 w 2786"/>
              <a:gd name="T121" fmla="*/ 3659 h 4119"/>
              <a:gd name="T122" fmla="*/ 354 w 2786"/>
              <a:gd name="T123" fmla="*/ 3721 h 411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786"/>
              <a:gd name="T187" fmla="*/ 0 h 4119"/>
              <a:gd name="T188" fmla="*/ 2786 w 2786"/>
              <a:gd name="T189" fmla="*/ 4119 h 411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786" h="4119">
                <a:moveTo>
                  <a:pt x="386" y="3851"/>
                </a:moveTo>
                <a:cubicBezTo>
                  <a:pt x="388" y="3852"/>
                  <a:pt x="389" y="3847"/>
                  <a:pt x="389" y="3847"/>
                </a:cubicBezTo>
                <a:cubicBezTo>
                  <a:pt x="389" y="3847"/>
                  <a:pt x="405" y="3842"/>
                  <a:pt x="411" y="3837"/>
                </a:cubicBezTo>
                <a:cubicBezTo>
                  <a:pt x="416" y="3833"/>
                  <a:pt x="409" y="3827"/>
                  <a:pt x="409" y="3827"/>
                </a:cubicBezTo>
                <a:cubicBezTo>
                  <a:pt x="409" y="3827"/>
                  <a:pt x="415" y="3832"/>
                  <a:pt x="419" y="3830"/>
                </a:cubicBezTo>
                <a:cubicBezTo>
                  <a:pt x="423" y="3829"/>
                  <a:pt x="419" y="3820"/>
                  <a:pt x="420" y="3819"/>
                </a:cubicBezTo>
                <a:cubicBezTo>
                  <a:pt x="420" y="3817"/>
                  <a:pt x="427" y="3832"/>
                  <a:pt x="427" y="3832"/>
                </a:cubicBezTo>
                <a:cubicBezTo>
                  <a:pt x="431" y="3829"/>
                  <a:pt x="431" y="3829"/>
                  <a:pt x="431" y="3829"/>
                </a:cubicBezTo>
                <a:cubicBezTo>
                  <a:pt x="423" y="3814"/>
                  <a:pt x="423" y="3814"/>
                  <a:pt x="423" y="3814"/>
                </a:cubicBezTo>
                <a:cubicBezTo>
                  <a:pt x="423" y="3814"/>
                  <a:pt x="419" y="3816"/>
                  <a:pt x="419" y="3815"/>
                </a:cubicBezTo>
                <a:cubicBezTo>
                  <a:pt x="420" y="3814"/>
                  <a:pt x="421" y="3809"/>
                  <a:pt x="423" y="3808"/>
                </a:cubicBezTo>
                <a:cubicBezTo>
                  <a:pt x="425" y="3806"/>
                  <a:pt x="431" y="3807"/>
                  <a:pt x="432" y="3807"/>
                </a:cubicBezTo>
                <a:cubicBezTo>
                  <a:pt x="433" y="3807"/>
                  <a:pt x="420" y="3786"/>
                  <a:pt x="420" y="3785"/>
                </a:cubicBezTo>
                <a:cubicBezTo>
                  <a:pt x="421" y="3784"/>
                  <a:pt x="415" y="3785"/>
                  <a:pt x="413" y="3785"/>
                </a:cubicBezTo>
                <a:cubicBezTo>
                  <a:pt x="411" y="3785"/>
                  <a:pt x="410" y="3780"/>
                  <a:pt x="405" y="3776"/>
                </a:cubicBezTo>
                <a:cubicBezTo>
                  <a:pt x="400" y="3773"/>
                  <a:pt x="396" y="3785"/>
                  <a:pt x="396" y="3786"/>
                </a:cubicBezTo>
                <a:cubicBezTo>
                  <a:pt x="401" y="3795"/>
                  <a:pt x="401" y="3795"/>
                  <a:pt x="401" y="3795"/>
                </a:cubicBezTo>
                <a:cubicBezTo>
                  <a:pt x="401" y="3795"/>
                  <a:pt x="411" y="3791"/>
                  <a:pt x="412" y="3791"/>
                </a:cubicBezTo>
                <a:cubicBezTo>
                  <a:pt x="413" y="3791"/>
                  <a:pt x="410" y="3802"/>
                  <a:pt x="410" y="3802"/>
                </a:cubicBezTo>
                <a:cubicBezTo>
                  <a:pt x="410" y="3802"/>
                  <a:pt x="405" y="3805"/>
                  <a:pt x="402" y="3808"/>
                </a:cubicBezTo>
                <a:cubicBezTo>
                  <a:pt x="399" y="3811"/>
                  <a:pt x="402" y="3804"/>
                  <a:pt x="395" y="3798"/>
                </a:cubicBezTo>
                <a:cubicBezTo>
                  <a:pt x="387" y="3792"/>
                  <a:pt x="388" y="3799"/>
                  <a:pt x="388" y="3799"/>
                </a:cubicBezTo>
                <a:cubicBezTo>
                  <a:pt x="388" y="3799"/>
                  <a:pt x="385" y="3799"/>
                  <a:pt x="376" y="3799"/>
                </a:cubicBezTo>
                <a:cubicBezTo>
                  <a:pt x="367" y="3800"/>
                  <a:pt x="383" y="3806"/>
                  <a:pt x="387" y="3808"/>
                </a:cubicBezTo>
                <a:cubicBezTo>
                  <a:pt x="391" y="3810"/>
                  <a:pt x="385" y="3815"/>
                  <a:pt x="384" y="3816"/>
                </a:cubicBezTo>
                <a:cubicBezTo>
                  <a:pt x="383" y="3818"/>
                  <a:pt x="399" y="3824"/>
                  <a:pt x="400" y="3824"/>
                </a:cubicBezTo>
                <a:cubicBezTo>
                  <a:pt x="402" y="3824"/>
                  <a:pt x="398" y="3828"/>
                  <a:pt x="394" y="3832"/>
                </a:cubicBezTo>
                <a:cubicBezTo>
                  <a:pt x="391" y="3836"/>
                  <a:pt x="386" y="3824"/>
                  <a:pt x="386" y="3822"/>
                </a:cubicBezTo>
                <a:cubicBezTo>
                  <a:pt x="385" y="3821"/>
                  <a:pt x="380" y="3833"/>
                  <a:pt x="380" y="3834"/>
                </a:cubicBezTo>
                <a:cubicBezTo>
                  <a:pt x="381" y="3836"/>
                  <a:pt x="377" y="3833"/>
                  <a:pt x="371" y="3835"/>
                </a:cubicBezTo>
                <a:cubicBezTo>
                  <a:pt x="365" y="3836"/>
                  <a:pt x="368" y="3839"/>
                  <a:pt x="369" y="3842"/>
                </a:cubicBezTo>
                <a:cubicBezTo>
                  <a:pt x="369" y="3845"/>
                  <a:pt x="362" y="3850"/>
                  <a:pt x="364" y="3854"/>
                </a:cubicBezTo>
                <a:cubicBezTo>
                  <a:pt x="366" y="3858"/>
                  <a:pt x="379" y="3842"/>
                  <a:pt x="379" y="3842"/>
                </a:cubicBezTo>
                <a:cubicBezTo>
                  <a:pt x="379" y="3842"/>
                  <a:pt x="385" y="3850"/>
                  <a:pt x="386" y="3851"/>
                </a:cubicBezTo>
                <a:close/>
                <a:moveTo>
                  <a:pt x="457" y="3868"/>
                </a:moveTo>
                <a:cubicBezTo>
                  <a:pt x="461" y="3867"/>
                  <a:pt x="464" y="3863"/>
                  <a:pt x="462" y="3862"/>
                </a:cubicBezTo>
                <a:cubicBezTo>
                  <a:pt x="459" y="3861"/>
                  <a:pt x="459" y="3841"/>
                  <a:pt x="449" y="3846"/>
                </a:cubicBezTo>
                <a:cubicBezTo>
                  <a:pt x="441" y="3850"/>
                  <a:pt x="445" y="3856"/>
                  <a:pt x="447" y="3858"/>
                </a:cubicBezTo>
                <a:cubicBezTo>
                  <a:pt x="445" y="3856"/>
                  <a:pt x="438" y="3848"/>
                  <a:pt x="437" y="3849"/>
                </a:cubicBezTo>
                <a:cubicBezTo>
                  <a:pt x="436" y="3849"/>
                  <a:pt x="428" y="3858"/>
                  <a:pt x="428" y="3858"/>
                </a:cubicBezTo>
                <a:cubicBezTo>
                  <a:pt x="428" y="3858"/>
                  <a:pt x="455" y="3878"/>
                  <a:pt x="454" y="3878"/>
                </a:cubicBezTo>
                <a:cubicBezTo>
                  <a:pt x="453" y="3878"/>
                  <a:pt x="412" y="3860"/>
                  <a:pt x="412" y="3860"/>
                </a:cubicBezTo>
                <a:cubicBezTo>
                  <a:pt x="415" y="3862"/>
                  <a:pt x="420" y="3872"/>
                  <a:pt x="424" y="3873"/>
                </a:cubicBezTo>
                <a:cubicBezTo>
                  <a:pt x="429" y="3873"/>
                  <a:pt x="440" y="3880"/>
                  <a:pt x="445" y="3883"/>
                </a:cubicBezTo>
                <a:cubicBezTo>
                  <a:pt x="450" y="3887"/>
                  <a:pt x="457" y="3892"/>
                  <a:pt x="459" y="3891"/>
                </a:cubicBezTo>
                <a:cubicBezTo>
                  <a:pt x="461" y="3890"/>
                  <a:pt x="458" y="3885"/>
                  <a:pt x="460" y="3885"/>
                </a:cubicBezTo>
                <a:cubicBezTo>
                  <a:pt x="461" y="3885"/>
                  <a:pt x="468" y="3888"/>
                  <a:pt x="467" y="3887"/>
                </a:cubicBezTo>
                <a:cubicBezTo>
                  <a:pt x="465" y="3886"/>
                  <a:pt x="453" y="3870"/>
                  <a:pt x="457" y="3868"/>
                </a:cubicBezTo>
                <a:close/>
                <a:moveTo>
                  <a:pt x="441" y="3908"/>
                </a:moveTo>
                <a:cubicBezTo>
                  <a:pt x="437" y="3910"/>
                  <a:pt x="428" y="3912"/>
                  <a:pt x="429" y="3914"/>
                </a:cubicBezTo>
                <a:cubicBezTo>
                  <a:pt x="430" y="3916"/>
                  <a:pt x="433" y="3920"/>
                  <a:pt x="433" y="3920"/>
                </a:cubicBezTo>
                <a:cubicBezTo>
                  <a:pt x="433" y="3920"/>
                  <a:pt x="438" y="3913"/>
                  <a:pt x="441" y="3914"/>
                </a:cubicBezTo>
                <a:cubicBezTo>
                  <a:pt x="445" y="3916"/>
                  <a:pt x="448" y="3922"/>
                  <a:pt x="449" y="3922"/>
                </a:cubicBezTo>
                <a:cubicBezTo>
                  <a:pt x="449" y="3921"/>
                  <a:pt x="463" y="3911"/>
                  <a:pt x="459" y="3905"/>
                </a:cubicBezTo>
                <a:cubicBezTo>
                  <a:pt x="455" y="3898"/>
                  <a:pt x="433" y="3881"/>
                  <a:pt x="433" y="3881"/>
                </a:cubicBezTo>
                <a:cubicBezTo>
                  <a:pt x="417" y="3887"/>
                  <a:pt x="417" y="3887"/>
                  <a:pt x="417" y="3887"/>
                </a:cubicBezTo>
                <a:cubicBezTo>
                  <a:pt x="422" y="3895"/>
                  <a:pt x="422" y="3895"/>
                  <a:pt x="422" y="3895"/>
                </a:cubicBezTo>
                <a:cubicBezTo>
                  <a:pt x="422" y="3895"/>
                  <a:pt x="428" y="3887"/>
                  <a:pt x="428" y="3888"/>
                </a:cubicBezTo>
                <a:cubicBezTo>
                  <a:pt x="428" y="3890"/>
                  <a:pt x="428" y="3897"/>
                  <a:pt x="428" y="3897"/>
                </a:cubicBezTo>
                <a:cubicBezTo>
                  <a:pt x="428" y="3897"/>
                  <a:pt x="430" y="3904"/>
                  <a:pt x="437" y="3903"/>
                </a:cubicBezTo>
                <a:cubicBezTo>
                  <a:pt x="445" y="3902"/>
                  <a:pt x="445" y="3905"/>
                  <a:pt x="441" y="3908"/>
                </a:cubicBezTo>
                <a:close/>
                <a:moveTo>
                  <a:pt x="445" y="3837"/>
                </a:moveTo>
                <a:cubicBezTo>
                  <a:pt x="441" y="3835"/>
                  <a:pt x="428" y="3832"/>
                  <a:pt x="428" y="3836"/>
                </a:cubicBezTo>
                <a:cubicBezTo>
                  <a:pt x="428" y="3836"/>
                  <a:pt x="436" y="3847"/>
                  <a:pt x="436" y="3846"/>
                </a:cubicBezTo>
                <a:cubicBezTo>
                  <a:pt x="436" y="3845"/>
                  <a:pt x="435" y="3840"/>
                  <a:pt x="437" y="3840"/>
                </a:cubicBezTo>
                <a:cubicBezTo>
                  <a:pt x="439" y="3840"/>
                  <a:pt x="448" y="3840"/>
                  <a:pt x="445" y="3837"/>
                </a:cubicBezTo>
                <a:close/>
                <a:moveTo>
                  <a:pt x="369" y="3795"/>
                </a:moveTo>
                <a:cubicBezTo>
                  <a:pt x="369" y="3795"/>
                  <a:pt x="401" y="3771"/>
                  <a:pt x="396" y="3768"/>
                </a:cubicBezTo>
                <a:cubicBezTo>
                  <a:pt x="390" y="3764"/>
                  <a:pt x="388" y="3768"/>
                  <a:pt x="386" y="3767"/>
                </a:cubicBezTo>
                <a:cubicBezTo>
                  <a:pt x="385" y="3767"/>
                  <a:pt x="365" y="3753"/>
                  <a:pt x="361" y="3761"/>
                </a:cubicBezTo>
                <a:cubicBezTo>
                  <a:pt x="364" y="3766"/>
                  <a:pt x="364" y="3766"/>
                  <a:pt x="364" y="3766"/>
                </a:cubicBezTo>
                <a:cubicBezTo>
                  <a:pt x="364" y="3766"/>
                  <a:pt x="352" y="3781"/>
                  <a:pt x="354" y="3780"/>
                </a:cubicBezTo>
                <a:cubicBezTo>
                  <a:pt x="357" y="3780"/>
                  <a:pt x="363" y="3772"/>
                  <a:pt x="362" y="3776"/>
                </a:cubicBezTo>
                <a:cubicBezTo>
                  <a:pt x="361" y="3781"/>
                  <a:pt x="357" y="3785"/>
                  <a:pt x="357" y="3786"/>
                </a:cubicBezTo>
                <a:cubicBezTo>
                  <a:pt x="357" y="3787"/>
                  <a:pt x="362" y="3791"/>
                  <a:pt x="361" y="3792"/>
                </a:cubicBezTo>
                <a:cubicBezTo>
                  <a:pt x="360" y="3794"/>
                  <a:pt x="354" y="3798"/>
                  <a:pt x="354" y="3798"/>
                </a:cubicBezTo>
                <a:cubicBezTo>
                  <a:pt x="354" y="3798"/>
                  <a:pt x="360" y="3808"/>
                  <a:pt x="364" y="3806"/>
                </a:cubicBezTo>
                <a:cubicBezTo>
                  <a:pt x="368" y="3804"/>
                  <a:pt x="369" y="3795"/>
                  <a:pt x="369" y="3795"/>
                </a:cubicBezTo>
                <a:close/>
                <a:moveTo>
                  <a:pt x="418" y="3640"/>
                </a:moveTo>
                <a:cubicBezTo>
                  <a:pt x="418" y="3640"/>
                  <a:pt x="410" y="3647"/>
                  <a:pt x="407" y="3650"/>
                </a:cubicBezTo>
                <a:cubicBezTo>
                  <a:pt x="404" y="3653"/>
                  <a:pt x="413" y="3664"/>
                  <a:pt x="415" y="3669"/>
                </a:cubicBezTo>
                <a:cubicBezTo>
                  <a:pt x="417" y="3674"/>
                  <a:pt x="424" y="3664"/>
                  <a:pt x="425" y="3662"/>
                </a:cubicBezTo>
                <a:cubicBezTo>
                  <a:pt x="426" y="3659"/>
                  <a:pt x="417" y="3657"/>
                  <a:pt x="417" y="3657"/>
                </a:cubicBezTo>
                <a:cubicBezTo>
                  <a:pt x="417" y="3657"/>
                  <a:pt x="418" y="3652"/>
                  <a:pt x="420" y="3649"/>
                </a:cubicBezTo>
                <a:cubicBezTo>
                  <a:pt x="421" y="3645"/>
                  <a:pt x="420" y="3643"/>
                  <a:pt x="418" y="3640"/>
                </a:cubicBezTo>
                <a:close/>
                <a:moveTo>
                  <a:pt x="1043" y="109"/>
                </a:moveTo>
                <a:cubicBezTo>
                  <a:pt x="1043" y="109"/>
                  <a:pt x="1045" y="114"/>
                  <a:pt x="1048" y="112"/>
                </a:cubicBezTo>
                <a:cubicBezTo>
                  <a:pt x="1052" y="111"/>
                  <a:pt x="1053" y="107"/>
                  <a:pt x="1043" y="109"/>
                </a:cubicBezTo>
                <a:close/>
                <a:moveTo>
                  <a:pt x="1026" y="3292"/>
                </a:moveTo>
                <a:cubicBezTo>
                  <a:pt x="1027" y="3292"/>
                  <a:pt x="1028" y="3292"/>
                  <a:pt x="1029" y="3292"/>
                </a:cubicBezTo>
                <a:cubicBezTo>
                  <a:pt x="1027" y="3291"/>
                  <a:pt x="1025" y="3291"/>
                  <a:pt x="1026" y="3292"/>
                </a:cubicBezTo>
                <a:close/>
                <a:moveTo>
                  <a:pt x="424" y="3785"/>
                </a:moveTo>
                <a:cubicBezTo>
                  <a:pt x="426" y="3785"/>
                  <a:pt x="435" y="3777"/>
                  <a:pt x="433" y="3776"/>
                </a:cubicBezTo>
                <a:cubicBezTo>
                  <a:pt x="432" y="3775"/>
                  <a:pt x="415" y="3759"/>
                  <a:pt x="415" y="3759"/>
                </a:cubicBezTo>
                <a:cubicBezTo>
                  <a:pt x="415" y="3759"/>
                  <a:pt x="399" y="3768"/>
                  <a:pt x="399" y="3773"/>
                </a:cubicBezTo>
                <a:cubicBezTo>
                  <a:pt x="399" y="3774"/>
                  <a:pt x="410" y="3770"/>
                  <a:pt x="410" y="3772"/>
                </a:cubicBezTo>
                <a:cubicBezTo>
                  <a:pt x="410" y="3774"/>
                  <a:pt x="414" y="3780"/>
                  <a:pt x="418" y="3781"/>
                </a:cubicBezTo>
                <a:cubicBezTo>
                  <a:pt x="421" y="3782"/>
                  <a:pt x="425" y="3779"/>
                  <a:pt x="426" y="3778"/>
                </a:cubicBezTo>
                <a:cubicBezTo>
                  <a:pt x="424" y="3779"/>
                  <a:pt x="422" y="3785"/>
                  <a:pt x="424" y="3785"/>
                </a:cubicBezTo>
                <a:close/>
                <a:moveTo>
                  <a:pt x="787" y="4079"/>
                </a:moveTo>
                <a:cubicBezTo>
                  <a:pt x="779" y="4076"/>
                  <a:pt x="800" y="4077"/>
                  <a:pt x="790" y="4070"/>
                </a:cubicBezTo>
                <a:cubicBezTo>
                  <a:pt x="780" y="4063"/>
                  <a:pt x="773" y="4068"/>
                  <a:pt x="764" y="4067"/>
                </a:cubicBezTo>
                <a:cubicBezTo>
                  <a:pt x="755" y="4067"/>
                  <a:pt x="750" y="4058"/>
                  <a:pt x="739" y="4057"/>
                </a:cubicBezTo>
                <a:cubicBezTo>
                  <a:pt x="729" y="4056"/>
                  <a:pt x="716" y="4058"/>
                  <a:pt x="712" y="4060"/>
                </a:cubicBezTo>
                <a:cubicBezTo>
                  <a:pt x="713" y="4058"/>
                  <a:pt x="715" y="4054"/>
                  <a:pt x="708" y="4053"/>
                </a:cubicBezTo>
                <a:cubicBezTo>
                  <a:pt x="697" y="4051"/>
                  <a:pt x="690" y="4052"/>
                  <a:pt x="688" y="4055"/>
                </a:cubicBezTo>
                <a:cubicBezTo>
                  <a:pt x="687" y="4058"/>
                  <a:pt x="685" y="4063"/>
                  <a:pt x="683" y="4065"/>
                </a:cubicBezTo>
                <a:cubicBezTo>
                  <a:pt x="681" y="4066"/>
                  <a:pt x="672" y="4071"/>
                  <a:pt x="672" y="4071"/>
                </a:cubicBezTo>
                <a:cubicBezTo>
                  <a:pt x="673" y="4072"/>
                  <a:pt x="682" y="4083"/>
                  <a:pt x="684" y="4080"/>
                </a:cubicBezTo>
                <a:cubicBezTo>
                  <a:pt x="687" y="4078"/>
                  <a:pt x="689" y="4068"/>
                  <a:pt x="691" y="4072"/>
                </a:cubicBezTo>
                <a:cubicBezTo>
                  <a:pt x="693" y="4076"/>
                  <a:pt x="696" y="4079"/>
                  <a:pt x="696" y="4081"/>
                </a:cubicBezTo>
                <a:cubicBezTo>
                  <a:pt x="695" y="4084"/>
                  <a:pt x="709" y="4082"/>
                  <a:pt x="714" y="4085"/>
                </a:cubicBezTo>
                <a:cubicBezTo>
                  <a:pt x="719" y="4089"/>
                  <a:pt x="731" y="4088"/>
                  <a:pt x="733" y="4089"/>
                </a:cubicBezTo>
                <a:cubicBezTo>
                  <a:pt x="735" y="4089"/>
                  <a:pt x="724" y="4077"/>
                  <a:pt x="728" y="4076"/>
                </a:cubicBezTo>
                <a:cubicBezTo>
                  <a:pt x="733" y="4074"/>
                  <a:pt x="740" y="4070"/>
                  <a:pt x="742" y="4075"/>
                </a:cubicBezTo>
                <a:cubicBezTo>
                  <a:pt x="744" y="4081"/>
                  <a:pt x="737" y="4083"/>
                  <a:pt x="740" y="4085"/>
                </a:cubicBezTo>
                <a:cubicBezTo>
                  <a:pt x="744" y="4088"/>
                  <a:pt x="743" y="4089"/>
                  <a:pt x="748" y="4089"/>
                </a:cubicBezTo>
                <a:cubicBezTo>
                  <a:pt x="752" y="4089"/>
                  <a:pt x="762" y="4096"/>
                  <a:pt x="765" y="4093"/>
                </a:cubicBezTo>
                <a:cubicBezTo>
                  <a:pt x="769" y="4090"/>
                  <a:pt x="772" y="4082"/>
                  <a:pt x="774" y="4086"/>
                </a:cubicBezTo>
                <a:cubicBezTo>
                  <a:pt x="776" y="4090"/>
                  <a:pt x="787" y="4083"/>
                  <a:pt x="788" y="4089"/>
                </a:cubicBezTo>
                <a:cubicBezTo>
                  <a:pt x="790" y="4095"/>
                  <a:pt x="806" y="4109"/>
                  <a:pt x="803" y="4098"/>
                </a:cubicBezTo>
                <a:cubicBezTo>
                  <a:pt x="801" y="4086"/>
                  <a:pt x="794" y="4081"/>
                  <a:pt x="787" y="4079"/>
                </a:cubicBezTo>
                <a:close/>
                <a:moveTo>
                  <a:pt x="832" y="4108"/>
                </a:moveTo>
                <a:cubicBezTo>
                  <a:pt x="830" y="4108"/>
                  <a:pt x="812" y="4109"/>
                  <a:pt x="812" y="4109"/>
                </a:cubicBezTo>
                <a:cubicBezTo>
                  <a:pt x="812" y="4109"/>
                  <a:pt x="819" y="4115"/>
                  <a:pt x="823" y="4114"/>
                </a:cubicBezTo>
                <a:cubicBezTo>
                  <a:pt x="826" y="4113"/>
                  <a:pt x="834" y="4109"/>
                  <a:pt x="832" y="4108"/>
                </a:cubicBezTo>
                <a:close/>
                <a:moveTo>
                  <a:pt x="842" y="4092"/>
                </a:moveTo>
                <a:cubicBezTo>
                  <a:pt x="842" y="4092"/>
                  <a:pt x="841" y="4099"/>
                  <a:pt x="839" y="4098"/>
                </a:cubicBezTo>
                <a:cubicBezTo>
                  <a:pt x="836" y="4097"/>
                  <a:pt x="823" y="4089"/>
                  <a:pt x="823" y="4089"/>
                </a:cubicBezTo>
                <a:cubicBezTo>
                  <a:pt x="823" y="4089"/>
                  <a:pt x="821" y="4092"/>
                  <a:pt x="821" y="4093"/>
                </a:cubicBezTo>
                <a:cubicBezTo>
                  <a:pt x="820" y="4094"/>
                  <a:pt x="834" y="4104"/>
                  <a:pt x="839" y="4105"/>
                </a:cubicBezTo>
                <a:cubicBezTo>
                  <a:pt x="844" y="4106"/>
                  <a:pt x="840" y="4109"/>
                  <a:pt x="840" y="4109"/>
                </a:cubicBezTo>
                <a:cubicBezTo>
                  <a:pt x="840" y="4109"/>
                  <a:pt x="842" y="4119"/>
                  <a:pt x="845" y="4118"/>
                </a:cubicBezTo>
                <a:cubicBezTo>
                  <a:pt x="847" y="4117"/>
                  <a:pt x="851" y="4111"/>
                  <a:pt x="851" y="4111"/>
                </a:cubicBezTo>
                <a:cubicBezTo>
                  <a:pt x="851" y="4111"/>
                  <a:pt x="862" y="4116"/>
                  <a:pt x="861" y="4111"/>
                </a:cubicBezTo>
                <a:cubicBezTo>
                  <a:pt x="859" y="4105"/>
                  <a:pt x="842" y="4092"/>
                  <a:pt x="842" y="4092"/>
                </a:cubicBezTo>
                <a:close/>
                <a:moveTo>
                  <a:pt x="665" y="4058"/>
                </a:moveTo>
                <a:cubicBezTo>
                  <a:pt x="653" y="4050"/>
                  <a:pt x="637" y="4043"/>
                  <a:pt x="632" y="4038"/>
                </a:cubicBezTo>
                <a:cubicBezTo>
                  <a:pt x="627" y="4033"/>
                  <a:pt x="632" y="4033"/>
                  <a:pt x="634" y="4028"/>
                </a:cubicBezTo>
                <a:cubicBezTo>
                  <a:pt x="637" y="4023"/>
                  <a:pt x="639" y="4016"/>
                  <a:pt x="631" y="4018"/>
                </a:cubicBezTo>
                <a:cubicBezTo>
                  <a:pt x="622" y="4020"/>
                  <a:pt x="622" y="4031"/>
                  <a:pt x="617" y="4024"/>
                </a:cubicBezTo>
                <a:cubicBezTo>
                  <a:pt x="612" y="4017"/>
                  <a:pt x="628" y="4020"/>
                  <a:pt x="624" y="4014"/>
                </a:cubicBezTo>
                <a:cubicBezTo>
                  <a:pt x="621" y="4008"/>
                  <a:pt x="617" y="4000"/>
                  <a:pt x="613" y="4001"/>
                </a:cubicBezTo>
                <a:cubicBezTo>
                  <a:pt x="609" y="4002"/>
                  <a:pt x="606" y="4002"/>
                  <a:pt x="605" y="4000"/>
                </a:cubicBezTo>
                <a:cubicBezTo>
                  <a:pt x="604" y="3997"/>
                  <a:pt x="603" y="3991"/>
                  <a:pt x="590" y="3992"/>
                </a:cubicBezTo>
                <a:cubicBezTo>
                  <a:pt x="578" y="3992"/>
                  <a:pt x="581" y="3991"/>
                  <a:pt x="564" y="3989"/>
                </a:cubicBezTo>
                <a:cubicBezTo>
                  <a:pt x="548" y="3987"/>
                  <a:pt x="556" y="3985"/>
                  <a:pt x="543" y="3980"/>
                </a:cubicBezTo>
                <a:cubicBezTo>
                  <a:pt x="531" y="3976"/>
                  <a:pt x="472" y="3947"/>
                  <a:pt x="472" y="3947"/>
                </a:cubicBezTo>
                <a:cubicBezTo>
                  <a:pt x="472" y="3947"/>
                  <a:pt x="467" y="3943"/>
                  <a:pt x="461" y="3941"/>
                </a:cubicBezTo>
                <a:cubicBezTo>
                  <a:pt x="455" y="3939"/>
                  <a:pt x="449" y="3934"/>
                  <a:pt x="440" y="3934"/>
                </a:cubicBezTo>
                <a:cubicBezTo>
                  <a:pt x="432" y="3933"/>
                  <a:pt x="431" y="3943"/>
                  <a:pt x="423" y="3935"/>
                </a:cubicBezTo>
                <a:cubicBezTo>
                  <a:pt x="415" y="3927"/>
                  <a:pt x="399" y="3921"/>
                  <a:pt x="399" y="3921"/>
                </a:cubicBezTo>
                <a:cubicBezTo>
                  <a:pt x="397" y="3924"/>
                  <a:pt x="397" y="3924"/>
                  <a:pt x="397" y="3924"/>
                </a:cubicBezTo>
                <a:cubicBezTo>
                  <a:pt x="397" y="3924"/>
                  <a:pt x="401" y="3928"/>
                  <a:pt x="403" y="3928"/>
                </a:cubicBezTo>
                <a:cubicBezTo>
                  <a:pt x="405" y="3928"/>
                  <a:pt x="408" y="3927"/>
                  <a:pt x="407" y="3928"/>
                </a:cubicBezTo>
                <a:cubicBezTo>
                  <a:pt x="406" y="3929"/>
                  <a:pt x="408" y="3936"/>
                  <a:pt x="408" y="3936"/>
                </a:cubicBezTo>
                <a:cubicBezTo>
                  <a:pt x="426" y="3946"/>
                  <a:pt x="426" y="3946"/>
                  <a:pt x="426" y="3946"/>
                </a:cubicBezTo>
                <a:cubicBezTo>
                  <a:pt x="426" y="3946"/>
                  <a:pt x="433" y="3939"/>
                  <a:pt x="437" y="3943"/>
                </a:cubicBezTo>
                <a:cubicBezTo>
                  <a:pt x="441" y="3947"/>
                  <a:pt x="439" y="3949"/>
                  <a:pt x="439" y="3949"/>
                </a:cubicBezTo>
                <a:cubicBezTo>
                  <a:pt x="438" y="3950"/>
                  <a:pt x="424" y="3955"/>
                  <a:pt x="427" y="3956"/>
                </a:cubicBezTo>
                <a:cubicBezTo>
                  <a:pt x="430" y="3957"/>
                  <a:pt x="441" y="3956"/>
                  <a:pt x="441" y="3953"/>
                </a:cubicBezTo>
                <a:cubicBezTo>
                  <a:pt x="441" y="3950"/>
                  <a:pt x="441" y="3945"/>
                  <a:pt x="446" y="3946"/>
                </a:cubicBezTo>
                <a:cubicBezTo>
                  <a:pt x="451" y="3947"/>
                  <a:pt x="455" y="3952"/>
                  <a:pt x="455" y="3952"/>
                </a:cubicBezTo>
                <a:cubicBezTo>
                  <a:pt x="455" y="3952"/>
                  <a:pt x="460" y="3948"/>
                  <a:pt x="463" y="3949"/>
                </a:cubicBezTo>
                <a:cubicBezTo>
                  <a:pt x="466" y="3950"/>
                  <a:pt x="470" y="3957"/>
                  <a:pt x="469" y="3957"/>
                </a:cubicBezTo>
                <a:cubicBezTo>
                  <a:pt x="469" y="3957"/>
                  <a:pt x="477" y="3957"/>
                  <a:pt x="477" y="3957"/>
                </a:cubicBezTo>
                <a:cubicBezTo>
                  <a:pt x="477" y="3957"/>
                  <a:pt x="498" y="3960"/>
                  <a:pt x="494" y="3964"/>
                </a:cubicBezTo>
                <a:cubicBezTo>
                  <a:pt x="490" y="3968"/>
                  <a:pt x="474" y="3960"/>
                  <a:pt x="473" y="3961"/>
                </a:cubicBezTo>
                <a:cubicBezTo>
                  <a:pt x="471" y="3961"/>
                  <a:pt x="465" y="3967"/>
                  <a:pt x="465" y="3967"/>
                </a:cubicBezTo>
                <a:cubicBezTo>
                  <a:pt x="454" y="3957"/>
                  <a:pt x="454" y="3957"/>
                  <a:pt x="454" y="3957"/>
                </a:cubicBezTo>
                <a:cubicBezTo>
                  <a:pt x="454" y="3957"/>
                  <a:pt x="451" y="3962"/>
                  <a:pt x="452" y="3964"/>
                </a:cubicBezTo>
                <a:cubicBezTo>
                  <a:pt x="453" y="3966"/>
                  <a:pt x="448" y="3974"/>
                  <a:pt x="451" y="3974"/>
                </a:cubicBezTo>
                <a:cubicBezTo>
                  <a:pt x="455" y="3973"/>
                  <a:pt x="467" y="3969"/>
                  <a:pt x="466" y="3970"/>
                </a:cubicBezTo>
                <a:cubicBezTo>
                  <a:pt x="465" y="3972"/>
                  <a:pt x="460" y="3973"/>
                  <a:pt x="463" y="3975"/>
                </a:cubicBezTo>
                <a:cubicBezTo>
                  <a:pt x="466" y="3977"/>
                  <a:pt x="458" y="3985"/>
                  <a:pt x="466" y="3985"/>
                </a:cubicBezTo>
                <a:cubicBezTo>
                  <a:pt x="475" y="3985"/>
                  <a:pt x="478" y="3977"/>
                  <a:pt x="483" y="3981"/>
                </a:cubicBezTo>
                <a:cubicBezTo>
                  <a:pt x="488" y="3985"/>
                  <a:pt x="482" y="3995"/>
                  <a:pt x="484" y="3995"/>
                </a:cubicBezTo>
                <a:cubicBezTo>
                  <a:pt x="485" y="3995"/>
                  <a:pt x="502" y="4001"/>
                  <a:pt x="502" y="4000"/>
                </a:cubicBezTo>
                <a:cubicBezTo>
                  <a:pt x="502" y="3999"/>
                  <a:pt x="499" y="3991"/>
                  <a:pt x="499" y="3991"/>
                </a:cubicBezTo>
                <a:cubicBezTo>
                  <a:pt x="499" y="3991"/>
                  <a:pt x="501" y="3986"/>
                  <a:pt x="502" y="3988"/>
                </a:cubicBezTo>
                <a:cubicBezTo>
                  <a:pt x="503" y="3989"/>
                  <a:pt x="512" y="3996"/>
                  <a:pt x="511" y="3997"/>
                </a:cubicBezTo>
                <a:cubicBezTo>
                  <a:pt x="511" y="3998"/>
                  <a:pt x="498" y="4005"/>
                  <a:pt x="496" y="4005"/>
                </a:cubicBezTo>
                <a:cubicBezTo>
                  <a:pt x="493" y="4004"/>
                  <a:pt x="486" y="3998"/>
                  <a:pt x="481" y="3999"/>
                </a:cubicBezTo>
                <a:cubicBezTo>
                  <a:pt x="476" y="4000"/>
                  <a:pt x="470" y="4002"/>
                  <a:pt x="474" y="4003"/>
                </a:cubicBezTo>
                <a:cubicBezTo>
                  <a:pt x="478" y="4004"/>
                  <a:pt x="492" y="4006"/>
                  <a:pt x="492" y="4006"/>
                </a:cubicBezTo>
                <a:cubicBezTo>
                  <a:pt x="492" y="4006"/>
                  <a:pt x="495" y="4012"/>
                  <a:pt x="502" y="4011"/>
                </a:cubicBezTo>
                <a:cubicBezTo>
                  <a:pt x="510" y="4011"/>
                  <a:pt x="507" y="4007"/>
                  <a:pt x="516" y="4004"/>
                </a:cubicBezTo>
                <a:cubicBezTo>
                  <a:pt x="525" y="4002"/>
                  <a:pt x="528" y="3999"/>
                  <a:pt x="528" y="4000"/>
                </a:cubicBezTo>
                <a:cubicBezTo>
                  <a:pt x="527" y="4001"/>
                  <a:pt x="524" y="4008"/>
                  <a:pt x="526" y="4007"/>
                </a:cubicBezTo>
                <a:cubicBezTo>
                  <a:pt x="529" y="4006"/>
                  <a:pt x="532" y="3997"/>
                  <a:pt x="534" y="4001"/>
                </a:cubicBezTo>
                <a:cubicBezTo>
                  <a:pt x="535" y="4005"/>
                  <a:pt x="539" y="4009"/>
                  <a:pt x="539" y="4009"/>
                </a:cubicBezTo>
                <a:cubicBezTo>
                  <a:pt x="539" y="4009"/>
                  <a:pt x="523" y="4012"/>
                  <a:pt x="528" y="4015"/>
                </a:cubicBezTo>
                <a:cubicBezTo>
                  <a:pt x="533" y="4018"/>
                  <a:pt x="536" y="4015"/>
                  <a:pt x="535" y="4016"/>
                </a:cubicBezTo>
                <a:cubicBezTo>
                  <a:pt x="535" y="4017"/>
                  <a:pt x="522" y="4021"/>
                  <a:pt x="531" y="4022"/>
                </a:cubicBezTo>
                <a:cubicBezTo>
                  <a:pt x="540" y="4024"/>
                  <a:pt x="540" y="4020"/>
                  <a:pt x="540" y="4021"/>
                </a:cubicBezTo>
                <a:cubicBezTo>
                  <a:pt x="541" y="4023"/>
                  <a:pt x="538" y="4028"/>
                  <a:pt x="544" y="4027"/>
                </a:cubicBezTo>
                <a:cubicBezTo>
                  <a:pt x="551" y="4027"/>
                  <a:pt x="557" y="4023"/>
                  <a:pt x="557" y="4022"/>
                </a:cubicBezTo>
                <a:cubicBezTo>
                  <a:pt x="556" y="4021"/>
                  <a:pt x="557" y="4017"/>
                  <a:pt x="555" y="4014"/>
                </a:cubicBezTo>
                <a:cubicBezTo>
                  <a:pt x="554" y="4012"/>
                  <a:pt x="546" y="4005"/>
                  <a:pt x="553" y="4006"/>
                </a:cubicBezTo>
                <a:cubicBezTo>
                  <a:pt x="559" y="4008"/>
                  <a:pt x="561" y="4018"/>
                  <a:pt x="566" y="4018"/>
                </a:cubicBezTo>
                <a:cubicBezTo>
                  <a:pt x="570" y="4018"/>
                  <a:pt x="583" y="4016"/>
                  <a:pt x="584" y="4017"/>
                </a:cubicBezTo>
                <a:cubicBezTo>
                  <a:pt x="585" y="4017"/>
                  <a:pt x="590" y="4012"/>
                  <a:pt x="596" y="4015"/>
                </a:cubicBezTo>
                <a:cubicBezTo>
                  <a:pt x="601" y="4019"/>
                  <a:pt x="600" y="4025"/>
                  <a:pt x="593" y="4025"/>
                </a:cubicBezTo>
                <a:cubicBezTo>
                  <a:pt x="585" y="4026"/>
                  <a:pt x="578" y="4022"/>
                  <a:pt x="578" y="4022"/>
                </a:cubicBezTo>
                <a:cubicBezTo>
                  <a:pt x="578" y="4022"/>
                  <a:pt x="569" y="4024"/>
                  <a:pt x="571" y="4025"/>
                </a:cubicBezTo>
                <a:cubicBezTo>
                  <a:pt x="572" y="4025"/>
                  <a:pt x="578" y="4028"/>
                  <a:pt x="576" y="4028"/>
                </a:cubicBezTo>
                <a:cubicBezTo>
                  <a:pt x="573" y="4028"/>
                  <a:pt x="565" y="4025"/>
                  <a:pt x="565" y="4025"/>
                </a:cubicBezTo>
                <a:cubicBezTo>
                  <a:pt x="564" y="4025"/>
                  <a:pt x="564" y="4035"/>
                  <a:pt x="564" y="4035"/>
                </a:cubicBezTo>
                <a:cubicBezTo>
                  <a:pt x="557" y="4036"/>
                  <a:pt x="557" y="4036"/>
                  <a:pt x="557" y="4036"/>
                </a:cubicBezTo>
                <a:cubicBezTo>
                  <a:pt x="557" y="4036"/>
                  <a:pt x="574" y="4046"/>
                  <a:pt x="574" y="4045"/>
                </a:cubicBezTo>
                <a:cubicBezTo>
                  <a:pt x="573" y="4044"/>
                  <a:pt x="568" y="4036"/>
                  <a:pt x="568" y="4036"/>
                </a:cubicBezTo>
                <a:cubicBezTo>
                  <a:pt x="588" y="4044"/>
                  <a:pt x="588" y="4044"/>
                  <a:pt x="588" y="4044"/>
                </a:cubicBezTo>
                <a:cubicBezTo>
                  <a:pt x="588" y="4044"/>
                  <a:pt x="609" y="4030"/>
                  <a:pt x="608" y="4031"/>
                </a:cubicBezTo>
                <a:cubicBezTo>
                  <a:pt x="607" y="4031"/>
                  <a:pt x="605" y="4040"/>
                  <a:pt x="607" y="4040"/>
                </a:cubicBezTo>
                <a:cubicBezTo>
                  <a:pt x="610" y="4040"/>
                  <a:pt x="619" y="4036"/>
                  <a:pt x="620" y="4037"/>
                </a:cubicBezTo>
                <a:cubicBezTo>
                  <a:pt x="622" y="4039"/>
                  <a:pt x="620" y="4043"/>
                  <a:pt x="620" y="4043"/>
                </a:cubicBezTo>
                <a:cubicBezTo>
                  <a:pt x="620" y="4043"/>
                  <a:pt x="627" y="4039"/>
                  <a:pt x="631" y="4043"/>
                </a:cubicBezTo>
                <a:cubicBezTo>
                  <a:pt x="635" y="4047"/>
                  <a:pt x="643" y="4054"/>
                  <a:pt x="641" y="4055"/>
                </a:cubicBezTo>
                <a:cubicBezTo>
                  <a:pt x="640" y="4056"/>
                  <a:pt x="603" y="4043"/>
                  <a:pt x="600" y="4047"/>
                </a:cubicBezTo>
                <a:cubicBezTo>
                  <a:pt x="597" y="4050"/>
                  <a:pt x="606" y="4061"/>
                  <a:pt x="613" y="4060"/>
                </a:cubicBezTo>
                <a:cubicBezTo>
                  <a:pt x="620" y="4059"/>
                  <a:pt x="618" y="4054"/>
                  <a:pt x="621" y="4056"/>
                </a:cubicBezTo>
                <a:cubicBezTo>
                  <a:pt x="623" y="4057"/>
                  <a:pt x="625" y="4062"/>
                  <a:pt x="625" y="4062"/>
                </a:cubicBezTo>
                <a:cubicBezTo>
                  <a:pt x="625" y="4062"/>
                  <a:pt x="630" y="4058"/>
                  <a:pt x="634" y="4061"/>
                </a:cubicBezTo>
                <a:cubicBezTo>
                  <a:pt x="639" y="4065"/>
                  <a:pt x="652" y="4072"/>
                  <a:pt x="657" y="4069"/>
                </a:cubicBezTo>
                <a:cubicBezTo>
                  <a:pt x="661" y="4067"/>
                  <a:pt x="677" y="4066"/>
                  <a:pt x="665" y="4058"/>
                </a:cubicBezTo>
                <a:close/>
                <a:moveTo>
                  <a:pt x="888" y="4075"/>
                </a:moveTo>
                <a:cubicBezTo>
                  <a:pt x="892" y="4078"/>
                  <a:pt x="898" y="4070"/>
                  <a:pt x="898" y="4070"/>
                </a:cubicBezTo>
                <a:cubicBezTo>
                  <a:pt x="898" y="4070"/>
                  <a:pt x="873" y="4066"/>
                  <a:pt x="888" y="4075"/>
                </a:cubicBezTo>
                <a:close/>
                <a:moveTo>
                  <a:pt x="1015" y="4042"/>
                </a:moveTo>
                <a:cubicBezTo>
                  <a:pt x="1012" y="4044"/>
                  <a:pt x="1009" y="4041"/>
                  <a:pt x="1009" y="4041"/>
                </a:cubicBezTo>
                <a:cubicBezTo>
                  <a:pt x="1008" y="4041"/>
                  <a:pt x="998" y="4046"/>
                  <a:pt x="997" y="4047"/>
                </a:cubicBezTo>
                <a:cubicBezTo>
                  <a:pt x="1004" y="4055"/>
                  <a:pt x="1004" y="4055"/>
                  <a:pt x="1004" y="4055"/>
                </a:cubicBezTo>
                <a:cubicBezTo>
                  <a:pt x="1026" y="4046"/>
                  <a:pt x="1026" y="4046"/>
                  <a:pt x="1026" y="4046"/>
                </a:cubicBezTo>
                <a:cubicBezTo>
                  <a:pt x="1030" y="4050"/>
                  <a:pt x="1030" y="4050"/>
                  <a:pt x="1030" y="4050"/>
                </a:cubicBezTo>
                <a:cubicBezTo>
                  <a:pt x="1042" y="4046"/>
                  <a:pt x="1042" y="4046"/>
                  <a:pt x="1042" y="4046"/>
                </a:cubicBezTo>
                <a:cubicBezTo>
                  <a:pt x="1046" y="4049"/>
                  <a:pt x="1046" y="4049"/>
                  <a:pt x="1046" y="4049"/>
                </a:cubicBezTo>
                <a:cubicBezTo>
                  <a:pt x="1055" y="4040"/>
                  <a:pt x="1055" y="4040"/>
                  <a:pt x="1055" y="4040"/>
                </a:cubicBezTo>
                <a:cubicBezTo>
                  <a:pt x="1023" y="4039"/>
                  <a:pt x="1023" y="4039"/>
                  <a:pt x="1023" y="4039"/>
                </a:cubicBezTo>
                <a:cubicBezTo>
                  <a:pt x="1023" y="4039"/>
                  <a:pt x="1019" y="4041"/>
                  <a:pt x="1015" y="4042"/>
                </a:cubicBezTo>
                <a:close/>
                <a:moveTo>
                  <a:pt x="857" y="4078"/>
                </a:moveTo>
                <a:cubicBezTo>
                  <a:pt x="861" y="4078"/>
                  <a:pt x="876" y="4079"/>
                  <a:pt x="875" y="4078"/>
                </a:cubicBezTo>
                <a:cubicBezTo>
                  <a:pt x="874" y="4078"/>
                  <a:pt x="866" y="4070"/>
                  <a:pt x="866" y="4070"/>
                </a:cubicBezTo>
                <a:cubicBezTo>
                  <a:pt x="866" y="4070"/>
                  <a:pt x="854" y="4077"/>
                  <a:pt x="857" y="4078"/>
                </a:cubicBezTo>
                <a:close/>
                <a:moveTo>
                  <a:pt x="1153" y="3099"/>
                </a:moveTo>
                <a:cubicBezTo>
                  <a:pt x="1157" y="3102"/>
                  <a:pt x="1157" y="3102"/>
                  <a:pt x="1157" y="3102"/>
                </a:cubicBezTo>
                <a:cubicBezTo>
                  <a:pt x="1158" y="3102"/>
                  <a:pt x="1158" y="3102"/>
                  <a:pt x="1158" y="3102"/>
                </a:cubicBezTo>
                <a:lnTo>
                  <a:pt x="1153" y="3099"/>
                </a:lnTo>
                <a:close/>
                <a:moveTo>
                  <a:pt x="1156" y="3108"/>
                </a:moveTo>
                <a:cubicBezTo>
                  <a:pt x="1163" y="3109"/>
                  <a:pt x="1171" y="3113"/>
                  <a:pt x="1171" y="3113"/>
                </a:cubicBezTo>
                <a:cubicBezTo>
                  <a:pt x="1157" y="3102"/>
                  <a:pt x="1157" y="3102"/>
                  <a:pt x="1157" y="3102"/>
                </a:cubicBezTo>
                <a:cubicBezTo>
                  <a:pt x="1156" y="3103"/>
                  <a:pt x="1151" y="3106"/>
                  <a:pt x="1156" y="3108"/>
                </a:cubicBezTo>
                <a:close/>
                <a:moveTo>
                  <a:pt x="409" y="3908"/>
                </a:moveTo>
                <a:cubicBezTo>
                  <a:pt x="410" y="3907"/>
                  <a:pt x="403" y="3894"/>
                  <a:pt x="404" y="3895"/>
                </a:cubicBezTo>
                <a:cubicBezTo>
                  <a:pt x="404" y="3895"/>
                  <a:pt x="410" y="3899"/>
                  <a:pt x="410" y="3899"/>
                </a:cubicBezTo>
                <a:cubicBezTo>
                  <a:pt x="415" y="3895"/>
                  <a:pt x="415" y="3895"/>
                  <a:pt x="415" y="3895"/>
                </a:cubicBezTo>
                <a:cubicBezTo>
                  <a:pt x="404" y="3886"/>
                  <a:pt x="404" y="3886"/>
                  <a:pt x="404" y="3886"/>
                </a:cubicBezTo>
                <a:cubicBezTo>
                  <a:pt x="416" y="3880"/>
                  <a:pt x="416" y="3880"/>
                  <a:pt x="416" y="3880"/>
                </a:cubicBezTo>
                <a:cubicBezTo>
                  <a:pt x="416" y="3880"/>
                  <a:pt x="408" y="3871"/>
                  <a:pt x="408" y="3870"/>
                </a:cubicBezTo>
                <a:cubicBezTo>
                  <a:pt x="408" y="3869"/>
                  <a:pt x="410" y="3865"/>
                  <a:pt x="410" y="3865"/>
                </a:cubicBezTo>
                <a:cubicBezTo>
                  <a:pt x="408" y="3860"/>
                  <a:pt x="408" y="3860"/>
                  <a:pt x="408" y="3860"/>
                </a:cubicBezTo>
                <a:cubicBezTo>
                  <a:pt x="402" y="3864"/>
                  <a:pt x="402" y="3864"/>
                  <a:pt x="402" y="3864"/>
                </a:cubicBezTo>
                <a:cubicBezTo>
                  <a:pt x="390" y="3854"/>
                  <a:pt x="390" y="3854"/>
                  <a:pt x="390" y="3854"/>
                </a:cubicBezTo>
                <a:cubicBezTo>
                  <a:pt x="389" y="3855"/>
                  <a:pt x="389" y="3869"/>
                  <a:pt x="389" y="3869"/>
                </a:cubicBezTo>
                <a:cubicBezTo>
                  <a:pt x="389" y="3869"/>
                  <a:pt x="384" y="3862"/>
                  <a:pt x="383" y="3861"/>
                </a:cubicBezTo>
                <a:cubicBezTo>
                  <a:pt x="383" y="3861"/>
                  <a:pt x="373" y="3870"/>
                  <a:pt x="374" y="3870"/>
                </a:cubicBezTo>
                <a:cubicBezTo>
                  <a:pt x="375" y="3870"/>
                  <a:pt x="379" y="3873"/>
                  <a:pt x="379" y="3873"/>
                </a:cubicBezTo>
                <a:cubicBezTo>
                  <a:pt x="378" y="3879"/>
                  <a:pt x="378" y="3879"/>
                  <a:pt x="378" y="3879"/>
                </a:cubicBezTo>
                <a:cubicBezTo>
                  <a:pt x="383" y="3886"/>
                  <a:pt x="383" y="3886"/>
                  <a:pt x="383" y="3886"/>
                </a:cubicBezTo>
                <a:cubicBezTo>
                  <a:pt x="388" y="3882"/>
                  <a:pt x="388" y="3882"/>
                  <a:pt x="388" y="3882"/>
                </a:cubicBezTo>
                <a:cubicBezTo>
                  <a:pt x="388" y="3882"/>
                  <a:pt x="394" y="3887"/>
                  <a:pt x="393" y="3887"/>
                </a:cubicBezTo>
                <a:cubicBezTo>
                  <a:pt x="392" y="3887"/>
                  <a:pt x="388" y="3887"/>
                  <a:pt x="389" y="3890"/>
                </a:cubicBezTo>
                <a:cubicBezTo>
                  <a:pt x="390" y="3893"/>
                  <a:pt x="401" y="3902"/>
                  <a:pt x="401" y="3902"/>
                </a:cubicBezTo>
                <a:cubicBezTo>
                  <a:pt x="401" y="3902"/>
                  <a:pt x="407" y="3910"/>
                  <a:pt x="409" y="3908"/>
                </a:cubicBezTo>
                <a:close/>
                <a:moveTo>
                  <a:pt x="402" y="3439"/>
                </a:moveTo>
                <a:cubicBezTo>
                  <a:pt x="402" y="3439"/>
                  <a:pt x="410" y="3440"/>
                  <a:pt x="412" y="3440"/>
                </a:cubicBezTo>
                <a:cubicBezTo>
                  <a:pt x="413" y="3440"/>
                  <a:pt x="416" y="3447"/>
                  <a:pt x="418" y="3448"/>
                </a:cubicBezTo>
                <a:cubicBezTo>
                  <a:pt x="419" y="3449"/>
                  <a:pt x="430" y="3448"/>
                  <a:pt x="430" y="3448"/>
                </a:cubicBezTo>
                <a:cubicBezTo>
                  <a:pt x="430" y="3453"/>
                  <a:pt x="430" y="3453"/>
                  <a:pt x="430" y="3453"/>
                </a:cubicBezTo>
                <a:cubicBezTo>
                  <a:pt x="414" y="3453"/>
                  <a:pt x="414" y="3453"/>
                  <a:pt x="414" y="3453"/>
                </a:cubicBezTo>
                <a:cubicBezTo>
                  <a:pt x="414" y="3453"/>
                  <a:pt x="420" y="3455"/>
                  <a:pt x="420" y="3456"/>
                </a:cubicBezTo>
                <a:cubicBezTo>
                  <a:pt x="420" y="3457"/>
                  <a:pt x="417" y="3461"/>
                  <a:pt x="417" y="3463"/>
                </a:cubicBezTo>
                <a:cubicBezTo>
                  <a:pt x="417" y="3465"/>
                  <a:pt x="436" y="3466"/>
                  <a:pt x="437" y="3468"/>
                </a:cubicBezTo>
                <a:cubicBezTo>
                  <a:pt x="439" y="3469"/>
                  <a:pt x="434" y="3473"/>
                  <a:pt x="432" y="3472"/>
                </a:cubicBezTo>
                <a:cubicBezTo>
                  <a:pt x="429" y="3472"/>
                  <a:pt x="416" y="3469"/>
                  <a:pt x="417" y="3470"/>
                </a:cubicBezTo>
                <a:cubicBezTo>
                  <a:pt x="417" y="3472"/>
                  <a:pt x="410" y="3475"/>
                  <a:pt x="410" y="3475"/>
                </a:cubicBezTo>
                <a:cubicBezTo>
                  <a:pt x="410" y="3475"/>
                  <a:pt x="425" y="3481"/>
                  <a:pt x="423" y="3480"/>
                </a:cubicBezTo>
                <a:cubicBezTo>
                  <a:pt x="422" y="3479"/>
                  <a:pt x="424" y="3478"/>
                  <a:pt x="426" y="3476"/>
                </a:cubicBezTo>
                <a:cubicBezTo>
                  <a:pt x="427" y="3474"/>
                  <a:pt x="429" y="3481"/>
                  <a:pt x="430" y="3481"/>
                </a:cubicBezTo>
                <a:cubicBezTo>
                  <a:pt x="431" y="3482"/>
                  <a:pt x="436" y="3477"/>
                  <a:pt x="440" y="3479"/>
                </a:cubicBezTo>
                <a:cubicBezTo>
                  <a:pt x="444" y="3480"/>
                  <a:pt x="435" y="3486"/>
                  <a:pt x="433" y="3489"/>
                </a:cubicBezTo>
                <a:cubicBezTo>
                  <a:pt x="431" y="3492"/>
                  <a:pt x="439" y="3502"/>
                  <a:pt x="439" y="3502"/>
                </a:cubicBezTo>
                <a:cubicBezTo>
                  <a:pt x="438" y="3505"/>
                  <a:pt x="438" y="3505"/>
                  <a:pt x="438" y="3505"/>
                </a:cubicBezTo>
                <a:cubicBezTo>
                  <a:pt x="438" y="3505"/>
                  <a:pt x="440" y="3510"/>
                  <a:pt x="441" y="3511"/>
                </a:cubicBezTo>
                <a:cubicBezTo>
                  <a:pt x="441" y="3512"/>
                  <a:pt x="445" y="3507"/>
                  <a:pt x="447" y="3504"/>
                </a:cubicBezTo>
                <a:cubicBezTo>
                  <a:pt x="449" y="3502"/>
                  <a:pt x="444" y="3500"/>
                  <a:pt x="443" y="3500"/>
                </a:cubicBezTo>
                <a:cubicBezTo>
                  <a:pt x="444" y="3500"/>
                  <a:pt x="451" y="3492"/>
                  <a:pt x="453" y="3488"/>
                </a:cubicBezTo>
                <a:cubicBezTo>
                  <a:pt x="455" y="3484"/>
                  <a:pt x="453" y="3475"/>
                  <a:pt x="453" y="3475"/>
                </a:cubicBezTo>
                <a:cubicBezTo>
                  <a:pt x="453" y="3475"/>
                  <a:pt x="457" y="3475"/>
                  <a:pt x="458" y="3475"/>
                </a:cubicBezTo>
                <a:cubicBezTo>
                  <a:pt x="460" y="3476"/>
                  <a:pt x="460" y="3475"/>
                  <a:pt x="461" y="3468"/>
                </a:cubicBezTo>
                <a:cubicBezTo>
                  <a:pt x="463" y="3460"/>
                  <a:pt x="448" y="3456"/>
                  <a:pt x="447" y="3455"/>
                </a:cubicBezTo>
                <a:cubicBezTo>
                  <a:pt x="446" y="3453"/>
                  <a:pt x="454" y="3454"/>
                  <a:pt x="457" y="3455"/>
                </a:cubicBezTo>
                <a:cubicBezTo>
                  <a:pt x="460" y="3456"/>
                  <a:pt x="446" y="3444"/>
                  <a:pt x="446" y="3444"/>
                </a:cubicBezTo>
                <a:cubicBezTo>
                  <a:pt x="432" y="3444"/>
                  <a:pt x="432" y="3444"/>
                  <a:pt x="432" y="3444"/>
                </a:cubicBezTo>
                <a:cubicBezTo>
                  <a:pt x="432" y="3444"/>
                  <a:pt x="442" y="3441"/>
                  <a:pt x="443" y="3439"/>
                </a:cubicBezTo>
                <a:cubicBezTo>
                  <a:pt x="445" y="3438"/>
                  <a:pt x="449" y="3440"/>
                  <a:pt x="454" y="3440"/>
                </a:cubicBezTo>
                <a:cubicBezTo>
                  <a:pt x="459" y="3441"/>
                  <a:pt x="462" y="3446"/>
                  <a:pt x="468" y="3446"/>
                </a:cubicBezTo>
                <a:cubicBezTo>
                  <a:pt x="473" y="3445"/>
                  <a:pt x="463" y="3432"/>
                  <a:pt x="463" y="3432"/>
                </a:cubicBezTo>
                <a:cubicBezTo>
                  <a:pt x="463" y="3432"/>
                  <a:pt x="456" y="3431"/>
                  <a:pt x="455" y="3431"/>
                </a:cubicBezTo>
                <a:cubicBezTo>
                  <a:pt x="454" y="3431"/>
                  <a:pt x="449" y="3437"/>
                  <a:pt x="449" y="3437"/>
                </a:cubicBezTo>
                <a:cubicBezTo>
                  <a:pt x="449" y="3437"/>
                  <a:pt x="442" y="3433"/>
                  <a:pt x="442" y="3432"/>
                </a:cubicBezTo>
                <a:cubicBezTo>
                  <a:pt x="441" y="3431"/>
                  <a:pt x="446" y="3428"/>
                  <a:pt x="446" y="3428"/>
                </a:cubicBezTo>
                <a:cubicBezTo>
                  <a:pt x="446" y="3428"/>
                  <a:pt x="455" y="3426"/>
                  <a:pt x="457" y="3425"/>
                </a:cubicBezTo>
                <a:cubicBezTo>
                  <a:pt x="460" y="3424"/>
                  <a:pt x="470" y="3427"/>
                  <a:pt x="471" y="3427"/>
                </a:cubicBezTo>
                <a:cubicBezTo>
                  <a:pt x="472" y="3427"/>
                  <a:pt x="463" y="3418"/>
                  <a:pt x="463" y="3418"/>
                </a:cubicBezTo>
                <a:cubicBezTo>
                  <a:pt x="463" y="3418"/>
                  <a:pt x="456" y="3421"/>
                  <a:pt x="453" y="3421"/>
                </a:cubicBezTo>
                <a:cubicBezTo>
                  <a:pt x="450" y="3421"/>
                  <a:pt x="463" y="3413"/>
                  <a:pt x="463" y="3413"/>
                </a:cubicBezTo>
                <a:cubicBezTo>
                  <a:pt x="462" y="3407"/>
                  <a:pt x="462" y="3407"/>
                  <a:pt x="462" y="3407"/>
                </a:cubicBezTo>
                <a:cubicBezTo>
                  <a:pt x="462" y="3407"/>
                  <a:pt x="468" y="3403"/>
                  <a:pt x="468" y="3403"/>
                </a:cubicBezTo>
                <a:cubicBezTo>
                  <a:pt x="469" y="3402"/>
                  <a:pt x="462" y="3396"/>
                  <a:pt x="462" y="3394"/>
                </a:cubicBezTo>
                <a:cubicBezTo>
                  <a:pt x="461" y="3392"/>
                  <a:pt x="456" y="3399"/>
                  <a:pt x="456" y="3400"/>
                </a:cubicBezTo>
                <a:cubicBezTo>
                  <a:pt x="456" y="3400"/>
                  <a:pt x="458" y="3407"/>
                  <a:pt x="458" y="3409"/>
                </a:cubicBezTo>
                <a:cubicBezTo>
                  <a:pt x="458" y="3410"/>
                  <a:pt x="451" y="3414"/>
                  <a:pt x="449" y="3414"/>
                </a:cubicBezTo>
                <a:cubicBezTo>
                  <a:pt x="448" y="3413"/>
                  <a:pt x="452" y="3406"/>
                  <a:pt x="449" y="3402"/>
                </a:cubicBezTo>
                <a:cubicBezTo>
                  <a:pt x="447" y="3399"/>
                  <a:pt x="437" y="3404"/>
                  <a:pt x="432" y="3410"/>
                </a:cubicBezTo>
                <a:cubicBezTo>
                  <a:pt x="428" y="3417"/>
                  <a:pt x="434" y="3428"/>
                  <a:pt x="434" y="3428"/>
                </a:cubicBezTo>
                <a:cubicBezTo>
                  <a:pt x="428" y="3423"/>
                  <a:pt x="428" y="3423"/>
                  <a:pt x="428" y="3423"/>
                </a:cubicBezTo>
                <a:cubicBezTo>
                  <a:pt x="428" y="3423"/>
                  <a:pt x="426" y="3416"/>
                  <a:pt x="422" y="3411"/>
                </a:cubicBezTo>
                <a:cubicBezTo>
                  <a:pt x="419" y="3405"/>
                  <a:pt x="419" y="3421"/>
                  <a:pt x="421" y="3422"/>
                </a:cubicBezTo>
                <a:cubicBezTo>
                  <a:pt x="423" y="3423"/>
                  <a:pt x="415" y="3423"/>
                  <a:pt x="411" y="3423"/>
                </a:cubicBezTo>
                <a:cubicBezTo>
                  <a:pt x="407" y="3424"/>
                  <a:pt x="423" y="3432"/>
                  <a:pt x="423" y="3432"/>
                </a:cubicBezTo>
                <a:cubicBezTo>
                  <a:pt x="423" y="3432"/>
                  <a:pt x="417" y="3437"/>
                  <a:pt x="416" y="3437"/>
                </a:cubicBezTo>
                <a:cubicBezTo>
                  <a:pt x="414" y="3437"/>
                  <a:pt x="402" y="3439"/>
                  <a:pt x="402" y="3439"/>
                </a:cubicBezTo>
                <a:close/>
                <a:moveTo>
                  <a:pt x="408" y="3504"/>
                </a:moveTo>
                <a:cubicBezTo>
                  <a:pt x="408" y="3504"/>
                  <a:pt x="411" y="3507"/>
                  <a:pt x="411" y="3506"/>
                </a:cubicBezTo>
                <a:cubicBezTo>
                  <a:pt x="411" y="3505"/>
                  <a:pt x="433" y="3497"/>
                  <a:pt x="429" y="3493"/>
                </a:cubicBezTo>
                <a:cubicBezTo>
                  <a:pt x="425" y="3488"/>
                  <a:pt x="416" y="3483"/>
                  <a:pt x="416" y="3483"/>
                </a:cubicBezTo>
                <a:cubicBezTo>
                  <a:pt x="416" y="3483"/>
                  <a:pt x="396" y="3495"/>
                  <a:pt x="401" y="3502"/>
                </a:cubicBezTo>
                <a:cubicBezTo>
                  <a:pt x="406" y="3500"/>
                  <a:pt x="406" y="3500"/>
                  <a:pt x="406" y="3500"/>
                </a:cubicBezTo>
                <a:cubicBezTo>
                  <a:pt x="406" y="3500"/>
                  <a:pt x="412" y="3490"/>
                  <a:pt x="413" y="3494"/>
                </a:cubicBezTo>
                <a:cubicBezTo>
                  <a:pt x="415" y="3499"/>
                  <a:pt x="408" y="3504"/>
                  <a:pt x="408" y="3504"/>
                </a:cubicBezTo>
                <a:close/>
                <a:moveTo>
                  <a:pt x="455" y="3390"/>
                </a:moveTo>
                <a:cubicBezTo>
                  <a:pt x="455" y="3388"/>
                  <a:pt x="451" y="3384"/>
                  <a:pt x="451" y="3384"/>
                </a:cubicBezTo>
                <a:cubicBezTo>
                  <a:pt x="447" y="3388"/>
                  <a:pt x="447" y="3388"/>
                  <a:pt x="447" y="3388"/>
                </a:cubicBezTo>
                <a:cubicBezTo>
                  <a:pt x="447" y="3388"/>
                  <a:pt x="446" y="3387"/>
                  <a:pt x="440" y="3384"/>
                </a:cubicBezTo>
                <a:cubicBezTo>
                  <a:pt x="434" y="3381"/>
                  <a:pt x="431" y="3391"/>
                  <a:pt x="431" y="3391"/>
                </a:cubicBezTo>
                <a:cubicBezTo>
                  <a:pt x="451" y="3396"/>
                  <a:pt x="451" y="3396"/>
                  <a:pt x="451" y="3396"/>
                </a:cubicBezTo>
                <a:cubicBezTo>
                  <a:pt x="451" y="3396"/>
                  <a:pt x="456" y="3391"/>
                  <a:pt x="455" y="3390"/>
                </a:cubicBezTo>
                <a:close/>
                <a:moveTo>
                  <a:pt x="430" y="3400"/>
                </a:moveTo>
                <a:cubicBezTo>
                  <a:pt x="429" y="3397"/>
                  <a:pt x="420" y="3404"/>
                  <a:pt x="420" y="3404"/>
                </a:cubicBezTo>
                <a:cubicBezTo>
                  <a:pt x="431" y="3413"/>
                  <a:pt x="431" y="3403"/>
                  <a:pt x="430" y="3400"/>
                </a:cubicBezTo>
                <a:close/>
                <a:moveTo>
                  <a:pt x="390" y="3374"/>
                </a:moveTo>
                <a:cubicBezTo>
                  <a:pt x="394" y="3380"/>
                  <a:pt x="394" y="3380"/>
                  <a:pt x="394" y="3380"/>
                </a:cubicBezTo>
                <a:cubicBezTo>
                  <a:pt x="406" y="3375"/>
                  <a:pt x="406" y="3375"/>
                  <a:pt x="406" y="3375"/>
                </a:cubicBezTo>
                <a:cubicBezTo>
                  <a:pt x="396" y="3370"/>
                  <a:pt x="396" y="3370"/>
                  <a:pt x="396" y="3370"/>
                </a:cubicBezTo>
                <a:lnTo>
                  <a:pt x="390" y="3374"/>
                </a:lnTo>
                <a:close/>
                <a:moveTo>
                  <a:pt x="462" y="3483"/>
                </a:moveTo>
                <a:cubicBezTo>
                  <a:pt x="459" y="3479"/>
                  <a:pt x="453" y="3496"/>
                  <a:pt x="454" y="3502"/>
                </a:cubicBezTo>
                <a:cubicBezTo>
                  <a:pt x="454" y="3508"/>
                  <a:pt x="462" y="3502"/>
                  <a:pt x="464" y="3503"/>
                </a:cubicBezTo>
                <a:cubicBezTo>
                  <a:pt x="466" y="3505"/>
                  <a:pt x="465" y="3494"/>
                  <a:pt x="466" y="3491"/>
                </a:cubicBezTo>
                <a:cubicBezTo>
                  <a:pt x="467" y="3487"/>
                  <a:pt x="463" y="3485"/>
                  <a:pt x="462" y="3483"/>
                </a:cubicBezTo>
                <a:close/>
                <a:moveTo>
                  <a:pt x="391" y="3436"/>
                </a:moveTo>
                <a:cubicBezTo>
                  <a:pt x="391" y="3437"/>
                  <a:pt x="396" y="3440"/>
                  <a:pt x="396" y="3440"/>
                </a:cubicBezTo>
                <a:cubicBezTo>
                  <a:pt x="399" y="3429"/>
                  <a:pt x="399" y="3429"/>
                  <a:pt x="399" y="3429"/>
                </a:cubicBezTo>
                <a:cubicBezTo>
                  <a:pt x="391" y="3426"/>
                  <a:pt x="392" y="3435"/>
                  <a:pt x="391" y="3436"/>
                </a:cubicBezTo>
                <a:close/>
                <a:moveTo>
                  <a:pt x="375" y="3629"/>
                </a:moveTo>
                <a:cubicBezTo>
                  <a:pt x="378" y="3626"/>
                  <a:pt x="380" y="3624"/>
                  <a:pt x="380" y="3624"/>
                </a:cubicBezTo>
                <a:cubicBezTo>
                  <a:pt x="380" y="3624"/>
                  <a:pt x="389" y="3629"/>
                  <a:pt x="388" y="3626"/>
                </a:cubicBezTo>
                <a:cubicBezTo>
                  <a:pt x="386" y="3623"/>
                  <a:pt x="382" y="3615"/>
                  <a:pt x="379" y="3618"/>
                </a:cubicBezTo>
                <a:cubicBezTo>
                  <a:pt x="376" y="3620"/>
                  <a:pt x="375" y="3626"/>
                  <a:pt x="372" y="3623"/>
                </a:cubicBezTo>
                <a:cubicBezTo>
                  <a:pt x="369" y="3620"/>
                  <a:pt x="359" y="3620"/>
                  <a:pt x="359" y="3620"/>
                </a:cubicBezTo>
                <a:cubicBezTo>
                  <a:pt x="361" y="3621"/>
                  <a:pt x="372" y="3632"/>
                  <a:pt x="375" y="3629"/>
                </a:cubicBezTo>
                <a:close/>
                <a:moveTo>
                  <a:pt x="485" y="3432"/>
                </a:moveTo>
                <a:cubicBezTo>
                  <a:pt x="483" y="3428"/>
                  <a:pt x="483" y="3428"/>
                  <a:pt x="483" y="3428"/>
                </a:cubicBezTo>
                <a:cubicBezTo>
                  <a:pt x="476" y="3436"/>
                  <a:pt x="476" y="3436"/>
                  <a:pt x="476" y="3436"/>
                </a:cubicBezTo>
                <a:cubicBezTo>
                  <a:pt x="476" y="3436"/>
                  <a:pt x="478" y="3449"/>
                  <a:pt x="482" y="3449"/>
                </a:cubicBezTo>
                <a:cubicBezTo>
                  <a:pt x="487" y="3449"/>
                  <a:pt x="499" y="3450"/>
                  <a:pt x="503" y="3446"/>
                </a:cubicBezTo>
                <a:cubicBezTo>
                  <a:pt x="507" y="3443"/>
                  <a:pt x="519" y="3430"/>
                  <a:pt x="518" y="3430"/>
                </a:cubicBezTo>
                <a:cubicBezTo>
                  <a:pt x="517" y="3430"/>
                  <a:pt x="509" y="3425"/>
                  <a:pt x="508" y="3424"/>
                </a:cubicBezTo>
                <a:cubicBezTo>
                  <a:pt x="506" y="3423"/>
                  <a:pt x="499" y="3419"/>
                  <a:pt x="498" y="3420"/>
                </a:cubicBezTo>
                <a:cubicBezTo>
                  <a:pt x="497" y="3421"/>
                  <a:pt x="494" y="3425"/>
                  <a:pt x="494" y="3425"/>
                </a:cubicBezTo>
                <a:cubicBezTo>
                  <a:pt x="490" y="3416"/>
                  <a:pt x="490" y="3416"/>
                  <a:pt x="490" y="3416"/>
                </a:cubicBezTo>
                <a:cubicBezTo>
                  <a:pt x="490" y="3416"/>
                  <a:pt x="483" y="3419"/>
                  <a:pt x="484" y="3419"/>
                </a:cubicBezTo>
                <a:cubicBezTo>
                  <a:pt x="485" y="3420"/>
                  <a:pt x="492" y="3424"/>
                  <a:pt x="490" y="3425"/>
                </a:cubicBezTo>
                <a:cubicBezTo>
                  <a:pt x="489" y="3426"/>
                  <a:pt x="485" y="3432"/>
                  <a:pt x="485" y="3432"/>
                </a:cubicBezTo>
                <a:close/>
                <a:moveTo>
                  <a:pt x="390" y="3494"/>
                </a:moveTo>
                <a:cubicBezTo>
                  <a:pt x="390" y="3494"/>
                  <a:pt x="391" y="3505"/>
                  <a:pt x="395" y="3501"/>
                </a:cubicBezTo>
                <a:cubicBezTo>
                  <a:pt x="399" y="3497"/>
                  <a:pt x="395" y="3492"/>
                  <a:pt x="390" y="3494"/>
                </a:cubicBezTo>
                <a:close/>
                <a:moveTo>
                  <a:pt x="500" y="3295"/>
                </a:moveTo>
                <a:cubicBezTo>
                  <a:pt x="499" y="3290"/>
                  <a:pt x="491" y="3283"/>
                  <a:pt x="490" y="3295"/>
                </a:cubicBezTo>
                <a:cubicBezTo>
                  <a:pt x="490" y="3295"/>
                  <a:pt x="500" y="3299"/>
                  <a:pt x="500" y="3295"/>
                </a:cubicBezTo>
                <a:close/>
                <a:moveTo>
                  <a:pt x="384" y="3450"/>
                </a:moveTo>
                <a:cubicBezTo>
                  <a:pt x="386" y="3449"/>
                  <a:pt x="380" y="3445"/>
                  <a:pt x="380" y="3442"/>
                </a:cubicBezTo>
                <a:cubicBezTo>
                  <a:pt x="371" y="3448"/>
                  <a:pt x="371" y="3448"/>
                  <a:pt x="371" y="3448"/>
                </a:cubicBezTo>
                <a:cubicBezTo>
                  <a:pt x="377" y="3455"/>
                  <a:pt x="377" y="3455"/>
                  <a:pt x="377" y="3455"/>
                </a:cubicBezTo>
                <a:cubicBezTo>
                  <a:pt x="377" y="3455"/>
                  <a:pt x="383" y="3450"/>
                  <a:pt x="384" y="3450"/>
                </a:cubicBezTo>
                <a:close/>
                <a:moveTo>
                  <a:pt x="2786" y="1226"/>
                </a:moveTo>
                <a:cubicBezTo>
                  <a:pt x="2786" y="1226"/>
                  <a:pt x="2784" y="1175"/>
                  <a:pt x="2783" y="1170"/>
                </a:cubicBezTo>
                <a:cubicBezTo>
                  <a:pt x="2783" y="1166"/>
                  <a:pt x="2777" y="1136"/>
                  <a:pt x="2777" y="1136"/>
                </a:cubicBezTo>
                <a:cubicBezTo>
                  <a:pt x="2771" y="1125"/>
                  <a:pt x="2771" y="1125"/>
                  <a:pt x="2771" y="1125"/>
                </a:cubicBezTo>
                <a:cubicBezTo>
                  <a:pt x="2770" y="1107"/>
                  <a:pt x="2770" y="1107"/>
                  <a:pt x="2770" y="1107"/>
                </a:cubicBezTo>
                <a:cubicBezTo>
                  <a:pt x="2770" y="1107"/>
                  <a:pt x="2763" y="1093"/>
                  <a:pt x="2763" y="1084"/>
                </a:cubicBezTo>
                <a:cubicBezTo>
                  <a:pt x="2763" y="1074"/>
                  <a:pt x="2752" y="1064"/>
                  <a:pt x="2743" y="1057"/>
                </a:cubicBezTo>
                <a:cubicBezTo>
                  <a:pt x="2735" y="1049"/>
                  <a:pt x="2722" y="1050"/>
                  <a:pt x="2722" y="1050"/>
                </a:cubicBezTo>
                <a:cubicBezTo>
                  <a:pt x="2722" y="1050"/>
                  <a:pt x="2705" y="1055"/>
                  <a:pt x="2700" y="1056"/>
                </a:cubicBezTo>
                <a:cubicBezTo>
                  <a:pt x="2696" y="1057"/>
                  <a:pt x="2690" y="1050"/>
                  <a:pt x="2690" y="1050"/>
                </a:cubicBezTo>
                <a:cubicBezTo>
                  <a:pt x="2677" y="1057"/>
                  <a:pt x="2677" y="1057"/>
                  <a:pt x="2677" y="1057"/>
                </a:cubicBezTo>
                <a:cubicBezTo>
                  <a:pt x="2663" y="1045"/>
                  <a:pt x="2663" y="1045"/>
                  <a:pt x="2663" y="1045"/>
                </a:cubicBezTo>
                <a:cubicBezTo>
                  <a:pt x="2644" y="1045"/>
                  <a:pt x="2644" y="1045"/>
                  <a:pt x="2644" y="1045"/>
                </a:cubicBezTo>
                <a:cubicBezTo>
                  <a:pt x="2629" y="1025"/>
                  <a:pt x="2629" y="1025"/>
                  <a:pt x="2629" y="1025"/>
                </a:cubicBezTo>
                <a:cubicBezTo>
                  <a:pt x="2618" y="1027"/>
                  <a:pt x="2618" y="1027"/>
                  <a:pt x="2618" y="1027"/>
                </a:cubicBezTo>
                <a:cubicBezTo>
                  <a:pt x="2618" y="1027"/>
                  <a:pt x="2581" y="984"/>
                  <a:pt x="2572" y="979"/>
                </a:cubicBezTo>
                <a:cubicBezTo>
                  <a:pt x="2563" y="974"/>
                  <a:pt x="2568" y="969"/>
                  <a:pt x="2568" y="969"/>
                </a:cubicBezTo>
                <a:cubicBezTo>
                  <a:pt x="2549" y="967"/>
                  <a:pt x="2549" y="967"/>
                  <a:pt x="2549" y="967"/>
                </a:cubicBezTo>
                <a:cubicBezTo>
                  <a:pt x="2547" y="959"/>
                  <a:pt x="2547" y="959"/>
                  <a:pt x="2547" y="959"/>
                </a:cubicBezTo>
                <a:cubicBezTo>
                  <a:pt x="2537" y="953"/>
                  <a:pt x="2537" y="953"/>
                  <a:pt x="2537" y="953"/>
                </a:cubicBezTo>
                <a:cubicBezTo>
                  <a:pt x="2537" y="953"/>
                  <a:pt x="2528" y="952"/>
                  <a:pt x="2517" y="942"/>
                </a:cubicBezTo>
                <a:cubicBezTo>
                  <a:pt x="2506" y="932"/>
                  <a:pt x="2498" y="929"/>
                  <a:pt x="2491" y="928"/>
                </a:cubicBezTo>
                <a:cubicBezTo>
                  <a:pt x="2484" y="927"/>
                  <a:pt x="2479" y="917"/>
                  <a:pt x="2479" y="917"/>
                </a:cubicBezTo>
                <a:cubicBezTo>
                  <a:pt x="2479" y="917"/>
                  <a:pt x="2447" y="912"/>
                  <a:pt x="2445" y="914"/>
                </a:cubicBezTo>
                <a:cubicBezTo>
                  <a:pt x="2443" y="916"/>
                  <a:pt x="2423" y="921"/>
                  <a:pt x="2422" y="921"/>
                </a:cubicBezTo>
                <a:cubicBezTo>
                  <a:pt x="2422" y="922"/>
                  <a:pt x="2374" y="921"/>
                  <a:pt x="2374" y="921"/>
                </a:cubicBezTo>
                <a:cubicBezTo>
                  <a:pt x="2364" y="911"/>
                  <a:pt x="2364" y="911"/>
                  <a:pt x="2364" y="911"/>
                </a:cubicBezTo>
                <a:cubicBezTo>
                  <a:pt x="2351" y="905"/>
                  <a:pt x="2351" y="905"/>
                  <a:pt x="2351" y="905"/>
                </a:cubicBezTo>
                <a:cubicBezTo>
                  <a:pt x="2348" y="912"/>
                  <a:pt x="2348" y="912"/>
                  <a:pt x="2348" y="912"/>
                </a:cubicBezTo>
                <a:cubicBezTo>
                  <a:pt x="2341" y="907"/>
                  <a:pt x="2341" y="907"/>
                  <a:pt x="2341" y="907"/>
                </a:cubicBezTo>
                <a:cubicBezTo>
                  <a:pt x="2327" y="911"/>
                  <a:pt x="2327" y="911"/>
                  <a:pt x="2327" y="911"/>
                </a:cubicBezTo>
                <a:cubicBezTo>
                  <a:pt x="2281" y="888"/>
                  <a:pt x="2281" y="888"/>
                  <a:pt x="2281" y="888"/>
                </a:cubicBezTo>
                <a:cubicBezTo>
                  <a:pt x="2263" y="892"/>
                  <a:pt x="2263" y="892"/>
                  <a:pt x="2263" y="892"/>
                </a:cubicBezTo>
                <a:cubicBezTo>
                  <a:pt x="2263" y="892"/>
                  <a:pt x="2266" y="880"/>
                  <a:pt x="2255" y="880"/>
                </a:cubicBezTo>
                <a:cubicBezTo>
                  <a:pt x="2244" y="880"/>
                  <a:pt x="2233" y="905"/>
                  <a:pt x="2233" y="906"/>
                </a:cubicBezTo>
                <a:cubicBezTo>
                  <a:pt x="2233" y="907"/>
                  <a:pt x="2228" y="895"/>
                  <a:pt x="2228" y="895"/>
                </a:cubicBezTo>
                <a:cubicBezTo>
                  <a:pt x="2227" y="887"/>
                  <a:pt x="2227" y="887"/>
                  <a:pt x="2227" y="887"/>
                </a:cubicBezTo>
                <a:cubicBezTo>
                  <a:pt x="2227" y="887"/>
                  <a:pt x="2223" y="894"/>
                  <a:pt x="2221" y="896"/>
                </a:cubicBezTo>
                <a:cubicBezTo>
                  <a:pt x="2220" y="897"/>
                  <a:pt x="2210" y="897"/>
                  <a:pt x="2210" y="897"/>
                </a:cubicBezTo>
                <a:cubicBezTo>
                  <a:pt x="2210" y="897"/>
                  <a:pt x="2209" y="884"/>
                  <a:pt x="2207" y="877"/>
                </a:cubicBezTo>
                <a:cubicBezTo>
                  <a:pt x="2206" y="869"/>
                  <a:pt x="2198" y="851"/>
                  <a:pt x="2191" y="844"/>
                </a:cubicBezTo>
                <a:cubicBezTo>
                  <a:pt x="2184" y="838"/>
                  <a:pt x="2181" y="843"/>
                  <a:pt x="2181" y="843"/>
                </a:cubicBezTo>
                <a:cubicBezTo>
                  <a:pt x="2174" y="826"/>
                  <a:pt x="2174" y="826"/>
                  <a:pt x="2174" y="826"/>
                </a:cubicBezTo>
                <a:cubicBezTo>
                  <a:pt x="2152" y="846"/>
                  <a:pt x="2152" y="846"/>
                  <a:pt x="2152" y="846"/>
                </a:cubicBezTo>
                <a:cubicBezTo>
                  <a:pt x="2152" y="846"/>
                  <a:pt x="2152" y="837"/>
                  <a:pt x="2152" y="832"/>
                </a:cubicBezTo>
                <a:cubicBezTo>
                  <a:pt x="2152" y="828"/>
                  <a:pt x="2138" y="821"/>
                  <a:pt x="2138" y="821"/>
                </a:cubicBezTo>
                <a:cubicBezTo>
                  <a:pt x="2128" y="828"/>
                  <a:pt x="2128" y="828"/>
                  <a:pt x="2128" y="828"/>
                </a:cubicBezTo>
                <a:cubicBezTo>
                  <a:pt x="2115" y="814"/>
                  <a:pt x="2115" y="814"/>
                  <a:pt x="2115" y="814"/>
                </a:cubicBezTo>
                <a:cubicBezTo>
                  <a:pt x="2106" y="818"/>
                  <a:pt x="2106" y="818"/>
                  <a:pt x="2106" y="818"/>
                </a:cubicBezTo>
                <a:cubicBezTo>
                  <a:pt x="2101" y="811"/>
                  <a:pt x="2101" y="811"/>
                  <a:pt x="2101" y="811"/>
                </a:cubicBezTo>
                <a:cubicBezTo>
                  <a:pt x="2098" y="806"/>
                  <a:pt x="2098" y="806"/>
                  <a:pt x="2098" y="806"/>
                </a:cubicBezTo>
                <a:cubicBezTo>
                  <a:pt x="2085" y="807"/>
                  <a:pt x="2085" y="807"/>
                  <a:pt x="2085" y="807"/>
                </a:cubicBezTo>
                <a:cubicBezTo>
                  <a:pt x="2040" y="788"/>
                  <a:pt x="2040" y="788"/>
                  <a:pt x="2040" y="788"/>
                </a:cubicBezTo>
                <a:cubicBezTo>
                  <a:pt x="2022" y="787"/>
                  <a:pt x="2022" y="787"/>
                  <a:pt x="2022" y="787"/>
                </a:cubicBezTo>
                <a:cubicBezTo>
                  <a:pt x="2008" y="781"/>
                  <a:pt x="2008" y="781"/>
                  <a:pt x="2008" y="781"/>
                </a:cubicBezTo>
                <a:cubicBezTo>
                  <a:pt x="1993" y="788"/>
                  <a:pt x="1993" y="788"/>
                  <a:pt x="1993" y="788"/>
                </a:cubicBezTo>
                <a:cubicBezTo>
                  <a:pt x="1960" y="773"/>
                  <a:pt x="1960" y="773"/>
                  <a:pt x="1960" y="773"/>
                </a:cubicBezTo>
                <a:cubicBezTo>
                  <a:pt x="1966" y="760"/>
                  <a:pt x="1966" y="760"/>
                  <a:pt x="1966" y="760"/>
                </a:cubicBezTo>
                <a:cubicBezTo>
                  <a:pt x="1966" y="760"/>
                  <a:pt x="1966" y="760"/>
                  <a:pt x="1934" y="761"/>
                </a:cubicBezTo>
                <a:cubicBezTo>
                  <a:pt x="1902" y="761"/>
                  <a:pt x="1893" y="725"/>
                  <a:pt x="1893" y="725"/>
                </a:cubicBezTo>
                <a:cubicBezTo>
                  <a:pt x="1893" y="725"/>
                  <a:pt x="1882" y="728"/>
                  <a:pt x="1871" y="727"/>
                </a:cubicBezTo>
                <a:cubicBezTo>
                  <a:pt x="1861" y="727"/>
                  <a:pt x="1866" y="710"/>
                  <a:pt x="1866" y="710"/>
                </a:cubicBezTo>
                <a:cubicBezTo>
                  <a:pt x="1861" y="702"/>
                  <a:pt x="1861" y="702"/>
                  <a:pt x="1861" y="702"/>
                </a:cubicBezTo>
                <a:cubicBezTo>
                  <a:pt x="1880" y="675"/>
                  <a:pt x="1880" y="675"/>
                  <a:pt x="1880" y="675"/>
                </a:cubicBezTo>
                <a:cubicBezTo>
                  <a:pt x="1880" y="675"/>
                  <a:pt x="1878" y="657"/>
                  <a:pt x="1876" y="648"/>
                </a:cubicBezTo>
                <a:cubicBezTo>
                  <a:pt x="1874" y="639"/>
                  <a:pt x="1861" y="637"/>
                  <a:pt x="1855" y="634"/>
                </a:cubicBezTo>
                <a:cubicBezTo>
                  <a:pt x="1849" y="632"/>
                  <a:pt x="1852" y="621"/>
                  <a:pt x="1845" y="614"/>
                </a:cubicBezTo>
                <a:cubicBezTo>
                  <a:pt x="1839" y="607"/>
                  <a:pt x="1835" y="618"/>
                  <a:pt x="1829" y="617"/>
                </a:cubicBezTo>
                <a:cubicBezTo>
                  <a:pt x="1824" y="616"/>
                  <a:pt x="1811" y="574"/>
                  <a:pt x="1810" y="568"/>
                </a:cubicBezTo>
                <a:cubicBezTo>
                  <a:pt x="1810" y="562"/>
                  <a:pt x="1806" y="510"/>
                  <a:pt x="1806" y="510"/>
                </a:cubicBezTo>
                <a:cubicBezTo>
                  <a:pt x="1797" y="508"/>
                  <a:pt x="1797" y="508"/>
                  <a:pt x="1797" y="508"/>
                </a:cubicBezTo>
                <a:cubicBezTo>
                  <a:pt x="1797" y="497"/>
                  <a:pt x="1797" y="497"/>
                  <a:pt x="1797" y="497"/>
                </a:cubicBezTo>
                <a:cubicBezTo>
                  <a:pt x="1779" y="478"/>
                  <a:pt x="1779" y="478"/>
                  <a:pt x="1779" y="478"/>
                </a:cubicBezTo>
                <a:cubicBezTo>
                  <a:pt x="1779" y="478"/>
                  <a:pt x="1779" y="479"/>
                  <a:pt x="1779" y="480"/>
                </a:cubicBezTo>
                <a:cubicBezTo>
                  <a:pt x="1771" y="477"/>
                  <a:pt x="1771" y="477"/>
                  <a:pt x="1771" y="477"/>
                </a:cubicBezTo>
                <a:cubicBezTo>
                  <a:pt x="1771" y="477"/>
                  <a:pt x="1768" y="479"/>
                  <a:pt x="1770" y="483"/>
                </a:cubicBezTo>
                <a:cubicBezTo>
                  <a:pt x="1772" y="488"/>
                  <a:pt x="1777" y="493"/>
                  <a:pt x="1770" y="495"/>
                </a:cubicBezTo>
                <a:cubicBezTo>
                  <a:pt x="1762" y="497"/>
                  <a:pt x="1766" y="496"/>
                  <a:pt x="1765" y="490"/>
                </a:cubicBezTo>
                <a:cubicBezTo>
                  <a:pt x="1764" y="483"/>
                  <a:pt x="1767" y="477"/>
                  <a:pt x="1764" y="474"/>
                </a:cubicBezTo>
                <a:cubicBezTo>
                  <a:pt x="1761" y="471"/>
                  <a:pt x="1745" y="459"/>
                  <a:pt x="1746" y="462"/>
                </a:cubicBezTo>
                <a:cubicBezTo>
                  <a:pt x="1747" y="464"/>
                  <a:pt x="1745" y="475"/>
                  <a:pt x="1743" y="473"/>
                </a:cubicBezTo>
                <a:cubicBezTo>
                  <a:pt x="1742" y="471"/>
                  <a:pt x="1740" y="468"/>
                  <a:pt x="1740" y="468"/>
                </a:cubicBezTo>
                <a:cubicBezTo>
                  <a:pt x="1741" y="458"/>
                  <a:pt x="1741" y="458"/>
                  <a:pt x="1741" y="458"/>
                </a:cubicBezTo>
                <a:cubicBezTo>
                  <a:pt x="1741" y="458"/>
                  <a:pt x="1711" y="435"/>
                  <a:pt x="1709" y="429"/>
                </a:cubicBezTo>
                <a:cubicBezTo>
                  <a:pt x="1709" y="429"/>
                  <a:pt x="1697" y="428"/>
                  <a:pt x="1696" y="426"/>
                </a:cubicBezTo>
                <a:cubicBezTo>
                  <a:pt x="1695" y="423"/>
                  <a:pt x="1694" y="423"/>
                  <a:pt x="1694" y="423"/>
                </a:cubicBezTo>
                <a:cubicBezTo>
                  <a:pt x="1694" y="423"/>
                  <a:pt x="1680" y="428"/>
                  <a:pt x="1676" y="425"/>
                </a:cubicBezTo>
                <a:cubicBezTo>
                  <a:pt x="1672" y="421"/>
                  <a:pt x="1650" y="409"/>
                  <a:pt x="1650" y="409"/>
                </a:cubicBezTo>
                <a:cubicBezTo>
                  <a:pt x="1643" y="410"/>
                  <a:pt x="1643" y="410"/>
                  <a:pt x="1643" y="410"/>
                </a:cubicBezTo>
                <a:cubicBezTo>
                  <a:pt x="1643" y="410"/>
                  <a:pt x="1632" y="403"/>
                  <a:pt x="1614" y="401"/>
                </a:cubicBezTo>
                <a:cubicBezTo>
                  <a:pt x="1595" y="398"/>
                  <a:pt x="1577" y="396"/>
                  <a:pt x="1577" y="396"/>
                </a:cubicBezTo>
                <a:cubicBezTo>
                  <a:pt x="1577" y="396"/>
                  <a:pt x="1591" y="402"/>
                  <a:pt x="1590" y="402"/>
                </a:cubicBezTo>
                <a:cubicBezTo>
                  <a:pt x="1589" y="403"/>
                  <a:pt x="1573" y="405"/>
                  <a:pt x="1561" y="399"/>
                </a:cubicBezTo>
                <a:cubicBezTo>
                  <a:pt x="1549" y="393"/>
                  <a:pt x="1532" y="394"/>
                  <a:pt x="1530" y="399"/>
                </a:cubicBezTo>
                <a:cubicBezTo>
                  <a:pt x="1528" y="403"/>
                  <a:pt x="1535" y="405"/>
                  <a:pt x="1533" y="409"/>
                </a:cubicBezTo>
                <a:cubicBezTo>
                  <a:pt x="1531" y="411"/>
                  <a:pt x="1530" y="412"/>
                  <a:pt x="1529" y="413"/>
                </a:cubicBezTo>
                <a:cubicBezTo>
                  <a:pt x="1530" y="412"/>
                  <a:pt x="1529" y="410"/>
                  <a:pt x="1522" y="408"/>
                </a:cubicBezTo>
                <a:cubicBezTo>
                  <a:pt x="1509" y="405"/>
                  <a:pt x="1499" y="398"/>
                  <a:pt x="1495" y="399"/>
                </a:cubicBezTo>
                <a:cubicBezTo>
                  <a:pt x="1490" y="399"/>
                  <a:pt x="1462" y="398"/>
                  <a:pt x="1462" y="398"/>
                </a:cubicBezTo>
                <a:cubicBezTo>
                  <a:pt x="1462" y="398"/>
                  <a:pt x="1461" y="404"/>
                  <a:pt x="1459" y="408"/>
                </a:cubicBezTo>
                <a:cubicBezTo>
                  <a:pt x="1458" y="412"/>
                  <a:pt x="1459" y="426"/>
                  <a:pt x="1455" y="428"/>
                </a:cubicBezTo>
                <a:cubicBezTo>
                  <a:pt x="1451" y="430"/>
                  <a:pt x="1445" y="434"/>
                  <a:pt x="1446" y="428"/>
                </a:cubicBezTo>
                <a:cubicBezTo>
                  <a:pt x="1446" y="422"/>
                  <a:pt x="1453" y="418"/>
                  <a:pt x="1453" y="412"/>
                </a:cubicBezTo>
                <a:cubicBezTo>
                  <a:pt x="1454" y="407"/>
                  <a:pt x="1455" y="390"/>
                  <a:pt x="1455" y="390"/>
                </a:cubicBezTo>
                <a:cubicBezTo>
                  <a:pt x="1438" y="375"/>
                  <a:pt x="1438" y="375"/>
                  <a:pt x="1438" y="375"/>
                </a:cubicBezTo>
                <a:cubicBezTo>
                  <a:pt x="1429" y="376"/>
                  <a:pt x="1429" y="376"/>
                  <a:pt x="1429" y="376"/>
                </a:cubicBezTo>
                <a:cubicBezTo>
                  <a:pt x="1429" y="376"/>
                  <a:pt x="1430" y="369"/>
                  <a:pt x="1429" y="369"/>
                </a:cubicBezTo>
                <a:cubicBezTo>
                  <a:pt x="1427" y="369"/>
                  <a:pt x="1399" y="345"/>
                  <a:pt x="1399" y="345"/>
                </a:cubicBezTo>
                <a:cubicBezTo>
                  <a:pt x="1393" y="347"/>
                  <a:pt x="1393" y="347"/>
                  <a:pt x="1393" y="347"/>
                </a:cubicBezTo>
                <a:cubicBezTo>
                  <a:pt x="1377" y="334"/>
                  <a:pt x="1377" y="334"/>
                  <a:pt x="1377" y="334"/>
                </a:cubicBezTo>
                <a:cubicBezTo>
                  <a:pt x="1377" y="334"/>
                  <a:pt x="1380" y="339"/>
                  <a:pt x="1376" y="344"/>
                </a:cubicBezTo>
                <a:cubicBezTo>
                  <a:pt x="1372" y="349"/>
                  <a:pt x="1369" y="353"/>
                  <a:pt x="1370" y="354"/>
                </a:cubicBezTo>
                <a:cubicBezTo>
                  <a:pt x="1370" y="355"/>
                  <a:pt x="1371" y="375"/>
                  <a:pt x="1370" y="374"/>
                </a:cubicBezTo>
                <a:cubicBezTo>
                  <a:pt x="1369" y="373"/>
                  <a:pt x="1363" y="363"/>
                  <a:pt x="1367" y="350"/>
                </a:cubicBezTo>
                <a:cubicBezTo>
                  <a:pt x="1370" y="337"/>
                  <a:pt x="1374" y="335"/>
                  <a:pt x="1374" y="335"/>
                </a:cubicBezTo>
                <a:cubicBezTo>
                  <a:pt x="1375" y="315"/>
                  <a:pt x="1375" y="315"/>
                  <a:pt x="1375" y="315"/>
                </a:cubicBezTo>
                <a:cubicBezTo>
                  <a:pt x="1375" y="315"/>
                  <a:pt x="1365" y="298"/>
                  <a:pt x="1364" y="298"/>
                </a:cubicBezTo>
                <a:cubicBezTo>
                  <a:pt x="1363" y="299"/>
                  <a:pt x="1358" y="299"/>
                  <a:pt x="1358" y="299"/>
                </a:cubicBezTo>
                <a:cubicBezTo>
                  <a:pt x="1358" y="299"/>
                  <a:pt x="1353" y="286"/>
                  <a:pt x="1337" y="274"/>
                </a:cubicBezTo>
                <a:cubicBezTo>
                  <a:pt x="1320" y="261"/>
                  <a:pt x="1319" y="265"/>
                  <a:pt x="1313" y="262"/>
                </a:cubicBezTo>
                <a:cubicBezTo>
                  <a:pt x="1308" y="259"/>
                  <a:pt x="1301" y="252"/>
                  <a:pt x="1300" y="251"/>
                </a:cubicBezTo>
                <a:cubicBezTo>
                  <a:pt x="1299" y="251"/>
                  <a:pt x="1297" y="257"/>
                  <a:pt x="1296" y="257"/>
                </a:cubicBezTo>
                <a:cubicBezTo>
                  <a:pt x="1295" y="257"/>
                  <a:pt x="1282" y="243"/>
                  <a:pt x="1282" y="243"/>
                </a:cubicBezTo>
                <a:cubicBezTo>
                  <a:pt x="1282" y="243"/>
                  <a:pt x="1278" y="235"/>
                  <a:pt x="1270" y="237"/>
                </a:cubicBezTo>
                <a:cubicBezTo>
                  <a:pt x="1262" y="240"/>
                  <a:pt x="1260" y="241"/>
                  <a:pt x="1260" y="241"/>
                </a:cubicBezTo>
                <a:cubicBezTo>
                  <a:pt x="1258" y="246"/>
                  <a:pt x="1258" y="246"/>
                  <a:pt x="1258" y="246"/>
                </a:cubicBezTo>
                <a:cubicBezTo>
                  <a:pt x="1258" y="246"/>
                  <a:pt x="1245" y="245"/>
                  <a:pt x="1244" y="242"/>
                </a:cubicBezTo>
                <a:cubicBezTo>
                  <a:pt x="1242" y="239"/>
                  <a:pt x="1240" y="236"/>
                  <a:pt x="1240" y="236"/>
                </a:cubicBezTo>
                <a:cubicBezTo>
                  <a:pt x="1240" y="236"/>
                  <a:pt x="1242" y="235"/>
                  <a:pt x="1234" y="238"/>
                </a:cubicBezTo>
                <a:cubicBezTo>
                  <a:pt x="1227" y="242"/>
                  <a:pt x="1230" y="234"/>
                  <a:pt x="1228" y="235"/>
                </a:cubicBezTo>
                <a:cubicBezTo>
                  <a:pt x="1226" y="237"/>
                  <a:pt x="1226" y="238"/>
                  <a:pt x="1223" y="243"/>
                </a:cubicBezTo>
                <a:cubicBezTo>
                  <a:pt x="1220" y="248"/>
                  <a:pt x="1211" y="254"/>
                  <a:pt x="1210" y="250"/>
                </a:cubicBezTo>
                <a:cubicBezTo>
                  <a:pt x="1208" y="246"/>
                  <a:pt x="1200" y="252"/>
                  <a:pt x="1200" y="252"/>
                </a:cubicBezTo>
                <a:cubicBezTo>
                  <a:pt x="1200" y="252"/>
                  <a:pt x="1188" y="246"/>
                  <a:pt x="1184" y="241"/>
                </a:cubicBezTo>
                <a:cubicBezTo>
                  <a:pt x="1181" y="236"/>
                  <a:pt x="1197" y="234"/>
                  <a:pt x="1199" y="238"/>
                </a:cubicBezTo>
                <a:cubicBezTo>
                  <a:pt x="1201" y="241"/>
                  <a:pt x="1208" y="245"/>
                  <a:pt x="1209" y="241"/>
                </a:cubicBezTo>
                <a:cubicBezTo>
                  <a:pt x="1210" y="238"/>
                  <a:pt x="1209" y="233"/>
                  <a:pt x="1211" y="231"/>
                </a:cubicBezTo>
                <a:cubicBezTo>
                  <a:pt x="1213" y="230"/>
                  <a:pt x="1214" y="234"/>
                  <a:pt x="1217" y="228"/>
                </a:cubicBezTo>
                <a:cubicBezTo>
                  <a:pt x="1220" y="221"/>
                  <a:pt x="1212" y="213"/>
                  <a:pt x="1219" y="208"/>
                </a:cubicBezTo>
                <a:cubicBezTo>
                  <a:pt x="1225" y="202"/>
                  <a:pt x="1224" y="200"/>
                  <a:pt x="1227" y="200"/>
                </a:cubicBezTo>
                <a:cubicBezTo>
                  <a:pt x="1231" y="201"/>
                  <a:pt x="1238" y="200"/>
                  <a:pt x="1237" y="197"/>
                </a:cubicBezTo>
                <a:cubicBezTo>
                  <a:pt x="1236" y="195"/>
                  <a:pt x="1222" y="182"/>
                  <a:pt x="1221" y="182"/>
                </a:cubicBezTo>
                <a:cubicBezTo>
                  <a:pt x="1220" y="182"/>
                  <a:pt x="1211" y="183"/>
                  <a:pt x="1211" y="183"/>
                </a:cubicBezTo>
                <a:cubicBezTo>
                  <a:pt x="1211" y="183"/>
                  <a:pt x="1192" y="164"/>
                  <a:pt x="1189" y="163"/>
                </a:cubicBezTo>
                <a:cubicBezTo>
                  <a:pt x="1185" y="163"/>
                  <a:pt x="1181" y="162"/>
                  <a:pt x="1182" y="163"/>
                </a:cubicBezTo>
                <a:cubicBezTo>
                  <a:pt x="1183" y="164"/>
                  <a:pt x="1191" y="172"/>
                  <a:pt x="1189" y="171"/>
                </a:cubicBezTo>
                <a:cubicBezTo>
                  <a:pt x="1186" y="170"/>
                  <a:pt x="1182" y="169"/>
                  <a:pt x="1182" y="169"/>
                </a:cubicBezTo>
                <a:cubicBezTo>
                  <a:pt x="1182" y="169"/>
                  <a:pt x="1183" y="184"/>
                  <a:pt x="1180" y="182"/>
                </a:cubicBezTo>
                <a:cubicBezTo>
                  <a:pt x="1176" y="180"/>
                  <a:pt x="1172" y="177"/>
                  <a:pt x="1172" y="175"/>
                </a:cubicBezTo>
                <a:cubicBezTo>
                  <a:pt x="1172" y="174"/>
                  <a:pt x="1179" y="173"/>
                  <a:pt x="1171" y="168"/>
                </a:cubicBezTo>
                <a:cubicBezTo>
                  <a:pt x="1164" y="163"/>
                  <a:pt x="1160" y="157"/>
                  <a:pt x="1158" y="156"/>
                </a:cubicBezTo>
                <a:cubicBezTo>
                  <a:pt x="1156" y="154"/>
                  <a:pt x="1155" y="157"/>
                  <a:pt x="1154" y="160"/>
                </a:cubicBezTo>
                <a:cubicBezTo>
                  <a:pt x="1153" y="163"/>
                  <a:pt x="1153" y="168"/>
                  <a:pt x="1155" y="170"/>
                </a:cubicBezTo>
                <a:cubicBezTo>
                  <a:pt x="1157" y="171"/>
                  <a:pt x="1161" y="182"/>
                  <a:pt x="1156" y="179"/>
                </a:cubicBezTo>
                <a:cubicBezTo>
                  <a:pt x="1151" y="176"/>
                  <a:pt x="1147" y="168"/>
                  <a:pt x="1147" y="168"/>
                </a:cubicBezTo>
                <a:cubicBezTo>
                  <a:pt x="1147" y="168"/>
                  <a:pt x="1146" y="176"/>
                  <a:pt x="1144" y="174"/>
                </a:cubicBezTo>
                <a:cubicBezTo>
                  <a:pt x="1142" y="172"/>
                  <a:pt x="1141" y="162"/>
                  <a:pt x="1140" y="161"/>
                </a:cubicBezTo>
                <a:cubicBezTo>
                  <a:pt x="1138" y="160"/>
                  <a:pt x="1134" y="160"/>
                  <a:pt x="1134" y="156"/>
                </a:cubicBezTo>
                <a:cubicBezTo>
                  <a:pt x="1133" y="151"/>
                  <a:pt x="1131" y="139"/>
                  <a:pt x="1130" y="139"/>
                </a:cubicBezTo>
                <a:cubicBezTo>
                  <a:pt x="1128" y="138"/>
                  <a:pt x="1128" y="152"/>
                  <a:pt x="1124" y="153"/>
                </a:cubicBezTo>
                <a:cubicBezTo>
                  <a:pt x="1119" y="155"/>
                  <a:pt x="1116" y="161"/>
                  <a:pt x="1112" y="157"/>
                </a:cubicBezTo>
                <a:cubicBezTo>
                  <a:pt x="1108" y="153"/>
                  <a:pt x="1098" y="149"/>
                  <a:pt x="1101" y="148"/>
                </a:cubicBezTo>
                <a:cubicBezTo>
                  <a:pt x="1105" y="148"/>
                  <a:pt x="1120" y="157"/>
                  <a:pt x="1121" y="147"/>
                </a:cubicBezTo>
                <a:cubicBezTo>
                  <a:pt x="1123" y="136"/>
                  <a:pt x="1120" y="133"/>
                  <a:pt x="1115" y="133"/>
                </a:cubicBezTo>
                <a:cubicBezTo>
                  <a:pt x="1110" y="133"/>
                  <a:pt x="1107" y="146"/>
                  <a:pt x="1104" y="138"/>
                </a:cubicBezTo>
                <a:cubicBezTo>
                  <a:pt x="1101" y="131"/>
                  <a:pt x="1103" y="128"/>
                  <a:pt x="1108" y="128"/>
                </a:cubicBezTo>
                <a:cubicBezTo>
                  <a:pt x="1113" y="128"/>
                  <a:pt x="1111" y="122"/>
                  <a:pt x="1116" y="123"/>
                </a:cubicBezTo>
                <a:cubicBezTo>
                  <a:pt x="1121" y="123"/>
                  <a:pt x="1145" y="127"/>
                  <a:pt x="1145" y="124"/>
                </a:cubicBezTo>
                <a:cubicBezTo>
                  <a:pt x="1145" y="122"/>
                  <a:pt x="1148" y="120"/>
                  <a:pt x="1148" y="120"/>
                </a:cubicBezTo>
                <a:cubicBezTo>
                  <a:pt x="1148" y="120"/>
                  <a:pt x="1164" y="120"/>
                  <a:pt x="1168" y="116"/>
                </a:cubicBezTo>
                <a:cubicBezTo>
                  <a:pt x="1172" y="112"/>
                  <a:pt x="1172" y="111"/>
                  <a:pt x="1172" y="111"/>
                </a:cubicBezTo>
                <a:cubicBezTo>
                  <a:pt x="1172" y="111"/>
                  <a:pt x="1164" y="115"/>
                  <a:pt x="1156" y="115"/>
                </a:cubicBezTo>
                <a:cubicBezTo>
                  <a:pt x="1148" y="114"/>
                  <a:pt x="1121" y="110"/>
                  <a:pt x="1119" y="109"/>
                </a:cubicBezTo>
                <a:cubicBezTo>
                  <a:pt x="1117" y="109"/>
                  <a:pt x="1110" y="114"/>
                  <a:pt x="1108" y="113"/>
                </a:cubicBezTo>
                <a:cubicBezTo>
                  <a:pt x="1107" y="113"/>
                  <a:pt x="1103" y="110"/>
                  <a:pt x="1097" y="112"/>
                </a:cubicBezTo>
                <a:cubicBezTo>
                  <a:pt x="1091" y="113"/>
                  <a:pt x="1085" y="115"/>
                  <a:pt x="1085" y="115"/>
                </a:cubicBezTo>
                <a:cubicBezTo>
                  <a:pt x="1085" y="115"/>
                  <a:pt x="1077" y="113"/>
                  <a:pt x="1075" y="114"/>
                </a:cubicBezTo>
                <a:cubicBezTo>
                  <a:pt x="1074" y="116"/>
                  <a:pt x="1068" y="120"/>
                  <a:pt x="1068" y="120"/>
                </a:cubicBezTo>
                <a:cubicBezTo>
                  <a:pt x="1055" y="114"/>
                  <a:pt x="1055" y="114"/>
                  <a:pt x="1055" y="114"/>
                </a:cubicBezTo>
                <a:cubicBezTo>
                  <a:pt x="1055" y="114"/>
                  <a:pt x="1052" y="117"/>
                  <a:pt x="1051" y="118"/>
                </a:cubicBezTo>
                <a:cubicBezTo>
                  <a:pt x="1050" y="118"/>
                  <a:pt x="1041" y="119"/>
                  <a:pt x="1038" y="116"/>
                </a:cubicBezTo>
                <a:cubicBezTo>
                  <a:pt x="1035" y="113"/>
                  <a:pt x="1032" y="120"/>
                  <a:pt x="1029" y="118"/>
                </a:cubicBezTo>
                <a:cubicBezTo>
                  <a:pt x="1026" y="115"/>
                  <a:pt x="1029" y="126"/>
                  <a:pt x="1029" y="126"/>
                </a:cubicBezTo>
                <a:cubicBezTo>
                  <a:pt x="1029" y="126"/>
                  <a:pt x="1030" y="122"/>
                  <a:pt x="1038" y="122"/>
                </a:cubicBezTo>
                <a:cubicBezTo>
                  <a:pt x="1046" y="122"/>
                  <a:pt x="1062" y="125"/>
                  <a:pt x="1062" y="125"/>
                </a:cubicBezTo>
                <a:cubicBezTo>
                  <a:pt x="1062" y="125"/>
                  <a:pt x="1044" y="128"/>
                  <a:pt x="1041" y="128"/>
                </a:cubicBezTo>
                <a:cubicBezTo>
                  <a:pt x="1038" y="128"/>
                  <a:pt x="1032" y="130"/>
                  <a:pt x="1031" y="132"/>
                </a:cubicBezTo>
                <a:cubicBezTo>
                  <a:pt x="1030" y="133"/>
                  <a:pt x="1025" y="130"/>
                  <a:pt x="1022" y="134"/>
                </a:cubicBezTo>
                <a:cubicBezTo>
                  <a:pt x="1019" y="138"/>
                  <a:pt x="1014" y="141"/>
                  <a:pt x="1014" y="141"/>
                </a:cubicBezTo>
                <a:cubicBezTo>
                  <a:pt x="1014" y="141"/>
                  <a:pt x="1006" y="135"/>
                  <a:pt x="1002" y="142"/>
                </a:cubicBezTo>
                <a:cubicBezTo>
                  <a:pt x="998" y="149"/>
                  <a:pt x="1001" y="152"/>
                  <a:pt x="999" y="151"/>
                </a:cubicBezTo>
                <a:cubicBezTo>
                  <a:pt x="997" y="151"/>
                  <a:pt x="983" y="156"/>
                  <a:pt x="976" y="154"/>
                </a:cubicBezTo>
                <a:cubicBezTo>
                  <a:pt x="969" y="151"/>
                  <a:pt x="957" y="154"/>
                  <a:pt x="943" y="145"/>
                </a:cubicBezTo>
                <a:cubicBezTo>
                  <a:pt x="929" y="136"/>
                  <a:pt x="913" y="127"/>
                  <a:pt x="915" y="124"/>
                </a:cubicBezTo>
                <a:cubicBezTo>
                  <a:pt x="916" y="122"/>
                  <a:pt x="921" y="121"/>
                  <a:pt x="921" y="121"/>
                </a:cubicBezTo>
                <a:cubicBezTo>
                  <a:pt x="908" y="114"/>
                  <a:pt x="908" y="114"/>
                  <a:pt x="908" y="114"/>
                </a:cubicBezTo>
                <a:cubicBezTo>
                  <a:pt x="908" y="114"/>
                  <a:pt x="911" y="119"/>
                  <a:pt x="906" y="119"/>
                </a:cubicBezTo>
                <a:cubicBezTo>
                  <a:pt x="901" y="119"/>
                  <a:pt x="878" y="117"/>
                  <a:pt x="864" y="119"/>
                </a:cubicBezTo>
                <a:cubicBezTo>
                  <a:pt x="850" y="121"/>
                  <a:pt x="821" y="130"/>
                  <a:pt x="814" y="129"/>
                </a:cubicBezTo>
                <a:cubicBezTo>
                  <a:pt x="806" y="128"/>
                  <a:pt x="794" y="131"/>
                  <a:pt x="791" y="127"/>
                </a:cubicBezTo>
                <a:cubicBezTo>
                  <a:pt x="788" y="123"/>
                  <a:pt x="776" y="104"/>
                  <a:pt x="781" y="103"/>
                </a:cubicBezTo>
                <a:cubicBezTo>
                  <a:pt x="787" y="102"/>
                  <a:pt x="790" y="102"/>
                  <a:pt x="790" y="102"/>
                </a:cubicBezTo>
                <a:cubicBezTo>
                  <a:pt x="790" y="102"/>
                  <a:pt x="782" y="84"/>
                  <a:pt x="781" y="85"/>
                </a:cubicBezTo>
                <a:cubicBezTo>
                  <a:pt x="779" y="85"/>
                  <a:pt x="773" y="84"/>
                  <a:pt x="773" y="84"/>
                </a:cubicBezTo>
                <a:cubicBezTo>
                  <a:pt x="751" y="68"/>
                  <a:pt x="751" y="68"/>
                  <a:pt x="751" y="68"/>
                </a:cubicBezTo>
                <a:cubicBezTo>
                  <a:pt x="751" y="68"/>
                  <a:pt x="745" y="70"/>
                  <a:pt x="739" y="68"/>
                </a:cubicBezTo>
                <a:cubicBezTo>
                  <a:pt x="734" y="66"/>
                  <a:pt x="735" y="65"/>
                  <a:pt x="732" y="66"/>
                </a:cubicBezTo>
                <a:cubicBezTo>
                  <a:pt x="730" y="66"/>
                  <a:pt x="706" y="66"/>
                  <a:pt x="705" y="65"/>
                </a:cubicBezTo>
                <a:cubicBezTo>
                  <a:pt x="703" y="65"/>
                  <a:pt x="693" y="52"/>
                  <a:pt x="693" y="52"/>
                </a:cubicBezTo>
                <a:cubicBezTo>
                  <a:pt x="693" y="52"/>
                  <a:pt x="690" y="26"/>
                  <a:pt x="684" y="25"/>
                </a:cubicBezTo>
                <a:cubicBezTo>
                  <a:pt x="678" y="25"/>
                  <a:pt x="672" y="29"/>
                  <a:pt x="671" y="31"/>
                </a:cubicBezTo>
                <a:cubicBezTo>
                  <a:pt x="670" y="34"/>
                  <a:pt x="670" y="34"/>
                  <a:pt x="670" y="34"/>
                </a:cubicBezTo>
                <a:cubicBezTo>
                  <a:pt x="670" y="34"/>
                  <a:pt x="665" y="40"/>
                  <a:pt x="665" y="42"/>
                </a:cubicBezTo>
                <a:cubicBezTo>
                  <a:pt x="665" y="43"/>
                  <a:pt x="674" y="48"/>
                  <a:pt x="672" y="51"/>
                </a:cubicBezTo>
                <a:cubicBezTo>
                  <a:pt x="671" y="54"/>
                  <a:pt x="664" y="57"/>
                  <a:pt x="669" y="59"/>
                </a:cubicBezTo>
                <a:cubicBezTo>
                  <a:pt x="674" y="60"/>
                  <a:pt x="681" y="53"/>
                  <a:pt x="683" y="53"/>
                </a:cubicBezTo>
                <a:cubicBezTo>
                  <a:pt x="684" y="53"/>
                  <a:pt x="691" y="55"/>
                  <a:pt x="691" y="55"/>
                </a:cubicBezTo>
                <a:cubicBezTo>
                  <a:pt x="699" y="66"/>
                  <a:pt x="699" y="66"/>
                  <a:pt x="699" y="66"/>
                </a:cubicBezTo>
                <a:cubicBezTo>
                  <a:pt x="686" y="68"/>
                  <a:pt x="686" y="68"/>
                  <a:pt x="686" y="68"/>
                </a:cubicBezTo>
                <a:cubicBezTo>
                  <a:pt x="686" y="68"/>
                  <a:pt x="675" y="60"/>
                  <a:pt x="675" y="63"/>
                </a:cubicBezTo>
                <a:cubicBezTo>
                  <a:pt x="676" y="65"/>
                  <a:pt x="672" y="70"/>
                  <a:pt x="672" y="70"/>
                </a:cubicBezTo>
                <a:cubicBezTo>
                  <a:pt x="648" y="81"/>
                  <a:pt x="648" y="81"/>
                  <a:pt x="648" y="81"/>
                </a:cubicBezTo>
                <a:cubicBezTo>
                  <a:pt x="648" y="81"/>
                  <a:pt x="631" y="81"/>
                  <a:pt x="632" y="82"/>
                </a:cubicBezTo>
                <a:cubicBezTo>
                  <a:pt x="632" y="83"/>
                  <a:pt x="609" y="96"/>
                  <a:pt x="609" y="96"/>
                </a:cubicBezTo>
                <a:cubicBezTo>
                  <a:pt x="609" y="96"/>
                  <a:pt x="597" y="95"/>
                  <a:pt x="597" y="96"/>
                </a:cubicBezTo>
                <a:cubicBezTo>
                  <a:pt x="597" y="97"/>
                  <a:pt x="596" y="109"/>
                  <a:pt x="594" y="109"/>
                </a:cubicBezTo>
                <a:cubicBezTo>
                  <a:pt x="593" y="109"/>
                  <a:pt x="590" y="103"/>
                  <a:pt x="590" y="106"/>
                </a:cubicBezTo>
                <a:cubicBezTo>
                  <a:pt x="590" y="108"/>
                  <a:pt x="594" y="116"/>
                  <a:pt x="594" y="116"/>
                </a:cubicBezTo>
                <a:cubicBezTo>
                  <a:pt x="590" y="121"/>
                  <a:pt x="590" y="121"/>
                  <a:pt x="590" y="121"/>
                </a:cubicBezTo>
                <a:cubicBezTo>
                  <a:pt x="595" y="126"/>
                  <a:pt x="595" y="126"/>
                  <a:pt x="595" y="126"/>
                </a:cubicBezTo>
                <a:cubicBezTo>
                  <a:pt x="595" y="126"/>
                  <a:pt x="596" y="137"/>
                  <a:pt x="603" y="145"/>
                </a:cubicBezTo>
                <a:cubicBezTo>
                  <a:pt x="609" y="153"/>
                  <a:pt x="611" y="157"/>
                  <a:pt x="612" y="158"/>
                </a:cubicBezTo>
                <a:cubicBezTo>
                  <a:pt x="613" y="159"/>
                  <a:pt x="622" y="163"/>
                  <a:pt x="620" y="168"/>
                </a:cubicBezTo>
                <a:cubicBezTo>
                  <a:pt x="618" y="172"/>
                  <a:pt x="621" y="173"/>
                  <a:pt x="619" y="175"/>
                </a:cubicBezTo>
                <a:cubicBezTo>
                  <a:pt x="617" y="178"/>
                  <a:pt x="617" y="178"/>
                  <a:pt x="617" y="180"/>
                </a:cubicBezTo>
                <a:cubicBezTo>
                  <a:pt x="618" y="181"/>
                  <a:pt x="621" y="190"/>
                  <a:pt x="620" y="191"/>
                </a:cubicBezTo>
                <a:cubicBezTo>
                  <a:pt x="620" y="192"/>
                  <a:pt x="621" y="198"/>
                  <a:pt x="618" y="198"/>
                </a:cubicBezTo>
                <a:cubicBezTo>
                  <a:pt x="615" y="197"/>
                  <a:pt x="612" y="198"/>
                  <a:pt x="612" y="198"/>
                </a:cubicBezTo>
                <a:cubicBezTo>
                  <a:pt x="612" y="198"/>
                  <a:pt x="597" y="216"/>
                  <a:pt x="588" y="214"/>
                </a:cubicBezTo>
                <a:cubicBezTo>
                  <a:pt x="579" y="213"/>
                  <a:pt x="580" y="194"/>
                  <a:pt x="580" y="194"/>
                </a:cubicBezTo>
                <a:cubicBezTo>
                  <a:pt x="580" y="194"/>
                  <a:pt x="569" y="196"/>
                  <a:pt x="566" y="189"/>
                </a:cubicBezTo>
                <a:cubicBezTo>
                  <a:pt x="563" y="182"/>
                  <a:pt x="571" y="183"/>
                  <a:pt x="564" y="177"/>
                </a:cubicBezTo>
                <a:cubicBezTo>
                  <a:pt x="558" y="171"/>
                  <a:pt x="552" y="176"/>
                  <a:pt x="555" y="168"/>
                </a:cubicBezTo>
                <a:cubicBezTo>
                  <a:pt x="559" y="160"/>
                  <a:pt x="568" y="135"/>
                  <a:pt x="575" y="132"/>
                </a:cubicBezTo>
                <a:cubicBezTo>
                  <a:pt x="582" y="129"/>
                  <a:pt x="586" y="131"/>
                  <a:pt x="585" y="128"/>
                </a:cubicBezTo>
                <a:cubicBezTo>
                  <a:pt x="585" y="125"/>
                  <a:pt x="587" y="113"/>
                  <a:pt x="586" y="112"/>
                </a:cubicBezTo>
                <a:cubicBezTo>
                  <a:pt x="584" y="111"/>
                  <a:pt x="575" y="95"/>
                  <a:pt x="579" y="96"/>
                </a:cubicBezTo>
                <a:cubicBezTo>
                  <a:pt x="583" y="97"/>
                  <a:pt x="586" y="95"/>
                  <a:pt x="585" y="94"/>
                </a:cubicBezTo>
                <a:cubicBezTo>
                  <a:pt x="584" y="93"/>
                  <a:pt x="556" y="66"/>
                  <a:pt x="566" y="61"/>
                </a:cubicBezTo>
                <a:cubicBezTo>
                  <a:pt x="576" y="57"/>
                  <a:pt x="599" y="57"/>
                  <a:pt x="603" y="49"/>
                </a:cubicBezTo>
                <a:cubicBezTo>
                  <a:pt x="607" y="42"/>
                  <a:pt x="603" y="41"/>
                  <a:pt x="608" y="40"/>
                </a:cubicBezTo>
                <a:cubicBezTo>
                  <a:pt x="613" y="38"/>
                  <a:pt x="618" y="36"/>
                  <a:pt x="616" y="33"/>
                </a:cubicBezTo>
                <a:cubicBezTo>
                  <a:pt x="614" y="29"/>
                  <a:pt x="609" y="16"/>
                  <a:pt x="606" y="14"/>
                </a:cubicBezTo>
                <a:cubicBezTo>
                  <a:pt x="603" y="12"/>
                  <a:pt x="596" y="15"/>
                  <a:pt x="593" y="12"/>
                </a:cubicBezTo>
                <a:cubicBezTo>
                  <a:pt x="591" y="9"/>
                  <a:pt x="592" y="0"/>
                  <a:pt x="584" y="7"/>
                </a:cubicBezTo>
                <a:cubicBezTo>
                  <a:pt x="576" y="13"/>
                  <a:pt x="579" y="16"/>
                  <a:pt x="577" y="16"/>
                </a:cubicBezTo>
                <a:cubicBezTo>
                  <a:pt x="576" y="16"/>
                  <a:pt x="573" y="11"/>
                  <a:pt x="573" y="16"/>
                </a:cubicBezTo>
                <a:cubicBezTo>
                  <a:pt x="572" y="21"/>
                  <a:pt x="563" y="33"/>
                  <a:pt x="563" y="28"/>
                </a:cubicBezTo>
                <a:cubicBezTo>
                  <a:pt x="563" y="23"/>
                  <a:pt x="571" y="17"/>
                  <a:pt x="569" y="18"/>
                </a:cubicBezTo>
                <a:cubicBezTo>
                  <a:pt x="567" y="19"/>
                  <a:pt x="551" y="22"/>
                  <a:pt x="551" y="22"/>
                </a:cubicBezTo>
                <a:cubicBezTo>
                  <a:pt x="551" y="22"/>
                  <a:pt x="560" y="22"/>
                  <a:pt x="555" y="30"/>
                </a:cubicBezTo>
                <a:cubicBezTo>
                  <a:pt x="550" y="38"/>
                  <a:pt x="549" y="44"/>
                  <a:pt x="542" y="46"/>
                </a:cubicBezTo>
                <a:cubicBezTo>
                  <a:pt x="536" y="47"/>
                  <a:pt x="525" y="46"/>
                  <a:pt x="517" y="53"/>
                </a:cubicBezTo>
                <a:cubicBezTo>
                  <a:pt x="509" y="61"/>
                  <a:pt x="487" y="75"/>
                  <a:pt x="486" y="76"/>
                </a:cubicBezTo>
                <a:cubicBezTo>
                  <a:pt x="485" y="76"/>
                  <a:pt x="456" y="80"/>
                  <a:pt x="453" y="80"/>
                </a:cubicBezTo>
                <a:cubicBezTo>
                  <a:pt x="450" y="80"/>
                  <a:pt x="451" y="73"/>
                  <a:pt x="439" y="75"/>
                </a:cubicBezTo>
                <a:cubicBezTo>
                  <a:pt x="428" y="78"/>
                  <a:pt x="429" y="78"/>
                  <a:pt x="428" y="83"/>
                </a:cubicBezTo>
                <a:cubicBezTo>
                  <a:pt x="428" y="88"/>
                  <a:pt x="433" y="94"/>
                  <a:pt x="431" y="94"/>
                </a:cubicBezTo>
                <a:cubicBezTo>
                  <a:pt x="430" y="95"/>
                  <a:pt x="424" y="112"/>
                  <a:pt x="417" y="109"/>
                </a:cubicBezTo>
                <a:cubicBezTo>
                  <a:pt x="410" y="105"/>
                  <a:pt x="405" y="103"/>
                  <a:pt x="406" y="102"/>
                </a:cubicBezTo>
                <a:cubicBezTo>
                  <a:pt x="407" y="102"/>
                  <a:pt x="411" y="99"/>
                  <a:pt x="415" y="99"/>
                </a:cubicBezTo>
                <a:cubicBezTo>
                  <a:pt x="418" y="99"/>
                  <a:pt x="420" y="96"/>
                  <a:pt x="420" y="96"/>
                </a:cubicBezTo>
                <a:cubicBezTo>
                  <a:pt x="420" y="96"/>
                  <a:pt x="409" y="93"/>
                  <a:pt x="403" y="91"/>
                </a:cubicBezTo>
                <a:cubicBezTo>
                  <a:pt x="396" y="89"/>
                  <a:pt x="389" y="87"/>
                  <a:pt x="389" y="87"/>
                </a:cubicBezTo>
                <a:cubicBezTo>
                  <a:pt x="379" y="102"/>
                  <a:pt x="379" y="102"/>
                  <a:pt x="379" y="102"/>
                </a:cubicBezTo>
                <a:cubicBezTo>
                  <a:pt x="365" y="107"/>
                  <a:pt x="365" y="107"/>
                  <a:pt x="365" y="107"/>
                </a:cubicBezTo>
                <a:cubicBezTo>
                  <a:pt x="364" y="113"/>
                  <a:pt x="364" y="113"/>
                  <a:pt x="364" y="113"/>
                </a:cubicBezTo>
                <a:cubicBezTo>
                  <a:pt x="364" y="113"/>
                  <a:pt x="360" y="112"/>
                  <a:pt x="359" y="113"/>
                </a:cubicBezTo>
                <a:cubicBezTo>
                  <a:pt x="358" y="114"/>
                  <a:pt x="351" y="122"/>
                  <a:pt x="351" y="122"/>
                </a:cubicBezTo>
                <a:cubicBezTo>
                  <a:pt x="350" y="129"/>
                  <a:pt x="350" y="129"/>
                  <a:pt x="350" y="129"/>
                </a:cubicBezTo>
                <a:cubicBezTo>
                  <a:pt x="350" y="129"/>
                  <a:pt x="347" y="132"/>
                  <a:pt x="348" y="132"/>
                </a:cubicBezTo>
                <a:cubicBezTo>
                  <a:pt x="349" y="131"/>
                  <a:pt x="352" y="135"/>
                  <a:pt x="352" y="135"/>
                </a:cubicBezTo>
                <a:cubicBezTo>
                  <a:pt x="340" y="147"/>
                  <a:pt x="340" y="147"/>
                  <a:pt x="340" y="147"/>
                </a:cubicBezTo>
                <a:cubicBezTo>
                  <a:pt x="340" y="147"/>
                  <a:pt x="353" y="139"/>
                  <a:pt x="352" y="140"/>
                </a:cubicBezTo>
                <a:cubicBezTo>
                  <a:pt x="350" y="142"/>
                  <a:pt x="349" y="142"/>
                  <a:pt x="349" y="144"/>
                </a:cubicBezTo>
                <a:cubicBezTo>
                  <a:pt x="349" y="146"/>
                  <a:pt x="346" y="158"/>
                  <a:pt x="346" y="158"/>
                </a:cubicBezTo>
                <a:cubicBezTo>
                  <a:pt x="346" y="158"/>
                  <a:pt x="337" y="173"/>
                  <a:pt x="338" y="173"/>
                </a:cubicBezTo>
                <a:cubicBezTo>
                  <a:pt x="339" y="173"/>
                  <a:pt x="348" y="176"/>
                  <a:pt x="347" y="176"/>
                </a:cubicBezTo>
                <a:cubicBezTo>
                  <a:pt x="346" y="176"/>
                  <a:pt x="352" y="189"/>
                  <a:pt x="343" y="191"/>
                </a:cubicBezTo>
                <a:cubicBezTo>
                  <a:pt x="333" y="192"/>
                  <a:pt x="327" y="187"/>
                  <a:pt x="321" y="192"/>
                </a:cubicBezTo>
                <a:cubicBezTo>
                  <a:pt x="316" y="198"/>
                  <a:pt x="307" y="218"/>
                  <a:pt x="306" y="218"/>
                </a:cubicBezTo>
                <a:cubicBezTo>
                  <a:pt x="305" y="217"/>
                  <a:pt x="304" y="213"/>
                  <a:pt x="298" y="221"/>
                </a:cubicBezTo>
                <a:cubicBezTo>
                  <a:pt x="292" y="228"/>
                  <a:pt x="293" y="231"/>
                  <a:pt x="286" y="232"/>
                </a:cubicBezTo>
                <a:cubicBezTo>
                  <a:pt x="280" y="233"/>
                  <a:pt x="266" y="241"/>
                  <a:pt x="266" y="243"/>
                </a:cubicBezTo>
                <a:cubicBezTo>
                  <a:pt x="266" y="245"/>
                  <a:pt x="280" y="246"/>
                  <a:pt x="279" y="251"/>
                </a:cubicBezTo>
                <a:cubicBezTo>
                  <a:pt x="278" y="257"/>
                  <a:pt x="272" y="257"/>
                  <a:pt x="274" y="259"/>
                </a:cubicBezTo>
                <a:cubicBezTo>
                  <a:pt x="275" y="260"/>
                  <a:pt x="283" y="266"/>
                  <a:pt x="280" y="272"/>
                </a:cubicBezTo>
                <a:cubicBezTo>
                  <a:pt x="278" y="277"/>
                  <a:pt x="285" y="287"/>
                  <a:pt x="277" y="283"/>
                </a:cubicBezTo>
                <a:cubicBezTo>
                  <a:pt x="270" y="279"/>
                  <a:pt x="259" y="275"/>
                  <a:pt x="264" y="274"/>
                </a:cubicBezTo>
                <a:cubicBezTo>
                  <a:pt x="268" y="272"/>
                  <a:pt x="275" y="274"/>
                  <a:pt x="272" y="269"/>
                </a:cubicBezTo>
                <a:cubicBezTo>
                  <a:pt x="269" y="264"/>
                  <a:pt x="266" y="262"/>
                  <a:pt x="265" y="260"/>
                </a:cubicBezTo>
                <a:cubicBezTo>
                  <a:pt x="264" y="258"/>
                  <a:pt x="262" y="260"/>
                  <a:pt x="261" y="259"/>
                </a:cubicBezTo>
                <a:cubicBezTo>
                  <a:pt x="260" y="259"/>
                  <a:pt x="257" y="252"/>
                  <a:pt x="255" y="251"/>
                </a:cubicBezTo>
                <a:cubicBezTo>
                  <a:pt x="253" y="250"/>
                  <a:pt x="250" y="253"/>
                  <a:pt x="245" y="246"/>
                </a:cubicBezTo>
                <a:cubicBezTo>
                  <a:pt x="240" y="240"/>
                  <a:pt x="243" y="240"/>
                  <a:pt x="238" y="238"/>
                </a:cubicBezTo>
                <a:cubicBezTo>
                  <a:pt x="233" y="235"/>
                  <a:pt x="233" y="240"/>
                  <a:pt x="233" y="245"/>
                </a:cubicBezTo>
                <a:cubicBezTo>
                  <a:pt x="233" y="249"/>
                  <a:pt x="241" y="251"/>
                  <a:pt x="240" y="253"/>
                </a:cubicBezTo>
                <a:cubicBezTo>
                  <a:pt x="240" y="255"/>
                  <a:pt x="246" y="263"/>
                  <a:pt x="247" y="264"/>
                </a:cubicBezTo>
                <a:cubicBezTo>
                  <a:pt x="248" y="264"/>
                  <a:pt x="256" y="279"/>
                  <a:pt x="254" y="279"/>
                </a:cubicBezTo>
                <a:cubicBezTo>
                  <a:pt x="252" y="279"/>
                  <a:pt x="244" y="282"/>
                  <a:pt x="244" y="282"/>
                </a:cubicBezTo>
                <a:cubicBezTo>
                  <a:pt x="244" y="282"/>
                  <a:pt x="243" y="290"/>
                  <a:pt x="242" y="291"/>
                </a:cubicBezTo>
                <a:cubicBezTo>
                  <a:pt x="242" y="292"/>
                  <a:pt x="224" y="305"/>
                  <a:pt x="224" y="305"/>
                </a:cubicBezTo>
                <a:cubicBezTo>
                  <a:pt x="219" y="295"/>
                  <a:pt x="219" y="295"/>
                  <a:pt x="219" y="295"/>
                </a:cubicBezTo>
                <a:cubicBezTo>
                  <a:pt x="219" y="295"/>
                  <a:pt x="216" y="303"/>
                  <a:pt x="214" y="307"/>
                </a:cubicBezTo>
                <a:cubicBezTo>
                  <a:pt x="212" y="311"/>
                  <a:pt x="206" y="318"/>
                  <a:pt x="206" y="319"/>
                </a:cubicBezTo>
                <a:cubicBezTo>
                  <a:pt x="206" y="320"/>
                  <a:pt x="221" y="333"/>
                  <a:pt x="222" y="333"/>
                </a:cubicBezTo>
                <a:cubicBezTo>
                  <a:pt x="223" y="334"/>
                  <a:pt x="220" y="339"/>
                  <a:pt x="221" y="341"/>
                </a:cubicBezTo>
                <a:cubicBezTo>
                  <a:pt x="222" y="343"/>
                  <a:pt x="231" y="341"/>
                  <a:pt x="230" y="347"/>
                </a:cubicBezTo>
                <a:cubicBezTo>
                  <a:pt x="229" y="353"/>
                  <a:pt x="230" y="355"/>
                  <a:pt x="230" y="355"/>
                </a:cubicBezTo>
                <a:cubicBezTo>
                  <a:pt x="230" y="355"/>
                  <a:pt x="235" y="345"/>
                  <a:pt x="238" y="352"/>
                </a:cubicBezTo>
                <a:cubicBezTo>
                  <a:pt x="241" y="360"/>
                  <a:pt x="246" y="362"/>
                  <a:pt x="242" y="367"/>
                </a:cubicBezTo>
                <a:cubicBezTo>
                  <a:pt x="238" y="372"/>
                  <a:pt x="240" y="373"/>
                  <a:pt x="240" y="374"/>
                </a:cubicBezTo>
                <a:cubicBezTo>
                  <a:pt x="240" y="375"/>
                  <a:pt x="241" y="383"/>
                  <a:pt x="239" y="382"/>
                </a:cubicBezTo>
                <a:cubicBezTo>
                  <a:pt x="236" y="381"/>
                  <a:pt x="233" y="379"/>
                  <a:pt x="233" y="379"/>
                </a:cubicBezTo>
                <a:cubicBezTo>
                  <a:pt x="233" y="379"/>
                  <a:pt x="232" y="385"/>
                  <a:pt x="233" y="387"/>
                </a:cubicBezTo>
                <a:cubicBezTo>
                  <a:pt x="233" y="388"/>
                  <a:pt x="252" y="401"/>
                  <a:pt x="249" y="410"/>
                </a:cubicBezTo>
                <a:cubicBezTo>
                  <a:pt x="246" y="418"/>
                  <a:pt x="241" y="420"/>
                  <a:pt x="241" y="420"/>
                </a:cubicBezTo>
                <a:cubicBezTo>
                  <a:pt x="241" y="420"/>
                  <a:pt x="239" y="416"/>
                  <a:pt x="238" y="417"/>
                </a:cubicBezTo>
                <a:cubicBezTo>
                  <a:pt x="237" y="418"/>
                  <a:pt x="228" y="426"/>
                  <a:pt x="228" y="426"/>
                </a:cubicBezTo>
                <a:cubicBezTo>
                  <a:pt x="228" y="426"/>
                  <a:pt x="238" y="427"/>
                  <a:pt x="238" y="430"/>
                </a:cubicBezTo>
                <a:cubicBezTo>
                  <a:pt x="239" y="433"/>
                  <a:pt x="242" y="467"/>
                  <a:pt x="242" y="467"/>
                </a:cubicBezTo>
                <a:cubicBezTo>
                  <a:pt x="242" y="467"/>
                  <a:pt x="246" y="467"/>
                  <a:pt x="246" y="475"/>
                </a:cubicBezTo>
                <a:cubicBezTo>
                  <a:pt x="245" y="482"/>
                  <a:pt x="241" y="491"/>
                  <a:pt x="241" y="491"/>
                </a:cubicBezTo>
                <a:cubicBezTo>
                  <a:pt x="241" y="491"/>
                  <a:pt x="228" y="494"/>
                  <a:pt x="230" y="502"/>
                </a:cubicBezTo>
                <a:cubicBezTo>
                  <a:pt x="233" y="509"/>
                  <a:pt x="241" y="529"/>
                  <a:pt x="247" y="527"/>
                </a:cubicBezTo>
                <a:cubicBezTo>
                  <a:pt x="252" y="525"/>
                  <a:pt x="258" y="515"/>
                  <a:pt x="257" y="520"/>
                </a:cubicBezTo>
                <a:cubicBezTo>
                  <a:pt x="256" y="525"/>
                  <a:pt x="251" y="538"/>
                  <a:pt x="251" y="538"/>
                </a:cubicBezTo>
                <a:cubicBezTo>
                  <a:pt x="251" y="538"/>
                  <a:pt x="243" y="542"/>
                  <a:pt x="242" y="544"/>
                </a:cubicBezTo>
                <a:cubicBezTo>
                  <a:pt x="241" y="547"/>
                  <a:pt x="241" y="554"/>
                  <a:pt x="241" y="554"/>
                </a:cubicBezTo>
                <a:cubicBezTo>
                  <a:pt x="241" y="554"/>
                  <a:pt x="236" y="548"/>
                  <a:pt x="231" y="555"/>
                </a:cubicBezTo>
                <a:cubicBezTo>
                  <a:pt x="227" y="563"/>
                  <a:pt x="231" y="565"/>
                  <a:pt x="228" y="567"/>
                </a:cubicBezTo>
                <a:cubicBezTo>
                  <a:pt x="225" y="569"/>
                  <a:pt x="219" y="569"/>
                  <a:pt x="218" y="572"/>
                </a:cubicBezTo>
                <a:cubicBezTo>
                  <a:pt x="216" y="575"/>
                  <a:pt x="219" y="584"/>
                  <a:pt x="219" y="584"/>
                </a:cubicBezTo>
                <a:cubicBezTo>
                  <a:pt x="200" y="597"/>
                  <a:pt x="200" y="597"/>
                  <a:pt x="200" y="597"/>
                </a:cubicBezTo>
                <a:cubicBezTo>
                  <a:pt x="196" y="603"/>
                  <a:pt x="196" y="603"/>
                  <a:pt x="196" y="603"/>
                </a:cubicBezTo>
                <a:cubicBezTo>
                  <a:pt x="195" y="598"/>
                  <a:pt x="195" y="598"/>
                  <a:pt x="195" y="598"/>
                </a:cubicBezTo>
                <a:cubicBezTo>
                  <a:pt x="195" y="598"/>
                  <a:pt x="184" y="609"/>
                  <a:pt x="181" y="606"/>
                </a:cubicBezTo>
                <a:cubicBezTo>
                  <a:pt x="178" y="603"/>
                  <a:pt x="189" y="596"/>
                  <a:pt x="183" y="597"/>
                </a:cubicBezTo>
                <a:cubicBezTo>
                  <a:pt x="178" y="599"/>
                  <a:pt x="175" y="606"/>
                  <a:pt x="175" y="606"/>
                </a:cubicBezTo>
                <a:cubicBezTo>
                  <a:pt x="175" y="606"/>
                  <a:pt x="170" y="604"/>
                  <a:pt x="169" y="606"/>
                </a:cubicBezTo>
                <a:cubicBezTo>
                  <a:pt x="169" y="607"/>
                  <a:pt x="159" y="624"/>
                  <a:pt x="159" y="624"/>
                </a:cubicBezTo>
                <a:cubicBezTo>
                  <a:pt x="159" y="624"/>
                  <a:pt x="175" y="647"/>
                  <a:pt x="168" y="647"/>
                </a:cubicBezTo>
                <a:cubicBezTo>
                  <a:pt x="162" y="648"/>
                  <a:pt x="152" y="641"/>
                  <a:pt x="152" y="643"/>
                </a:cubicBezTo>
                <a:cubicBezTo>
                  <a:pt x="152" y="644"/>
                  <a:pt x="138" y="661"/>
                  <a:pt x="139" y="662"/>
                </a:cubicBezTo>
                <a:cubicBezTo>
                  <a:pt x="140" y="662"/>
                  <a:pt x="151" y="658"/>
                  <a:pt x="151" y="666"/>
                </a:cubicBezTo>
                <a:cubicBezTo>
                  <a:pt x="150" y="674"/>
                  <a:pt x="147" y="672"/>
                  <a:pt x="146" y="674"/>
                </a:cubicBezTo>
                <a:cubicBezTo>
                  <a:pt x="145" y="676"/>
                  <a:pt x="133" y="690"/>
                  <a:pt x="133" y="690"/>
                </a:cubicBezTo>
                <a:cubicBezTo>
                  <a:pt x="114" y="694"/>
                  <a:pt x="114" y="694"/>
                  <a:pt x="114" y="694"/>
                </a:cubicBezTo>
                <a:cubicBezTo>
                  <a:pt x="114" y="694"/>
                  <a:pt x="111" y="697"/>
                  <a:pt x="110" y="697"/>
                </a:cubicBezTo>
                <a:cubicBezTo>
                  <a:pt x="109" y="697"/>
                  <a:pt x="100" y="696"/>
                  <a:pt x="100" y="696"/>
                </a:cubicBezTo>
                <a:cubicBezTo>
                  <a:pt x="88" y="704"/>
                  <a:pt x="88" y="704"/>
                  <a:pt x="88" y="704"/>
                </a:cubicBezTo>
                <a:cubicBezTo>
                  <a:pt x="88" y="704"/>
                  <a:pt x="82" y="702"/>
                  <a:pt x="78" y="706"/>
                </a:cubicBezTo>
                <a:cubicBezTo>
                  <a:pt x="74" y="710"/>
                  <a:pt x="72" y="715"/>
                  <a:pt x="75" y="717"/>
                </a:cubicBezTo>
                <a:cubicBezTo>
                  <a:pt x="78" y="720"/>
                  <a:pt x="87" y="714"/>
                  <a:pt x="83" y="719"/>
                </a:cubicBezTo>
                <a:cubicBezTo>
                  <a:pt x="80" y="723"/>
                  <a:pt x="77" y="724"/>
                  <a:pt x="79" y="727"/>
                </a:cubicBezTo>
                <a:cubicBezTo>
                  <a:pt x="80" y="730"/>
                  <a:pt x="84" y="731"/>
                  <a:pt x="81" y="736"/>
                </a:cubicBezTo>
                <a:cubicBezTo>
                  <a:pt x="77" y="741"/>
                  <a:pt x="84" y="754"/>
                  <a:pt x="77" y="756"/>
                </a:cubicBezTo>
                <a:cubicBezTo>
                  <a:pt x="70" y="757"/>
                  <a:pt x="65" y="766"/>
                  <a:pt x="65" y="767"/>
                </a:cubicBezTo>
                <a:cubicBezTo>
                  <a:pt x="65" y="768"/>
                  <a:pt x="60" y="767"/>
                  <a:pt x="59" y="769"/>
                </a:cubicBezTo>
                <a:cubicBezTo>
                  <a:pt x="58" y="770"/>
                  <a:pt x="49" y="781"/>
                  <a:pt x="49" y="781"/>
                </a:cubicBezTo>
                <a:cubicBezTo>
                  <a:pt x="49" y="781"/>
                  <a:pt x="62" y="793"/>
                  <a:pt x="60" y="792"/>
                </a:cubicBezTo>
                <a:cubicBezTo>
                  <a:pt x="58" y="791"/>
                  <a:pt x="54" y="789"/>
                  <a:pt x="51" y="797"/>
                </a:cubicBezTo>
                <a:cubicBezTo>
                  <a:pt x="47" y="805"/>
                  <a:pt x="49" y="811"/>
                  <a:pt x="49" y="811"/>
                </a:cubicBezTo>
                <a:cubicBezTo>
                  <a:pt x="49" y="811"/>
                  <a:pt x="31" y="810"/>
                  <a:pt x="31" y="812"/>
                </a:cubicBezTo>
                <a:cubicBezTo>
                  <a:pt x="31" y="814"/>
                  <a:pt x="25" y="819"/>
                  <a:pt x="25" y="820"/>
                </a:cubicBezTo>
                <a:cubicBezTo>
                  <a:pt x="25" y="821"/>
                  <a:pt x="37" y="832"/>
                  <a:pt x="36" y="838"/>
                </a:cubicBezTo>
                <a:cubicBezTo>
                  <a:pt x="36" y="844"/>
                  <a:pt x="31" y="848"/>
                  <a:pt x="31" y="851"/>
                </a:cubicBezTo>
                <a:cubicBezTo>
                  <a:pt x="30" y="853"/>
                  <a:pt x="38" y="861"/>
                  <a:pt x="37" y="864"/>
                </a:cubicBezTo>
                <a:cubicBezTo>
                  <a:pt x="36" y="867"/>
                  <a:pt x="37" y="870"/>
                  <a:pt x="37" y="875"/>
                </a:cubicBezTo>
                <a:cubicBezTo>
                  <a:pt x="37" y="879"/>
                  <a:pt x="38" y="882"/>
                  <a:pt x="35" y="884"/>
                </a:cubicBezTo>
                <a:cubicBezTo>
                  <a:pt x="32" y="887"/>
                  <a:pt x="29" y="891"/>
                  <a:pt x="28" y="891"/>
                </a:cubicBezTo>
                <a:cubicBezTo>
                  <a:pt x="26" y="890"/>
                  <a:pt x="20" y="884"/>
                  <a:pt x="21" y="885"/>
                </a:cubicBezTo>
                <a:cubicBezTo>
                  <a:pt x="21" y="886"/>
                  <a:pt x="27" y="898"/>
                  <a:pt x="31" y="899"/>
                </a:cubicBezTo>
                <a:cubicBezTo>
                  <a:pt x="35" y="900"/>
                  <a:pt x="38" y="898"/>
                  <a:pt x="39" y="900"/>
                </a:cubicBezTo>
                <a:cubicBezTo>
                  <a:pt x="40" y="902"/>
                  <a:pt x="60" y="919"/>
                  <a:pt x="62" y="919"/>
                </a:cubicBezTo>
                <a:cubicBezTo>
                  <a:pt x="64" y="918"/>
                  <a:pt x="74" y="899"/>
                  <a:pt x="79" y="898"/>
                </a:cubicBezTo>
                <a:cubicBezTo>
                  <a:pt x="83" y="897"/>
                  <a:pt x="80" y="905"/>
                  <a:pt x="80" y="909"/>
                </a:cubicBezTo>
                <a:cubicBezTo>
                  <a:pt x="80" y="914"/>
                  <a:pt x="84" y="916"/>
                  <a:pt x="81" y="916"/>
                </a:cubicBezTo>
                <a:cubicBezTo>
                  <a:pt x="79" y="917"/>
                  <a:pt x="76" y="913"/>
                  <a:pt x="72" y="917"/>
                </a:cubicBezTo>
                <a:cubicBezTo>
                  <a:pt x="69" y="922"/>
                  <a:pt x="60" y="928"/>
                  <a:pt x="65" y="933"/>
                </a:cubicBezTo>
                <a:cubicBezTo>
                  <a:pt x="69" y="938"/>
                  <a:pt x="74" y="943"/>
                  <a:pt x="74" y="938"/>
                </a:cubicBezTo>
                <a:cubicBezTo>
                  <a:pt x="74" y="934"/>
                  <a:pt x="71" y="927"/>
                  <a:pt x="76" y="927"/>
                </a:cubicBezTo>
                <a:cubicBezTo>
                  <a:pt x="81" y="927"/>
                  <a:pt x="80" y="928"/>
                  <a:pt x="80" y="924"/>
                </a:cubicBezTo>
                <a:cubicBezTo>
                  <a:pt x="80" y="921"/>
                  <a:pt x="89" y="927"/>
                  <a:pt x="87" y="922"/>
                </a:cubicBezTo>
                <a:cubicBezTo>
                  <a:pt x="84" y="917"/>
                  <a:pt x="85" y="911"/>
                  <a:pt x="89" y="912"/>
                </a:cubicBezTo>
                <a:cubicBezTo>
                  <a:pt x="94" y="913"/>
                  <a:pt x="87" y="895"/>
                  <a:pt x="89" y="894"/>
                </a:cubicBezTo>
                <a:cubicBezTo>
                  <a:pt x="90" y="893"/>
                  <a:pt x="105" y="902"/>
                  <a:pt x="99" y="910"/>
                </a:cubicBezTo>
                <a:cubicBezTo>
                  <a:pt x="93" y="918"/>
                  <a:pt x="88" y="949"/>
                  <a:pt x="86" y="949"/>
                </a:cubicBezTo>
                <a:cubicBezTo>
                  <a:pt x="84" y="950"/>
                  <a:pt x="79" y="943"/>
                  <a:pt x="78" y="949"/>
                </a:cubicBezTo>
                <a:cubicBezTo>
                  <a:pt x="78" y="955"/>
                  <a:pt x="76" y="960"/>
                  <a:pt x="75" y="960"/>
                </a:cubicBezTo>
                <a:cubicBezTo>
                  <a:pt x="74" y="959"/>
                  <a:pt x="68" y="952"/>
                  <a:pt x="64" y="957"/>
                </a:cubicBezTo>
                <a:cubicBezTo>
                  <a:pt x="60" y="963"/>
                  <a:pt x="57" y="966"/>
                  <a:pt x="57" y="966"/>
                </a:cubicBezTo>
                <a:cubicBezTo>
                  <a:pt x="57" y="966"/>
                  <a:pt x="50" y="963"/>
                  <a:pt x="48" y="965"/>
                </a:cubicBezTo>
                <a:cubicBezTo>
                  <a:pt x="47" y="968"/>
                  <a:pt x="47" y="970"/>
                  <a:pt x="47" y="972"/>
                </a:cubicBezTo>
                <a:cubicBezTo>
                  <a:pt x="47" y="974"/>
                  <a:pt x="29" y="980"/>
                  <a:pt x="29" y="982"/>
                </a:cubicBezTo>
                <a:cubicBezTo>
                  <a:pt x="29" y="984"/>
                  <a:pt x="29" y="990"/>
                  <a:pt x="29" y="990"/>
                </a:cubicBezTo>
                <a:cubicBezTo>
                  <a:pt x="6" y="1011"/>
                  <a:pt x="6" y="1011"/>
                  <a:pt x="6" y="1011"/>
                </a:cubicBezTo>
                <a:cubicBezTo>
                  <a:pt x="6" y="1011"/>
                  <a:pt x="5" y="1023"/>
                  <a:pt x="4" y="1024"/>
                </a:cubicBezTo>
                <a:cubicBezTo>
                  <a:pt x="3" y="1024"/>
                  <a:pt x="1" y="1026"/>
                  <a:pt x="1" y="1027"/>
                </a:cubicBezTo>
                <a:cubicBezTo>
                  <a:pt x="0" y="1029"/>
                  <a:pt x="1" y="1040"/>
                  <a:pt x="1" y="1040"/>
                </a:cubicBezTo>
                <a:cubicBezTo>
                  <a:pt x="1" y="1040"/>
                  <a:pt x="19" y="1050"/>
                  <a:pt x="17" y="1057"/>
                </a:cubicBezTo>
                <a:cubicBezTo>
                  <a:pt x="14" y="1063"/>
                  <a:pt x="11" y="1055"/>
                  <a:pt x="10" y="1061"/>
                </a:cubicBezTo>
                <a:cubicBezTo>
                  <a:pt x="9" y="1067"/>
                  <a:pt x="9" y="1065"/>
                  <a:pt x="11" y="1070"/>
                </a:cubicBezTo>
                <a:cubicBezTo>
                  <a:pt x="13" y="1074"/>
                  <a:pt x="34" y="1088"/>
                  <a:pt x="30" y="1098"/>
                </a:cubicBezTo>
                <a:cubicBezTo>
                  <a:pt x="26" y="1108"/>
                  <a:pt x="21" y="1110"/>
                  <a:pt x="18" y="1105"/>
                </a:cubicBezTo>
                <a:cubicBezTo>
                  <a:pt x="16" y="1100"/>
                  <a:pt x="6" y="1118"/>
                  <a:pt x="16" y="1124"/>
                </a:cubicBezTo>
                <a:cubicBezTo>
                  <a:pt x="27" y="1130"/>
                  <a:pt x="28" y="1127"/>
                  <a:pt x="34" y="1133"/>
                </a:cubicBezTo>
                <a:cubicBezTo>
                  <a:pt x="40" y="1138"/>
                  <a:pt x="67" y="1152"/>
                  <a:pt x="77" y="1157"/>
                </a:cubicBezTo>
                <a:cubicBezTo>
                  <a:pt x="88" y="1162"/>
                  <a:pt x="85" y="1166"/>
                  <a:pt x="85" y="1166"/>
                </a:cubicBezTo>
                <a:cubicBezTo>
                  <a:pt x="85" y="1166"/>
                  <a:pt x="102" y="1185"/>
                  <a:pt x="107" y="1195"/>
                </a:cubicBezTo>
                <a:cubicBezTo>
                  <a:pt x="111" y="1205"/>
                  <a:pt x="111" y="1216"/>
                  <a:pt x="133" y="1242"/>
                </a:cubicBezTo>
                <a:cubicBezTo>
                  <a:pt x="153" y="1265"/>
                  <a:pt x="147" y="1264"/>
                  <a:pt x="146" y="1263"/>
                </a:cubicBezTo>
                <a:cubicBezTo>
                  <a:pt x="147" y="1264"/>
                  <a:pt x="157" y="1268"/>
                  <a:pt x="158" y="1275"/>
                </a:cubicBezTo>
                <a:cubicBezTo>
                  <a:pt x="158" y="1283"/>
                  <a:pt x="155" y="1286"/>
                  <a:pt x="155" y="1286"/>
                </a:cubicBezTo>
                <a:cubicBezTo>
                  <a:pt x="155" y="1286"/>
                  <a:pt x="164" y="1290"/>
                  <a:pt x="163" y="1293"/>
                </a:cubicBezTo>
                <a:cubicBezTo>
                  <a:pt x="162" y="1296"/>
                  <a:pt x="174" y="1302"/>
                  <a:pt x="173" y="1309"/>
                </a:cubicBezTo>
                <a:cubicBezTo>
                  <a:pt x="172" y="1316"/>
                  <a:pt x="180" y="1322"/>
                  <a:pt x="179" y="1327"/>
                </a:cubicBezTo>
                <a:cubicBezTo>
                  <a:pt x="178" y="1331"/>
                  <a:pt x="190" y="1331"/>
                  <a:pt x="188" y="1341"/>
                </a:cubicBezTo>
                <a:cubicBezTo>
                  <a:pt x="186" y="1351"/>
                  <a:pt x="193" y="1366"/>
                  <a:pt x="193" y="1366"/>
                </a:cubicBezTo>
                <a:cubicBezTo>
                  <a:pt x="193" y="1366"/>
                  <a:pt x="223" y="1400"/>
                  <a:pt x="224" y="1413"/>
                </a:cubicBezTo>
                <a:cubicBezTo>
                  <a:pt x="224" y="1426"/>
                  <a:pt x="227" y="1431"/>
                  <a:pt x="227" y="1431"/>
                </a:cubicBezTo>
                <a:cubicBezTo>
                  <a:pt x="222" y="1433"/>
                  <a:pt x="222" y="1433"/>
                  <a:pt x="222" y="1433"/>
                </a:cubicBezTo>
                <a:cubicBezTo>
                  <a:pt x="222" y="1433"/>
                  <a:pt x="245" y="1438"/>
                  <a:pt x="249" y="1452"/>
                </a:cubicBezTo>
                <a:cubicBezTo>
                  <a:pt x="253" y="1467"/>
                  <a:pt x="251" y="1479"/>
                  <a:pt x="257" y="1487"/>
                </a:cubicBezTo>
                <a:cubicBezTo>
                  <a:pt x="263" y="1494"/>
                  <a:pt x="276" y="1497"/>
                  <a:pt x="276" y="1497"/>
                </a:cubicBezTo>
                <a:cubicBezTo>
                  <a:pt x="274" y="1507"/>
                  <a:pt x="274" y="1507"/>
                  <a:pt x="274" y="1507"/>
                </a:cubicBezTo>
                <a:cubicBezTo>
                  <a:pt x="294" y="1528"/>
                  <a:pt x="294" y="1528"/>
                  <a:pt x="294" y="1528"/>
                </a:cubicBezTo>
                <a:cubicBezTo>
                  <a:pt x="293" y="1541"/>
                  <a:pt x="293" y="1541"/>
                  <a:pt x="293" y="1541"/>
                </a:cubicBezTo>
                <a:cubicBezTo>
                  <a:pt x="293" y="1541"/>
                  <a:pt x="310" y="1561"/>
                  <a:pt x="310" y="1562"/>
                </a:cubicBezTo>
                <a:cubicBezTo>
                  <a:pt x="310" y="1563"/>
                  <a:pt x="308" y="1585"/>
                  <a:pt x="308" y="1585"/>
                </a:cubicBezTo>
                <a:cubicBezTo>
                  <a:pt x="308" y="1585"/>
                  <a:pt x="300" y="1579"/>
                  <a:pt x="299" y="1586"/>
                </a:cubicBezTo>
                <a:cubicBezTo>
                  <a:pt x="298" y="1593"/>
                  <a:pt x="304" y="1593"/>
                  <a:pt x="304" y="1593"/>
                </a:cubicBezTo>
                <a:cubicBezTo>
                  <a:pt x="304" y="1593"/>
                  <a:pt x="303" y="1609"/>
                  <a:pt x="304" y="1609"/>
                </a:cubicBezTo>
                <a:cubicBezTo>
                  <a:pt x="305" y="1609"/>
                  <a:pt x="308" y="1601"/>
                  <a:pt x="310" y="1605"/>
                </a:cubicBezTo>
                <a:cubicBezTo>
                  <a:pt x="311" y="1608"/>
                  <a:pt x="316" y="1613"/>
                  <a:pt x="315" y="1615"/>
                </a:cubicBezTo>
                <a:cubicBezTo>
                  <a:pt x="314" y="1616"/>
                  <a:pt x="313" y="1619"/>
                  <a:pt x="313" y="1619"/>
                </a:cubicBezTo>
                <a:cubicBezTo>
                  <a:pt x="313" y="1619"/>
                  <a:pt x="321" y="1617"/>
                  <a:pt x="325" y="1627"/>
                </a:cubicBezTo>
                <a:cubicBezTo>
                  <a:pt x="329" y="1638"/>
                  <a:pt x="330" y="1642"/>
                  <a:pt x="334" y="1643"/>
                </a:cubicBezTo>
                <a:cubicBezTo>
                  <a:pt x="337" y="1645"/>
                  <a:pt x="345" y="1643"/>
                  <a:pt x="347" y="1647"/>
                </a:cubicBezTo>
                <a:cubicBezTo>
                  <a:pt x="348" y="1650"/>
                  <a:pt x="362" y="1666"/>
                  <a:pt x="362" y="1666"/>
                </a:cubicBezTo>
                <a:cubicBezTo>
                  <a:pt x="366" y="1665"/>
                  <a:pt x="366" y="1665"/>
                  <a:pt x="366" y="1665"/>
                </a:cubicBezTo>
                <a:cubicBezTo>
                  <a:pt x="369" y="1672"/>
                  <a:pt x="369" y="1672"/>
                  <a:pt x="369" y="1672"/>
                </a:cubicBezTo>
                <a:cubicBezTo>
                  <a:pt x="372" y="1674"/>
                  <a:pt x="372" y="1674"/>
                  <a:pt x="372" y="1674"/>
                </a:cubicBezTo>
                <a:cubicBezTo>
                  <a:pt x="373" y="1681"/>
                  <a:pt x="373" y="1681"/>
                  <a:pt x="373" y="1681"/>
                </a:cubicBezTo>
                <a:cubicBezTo>
                  <a:pt x="373" y="1681"/>
                  <a:pt x="413" y="1700"/>
                  <a:pt x="416" y="1704"/>
                </a:cubicBezTo>
                <a:cubicBezTo>
                  <a:pt x="419" y="1708"/>
                  <a:pt x="419" y="1708"/>
                  <a:pt x="419" y="1708"/>
                </a:cubicBezTo>
                <a:cubicBezTo>
                  <a:pt x="419" y="1708"/>
                  <a:pt x="430" y="1706"/>
                  <a:pt x="437" y="1714"/>
                </a:cubicBezTo>
                <a:cubicBezTo>
                  <a:pt x="445" y="1721"/>
                  <a:pt x="450" y="1728"/>
                  <a:pt x="457" y="1728"/>
                </a:cubicBezTo>
                <a:cubicBezTo>
                  <a:pt x="465" y="1728"/>
                  <a:pt x="515" y="1755"/>
                  <a:pt x="515" y="1755"/>
                </a:cubicBezTo>
                <a:cubicBezTo>
                  <a:pt x="515" y="1755"/>
                  <a:pt x="531" y="1751"/>
                  <a:pt x="535" y="1758"/>
                </a:cubicBezTo>
                <a:cubicBezTo>
                  <a:pt x="540" y="1766"/>
                  <a:pt x="558" y="1780"/>
                  <a:pt x="558" y="1780"/>
                </a:cubicBezTo>
                <a:cubicBezTo>
                  <a:pt x="558" y="1780"/>
                  <a:pt x="566" y="1771"/>
                  <a:pt x="566" y="1778"/>
                </a:cubicBezTo>
                <a:cubicBezTo>
                  <a:pt x="566" y="1786"/>
                  <a:pt x="573" y="1789"/>
                  <a:pt x="573" y="1789"/>
                </a:cubicBezTo>
                <a:cubicBezTo>
                  <a:pt x="573" y="1789"/>
                  <a:pt x="602" y="1787"/>
                  <a:pt x="600" y="1803"/>
                </a:cubicBezTo>
                <a:cubicBezTo>
                  <a:pt x="599" y="1818"/>
                  <a:pt x="602" y="1820"/>
                  <a:pt x="602" y="1820"/>
                </a:cubicBezTo>
                <a:cubicBezTo>
                  <a:pt x="602" y="1820"/>
                  <a:pt x="605" y="1815"/>
                  <a:pt x="610" y="1821"/>
                </a:cubicBezTo>
                <a:cubicBezTo>
                  <a:pt x="615" y="1827"/>
                  <a:pt x="616" y="1830"/>
                  <a:pt x="618" y="1830"/>
                </a:cubicBezTo>
                <a:cubicBezTo>
                  <a:pt x="619" y="1831"/>
                  <a:pt x="627" y="1832"/>
                  <a:pt x="627" y="1832"/>
                </a:cubicBezTo>
                <a:cubicBezTo>
                  <a:pt x="627" y="1832"/>
                  <a:pt x="663" y="1858"/>
                  <a:pt x="663" y="1865"/>
                </a:cubicBezTo>
                <a:cubicBezTo>
                  <a:pt x="662" y="1872"/>
                  <a:pt x="661" y="1886"/>
                  <a:pt x="661" y="1886"/>
                </a:cubicBezTo>
                <a:cubicBezTo>
                  <a:pt x="665" y="1902"/>
                  <a:pt x="665" y="1902"/>
                  <a:pt x="665" y="1902"/>
                </a:cubicBezTo>
                <a:cubicBezTo>
                  <a:pt x="665" y="1902"/>
                  <a:pt x="669" y="1901"/>
                  <a:pt x="668" y="1903"/>
                </a:cubicBezTo>
                <a:cubicBezTo>
                  <a:pt x="668" y="1905"/>
                  <a:pt x="666" y="1917"/>
                  <a:pt x="665" y="1918"/>
                </a:cubicBezTo>
                <a:cubicBezTo>
                  <a:pt x="666" y="1919"/>
                  <a:pt x="674" y="1931"/>
                  <a:pt x="671" y="1933"/>
                </a:cubicBezTo>
                <a:cubicBezTo>
                  <a:pt x="668" y="1934"/>
                  <a:pt x="677" y="1956"/>
                  <a:pt x="676" y="1960"/>
                </a:cubicBezTo>
                <a:cubicBezTo>
                  <a:pt x="675" y="1964"/>
                  <a:pt x="669" y="2007"/>
                  <a:pt x="669" y="2007"/>
                </a:cubicBezTo>
                <a:cubicBezTo>
                  <a:pt x="669" y="2007"/>
                  <a:pt x="678" y="2009"/>
                  <a:pt x="677" y="2013"/>
                </a:cubicBezTo>
                <a:cubicBezTo>
                  <a:pt x="675" y="2017"/>
                  <a:pt x="671" y="2019"/>
                  <a:pt x="671" y="2019"/>
                </a:cubicBezTo>
                <a:cubicBezTo>
                  <a:pt x="671" y="2019"/>
                  <a:pt x="684" y="2038"/>
                  <a:pt x="680" y="2046"/>
                </a:cubicBezTo>
                <a:cubicBezTo>
                  <a:pt x="675" y="2054"/>
                  <a:pt x="675" y="2054"/>
                  <a:pt x="675" y="2054"/>
                </a:cubicBezTo>
                <a:cubicBezTo>
                  <a:pt x="675" y="2054"/>
                  <a:pt x="669" y="2134"/>
                  <a:pt x="665" y="2138"/>
                </a:cubicBezTo>
                <a:cubicBezTo>
                  <a:pt x="661" y="2142"/>
                  <a:pt x="652" y="2143"/>
                  <a:pt x="652" y="2140"/>
                </a:cubicBezTo>
                <a:cubicBezTo>
                  <a:pt x="652" y="2136"/>
                  <a:pt x="648" y="2167"/>
                  <a:pt x="648" y="2167"/>
                </a:cubicBezTo>
                <a:cubicBezTo>
                  <a:pt x="648" y="2167"/>
                  <a:pt x="664" y="2155"/>
                  <a:pt x="663" y="2166"/>
                </a:cubicBezTo>
                <a:cubicBezTo>
                  <a:pt x="661" y="2178"/>
                  <a:pt x="652" y="2184"/>
                  <a:pt x="652" y="2184"/>
                </a:cubicBezTo>
                <a:cubicBezTo>
                  <a:pt x="652" y="2184"/>
                  <a:pt x="659" y="2185"/>
                  <a:pt x="654" y="2205"/>
                </a:cubicBezTo>
                <a:cubicBezTo>
                  <a:pt x="649" y="2225"/>
                  <a:pt x="641" y="2239"/>
                  <a:pt x="647" y="2247"/>
                </a:cubicBezTo>
                <a:cubicBezTo>
                  <a:pt x="653" y="2256"/>
                  <a:pt x="659" y="2253"/>
                  <a:pt x="656" y="2257"/>
                </a:cubicBezTo>
                <a:cubicBezTo>
                  <a:pt x="654" y="2261"/>
                  <a:pt x="653" y="2262"/>
                  <a:pt x="653" y="2262"/>
                </a:cubicBezTo>
                <a:cubicBezTo>
                  <a:pt x="653" y="2262"/>
                  <a:pt x="658" y="2261"/>
                  <a:pt x="658" y="2268"/>
                </a:cubicBezTo>
                <a:cubicBezTo>
                  <a:pt x="658" y="2276"/>
                  <a:pt x="658" y="2279"/>
                  <a:pt x="657" y="2280"/>
                </a:cubicBezTo>
                <a:cubicBezTo>
                  <a:pt x="656" y="2281"/>
                  <a:pt x="646" y="2284"/>
                  <a:pt x="645" y="2289"/>
                </a:cubicBezTo>
                <a:cubicBezTo>
                  <a:pt x="644" y="2294"/>
                  <a:pt x="643" y="2296"/>
                  <a:pt x="643" y="2296"/>
                </a:cubicBezTo>
                <a:cubicBezTo>
                  <a:pt x="643" y="2296"/>
                  <a:pt x="640" y="2295"/>
                  <a:pt x="640" y="2297"/>
                </a:cubicBezTo>
                <a:cubicBezTo>
                  <a:pt x="639" y="2299"/>
                  <a:pt x="640" y="2306"/>
                  <a:pt x="642" y="2308"/>
                </a:cubicBezTo>
                <a:cubicBezTo>
                  <a:pt x="644" y="2311"/>
                  <a:pt x="647" y="2311"/>
                  <a:pt x="646" y="2323"/>
                </a:cubicBezTo>
                <a:cubicBezTo>
                  <a:pt x="644" y="2336"/>
                  <a:pt x="644" y="2353"/>
                  <a:pt x="641" y="2357"/>
                </a:cubicBezTo>
                <a:cubicBezTo>
                  <a:pt x="639" y="2361"/>
                  <a:pt x="630" y="2368"/>
                  <a:pt x="631" y="2370"/>
                </a:cubicBezTo>
                <a:cubicBezTo>
                  <a:pt x="632" y="2371"/>
                  <a:pt x="645" y="2371"/>
                  <a:pt x="639" y="2377"/>
                </a:cubicBezTo>
                <a:cubicBezTo>
                  <a:pt x="633" y="2384"/>
                  <a:pt x="625" y="2386"/>
                  <a:pt x="625" y="2386"/>
                </a:cubicBezTo>
                <a:cubicBezTo>
                  <a:pt x="625" y="2386"/>
                  <a:pt x="628" y="2401"/>
                  <a:pt x="626" y="2400"/>
                </a:cubicBezTo>
                <a:cubicBezTo>
                  <a:pt x="625" y="2400"/>
                  <a:pt x="630" y="2407"/>
                  <a:pt x="630" y="2407"/>
                </a:cubicBezTo>
                <a:cubicBezTo>
                  <a:pt x="630" y="2407"/>
                  <a:pt x="630" y="2416"/>
                  <a:pt x="629" y="2417"/>
                </a:cubicBezTo>
                <a:cubicBezTo>
                  <a:pt x="627" y="2417"/>
                  <a:pt x="622" y="2419"/>
                  <a:pt x="622" y="2419"/>
                </a:cubicBezTo>
                <a:cubicBezTo>
                  <a:pt x="612" y="2461"/>
                  <a:pt x="612" y="2461"/>
                  <a:pt x="612" y="2461"/>
                </a:cubicBezTo>
                <a:cubicBezTo>
                  <a:pt x="612" y="2461"/>
                  <a:pt x="611" y="2468"/>
                  <a:pt x="608" y="2471"/>
                </a:cubicBezTo>
                <a:cubicBezTo>
                  <a:pt x="605" y="2474"/>
                  <a:pt x="606" y="2476"/>
                  <a:pt x="605" y="2478"/>
                </a:cubicBezTo>
                <a:cubicBezTo>
                  <a:pt x="604" y="2480"/>
                  <a:pt x="592" y="2488"/>
                  <a:pt x="592" y="2489"/>
                </a:cubicBezTo>
                <a:cubicBezTo>
                  <a:pt x="591" y="2491"/>
                  <a:pt x="593" y="2505"/>
                  <a:pt x="593" y="2506"/>
                </a:cubicBezTo>
                <a:cubicBezTo>
                  <a:pt x="593" y="2507"/>
                  <a:pt x="606" y="2517"/>
                  <a:pt x="606" y="2519"/>
                </a:cubicBezTo>
                <a:cubicBezTo>
                  <a:pt x="605" y="2521"/>
                  <a:pt x="603" y="2528"/>
                  <a:pt x="603" y="2528"/>
                </a:cubicBezTo>
                <a:cubicBezTo>
                  <a:pt x="603" y="2528"/>
                  <a:pt x="605" y="2542"/>
                  <a:pt x="604" y="2544"/>
                </a:cubicBezTo>
                <a:cubicBezTo>
                  <a:pt x="602" y="2546"/>
                  <a:pt x="613" y="2550"/>
                  <a:pt x="608" y="2551"/>
                </a:cubicBezTo>
                <a:cubicBezTo>
                  <a:pt x="603" y="2551"/>
                  <a:pt x="597" y="2552"/>
                  <a:pt x="598" y="2557"/>
                </a:cubicBezTo>
                <a:cubicBezTo>
                  <a:pt x="598" y="2561"/>
                  <a:pt x="600" y="2566"/>
                  <a:pt x="600" y="2566"/>
                </a:cubicBezTo>
                <a:cubicBezTo>
                  <a:pt x="589" y="2575"/>
                  <a:pt x="589" y="2575"/>
                  <a:pt x="589" y="2575"/>
                </a:cubicBezTo>
                <a:cubicBezTo>
                  <a:pt x="586" y="2571"/>
                  <a:pt x="586" y="2571"/>
                  <a:pt x="586" y="2571"/>
                </a:cubicBezTo>
                <a:cubicBezTo>
                  <a:pt x="586" y="2571"/>
                  <a:pt x="581" y="2581"/>
                  <a:pt x="581" y="2603"/>
                </a:cubicBezTo>
                <a:cubicBezTo>
                  <a:pt x="582" y="2625"/>
                  <a:pt x="592" y="2655"/>
                  <a:pt x="591" y="2660"/>
                </a:cubicBezTo>
                <a:cubicBezTo>
                  <a:pt x="591" y="2666"/>
                  <a:pt x="591" y="2691"/>
                  <a:pt x="594" y="2693"/>
                </a:cubicBezTo>
                <a:cubicBezTo>
                  <a:pt x="596" y="2695"/>
                  <a:pt x="600" y="2692"/>
                  <a:pt x="600" y="2694"/>
                </a:cubicBezTo>
                <a:cubicBezTo>
                  <a:pt x="599" y="2696"/>
                  <a:pt x="594" y="2708"/>
                  <a:pt x="594" y="2710"/>
                </a:cubicBezTo>
                <a:cubicBezTo>
                  <a:pt x="595" y="2711"/>
                  <a:pt x="600" y="2714"/>
                  <a:pt x="596" y="2718"/>
                </a:cubicBezTo>
                <a:cubicBezTo>
                  <a:pt x="593" y="2722"/>
                  <a:pt x="592" y="2722"/>
                  <a:pt x="592" y="2723"/>
                </a:cubicBezTo>
                <a:cubicBezTo>
                  <a:pt x="591" y="2724"/>
                  <a:pt x="593" y="2734"/>
                  <a:pt x="592" y="2734"/>
                </a:cubicBezTo>
                <a:cubicBezTo>
                  <a:pt x="590" y="2735"/>
                  <a:pt x="580" y="2743"/>
                  <a:pt x="580" y="2743"/>
                </a:cubicBezTo>
                <a:cubicBezTo>
                  <a:pt x="584" y="2755"/>
                  <a:pt x="584" y="2755"/>
                  <a:pt x="584" y="2755"/>
                </a:cubicBezTo>
                <a:cubicBezTo>
                  <a:pt x="584" y="2755"/>
                  <a:pt x="577" y="2759"/>
                  <a:pt x="579" y="2761"/>
                </a:cubicBezTo>
                <a:cubicBezTo>
                  <a:pt x="582" y="2763"/>
                  <a:pt x="583" y="2769"/>
                  <a:pt x="584" y="2770"/>
                </a:cubicBezTo>
                <a:cubicBezTo>
                  <a:pt x="586" y="2771"/>
                  <a:pt x="585" y="2781"/>
                  <a:pt x="585" y="2781"/>
                </a:cubicBezTo>
                <a:cubicBezTo>
                  <a:pt x="585" y="2781"/>
                  <a:pt x="577" y="2777"/>
                  <a:pt x="575" y="2782"/>
                </a:cubicBezTo>
                <a:cubicBezTo>
                  <a:pt x="572" y="2786"/>
                  <a:pt x="564" y="2805"/>
                  <a:pt x="560" y="2808"/>
                </a:cubicBezTo>
                <a:cubicBezTo>
                  <a:pt x="560" y="2808"/>
                  <a:pt x="567" y="2820"/>
                  <a:pt x="563" y="2821"/>
                </a:cubicBezTo>
                <a:cubicBezTo>
                  <a:pt x="560" y="2822"/>
                  <a:pt x="558" y="2821"/>
                  <a:pt x="558" y="2822"/>
                </a:cubicBezTo>
                <a:cubicBezTo>
                  <a:pt x="559" y="2823"/>
                  <a:pt x="565" y="2829"/>
                  <a:pt x="560" y="2837"/>
                </a:cubicBezTo>
                <a:cubicBezTo>
                  <a:pt x="555" y="2845"/>
                  <a:pt x="552" y="2848"/>
                  <a:pt x="552" y="2848"/>
                </a:cubicBezTo>
                <a:cubicBezTo>
                  <a:pt x="551" y="2865"/>
                  <a:pt x="551" y="2865"/>
                  <a:pt x="551" y="2865"/>
                </a:cubicBezTo>
                <a:cubicBezTo>
                  <a:pt x="551" y="2865"/>
                  <a:pt x="541" y="2862"/>
                  <a:pt x="539" y="2872"/>
                </a:cubicBezTo>
                <a:cubicBezTo>
                  <a:pt x="538" y="2882"/>
                  <a:pt x="537" y="2881"/>
                  <a:pt x="537" y="2881"/>
                </a:cubicBezTo>
                <a:cubicBezTo>
                  <a:pt x="532" y="2879"/>
                  <a:pt x="532" y="2879"/>
                  <a:pt x="532" y="2879"/>
                </a:cubicBezTo>
                <a:cubicBezTo>
                  <a:pt x="532" y="2879"/>
                  <a:pt x="536" y="2889"/>
                  <a:pt x="535" y="2888"/>
                </a:cubicBezTo>
                <a:cubicBezTo>
                  <a:pt x="533" y="2887"/>
                  <a:pt x="522" y="2890"/>
                  <a:pt x="522" y="2890"/>
                </a:cubicBezTo>
                <a:cubicBezTo>
                  <a:pt x="522" y="2890"/>
                  <a:pt x="532" y="2900"/>
                  <a:pt x="529" y="2904"/>
                </a:cubicBezTo>
                <a:cubicBezTo>
                  <a:pt x="527" y="2908"/>
                  <a:pt x="516" y="2913"/>
                  <a:pt x="516" y="2913"/>
                </a:cubicBezTo>
                <a:cubicBezTo>
                  <a:pt x="516" y="2913"/>
                  <a:pt x="517" y="2935"/>
                  <a:pt x="511" y="2941"/>
                </a:cubicBezTo>
                <a:cubicBezTo>
                  <a:pt x="504" y="2946"/>
                  <a:pt x="503" y="2950"/>
                  <a:pt x="503" y="2950"/>
                </a:cubicBezTo>
                <a:cubicBezTo>
                  <a:pt x="503" y="2950"/>
                  <a:pt x="511" y="2961"/>
                  <a:pt x="503" y="2961"/>
                </a:cubicBezTo>
                <a:cubicBezTo>
                  <a:pt x="495" y="2961"/>
                  <a:pt x="495" y="2955"/>
                  <a:pt x="495" y="2955"/>
                </a:cubicBezTo>
                <a:cubicBezTo>
                  <a:pt x="489" y="2963"/>
                  <a:pt x="489" y="2963"/>
                  <a:pt x="489" y="2963"/>
                </a:cubicBezTo>
                <a:cubicBezTo>
                  <a:pt x="489" y="2963"/>
                  <a:pt x="497" y="2970"/>
                  <a:pt x="495" y="2974"/>
                </a:cubicBezTo>
                <a:cubicBezTo>
                  <a:pt x="492" y="2977"/>
                  <a:pt x="501" y="2982"/>
                  <a:pt x="491" y="2986"/>
                </a:cubicBezTo>
                <a:cubicBezTo>
                  <a:pt x="481" y="2991"/>
                  <a:pt x="467" y="2987"/>
                  <a:pt x="467" y="2987"/>
                </a:cubicBezTo>
                <a:cubicBezTo>
                  <a:pt x="467" y="2987"/>
                  <a:pt x="461" y="2998"/>
                  <a:pt x="463" y="2999"/>
                </a:cubicBezTo>
                <a:cubicBezTo>
                  <a:pt x="464" y="3000"/>
                  <a:pt x="470" y="3004"/>
                  <a:pt x="468" y="3005"/>
                </a:cubicBezTo>
                <a:cubicBezTo>
                  <a:pt x="466" y="3006"/>
                  <a:pt x="460" y="3011"/>
                  <a:pt x="461" y="3015"/>
                </a:cubicBezTo>
                <a:cubicBezTo>
                  <a:pt x="462" y="3020"/>
                  <a:pt x="478" y="3036"/>
                  <a:pt x="477" y="3042"/>
                </a:cubicBezTo>
                <a:cubicBezTo>
                  <a:pt x="476" y="3049"/>
                  <a:pt x="471" y="3059"/>
                  <a:pt x="472" y="3064"/>
                </a:cubicBezTo>
                <a:cubicBezTo>
                  <a:pt x="473" y="3068"/>
                  <a:pt x="493" y="3099"/>
                  <a:pt x="489" y="3113"/>
                </a:cubicBezTo>
                <a:cubicBezTo>
                  <a:pt x="485" y="3128"/>
                  <a:pt x="480" y="3137"/>
                  <a:pt x="480" y="3137"/>
                </a:cubicBezTo>
                <a:cubicBezTo>
                  <a:pt x="481" y="3149"/>
                  <a:pt x="481" y="3149"/>
                  <a:pt x="481" y="3149"/>
                </a:cubicBezTo>
                <a:cubicBezTo>
                  <a:pt x="481" y="3149"/>
                  <a:pt x="462" y="3150"/>
                  <a:pt x="462" y="3154"/>
                </a:cubicBezTo>
                <a:cubicBezTo>
                  <a:pt x="463" y="3159"/>
                  <a:pt x="464" y="3167"/>
                  <a:pt x="464" y="3167"/>
                </a:cubicBezTo>
                <a:cubicBezTo>
                  <a:pt x="464" y="3167"/>
                  <a:pt x="459" y="3163"/>
                  <a:pt x="457" y="3170"/>
                </a:cubicBezTo>
                <a:cubicBezTo>
                  <a:pt x="455" y="3176"/>
                  <a:pt x="460" y="3187"/>
                  <a:pt x="459" y="3188"/>
                </a:cubicBezTo>
                <a:cubicBezTo>
                  <a:pt x="459" y="3189"/>
                  <a:pt x="446" y="3207"/>
                  <a:pt x="446" y="3210"/>
                </a:cubicBezTo>
                <a:cubicBezTo>
                  <a:pt x="446" y="3213"/>
                  <a:pt x="440" y="3213"/>
                  <a:pt x="443" y="3220"/>
                </a:cubicBezTo>
                <a:cubicBezTo>
                  <a:pt x="445" y="3228"/>
                  <a:pt x="452" y="3235"/>
                  <a:pt x="452" y="3235"/>
                </a:cubicBezTo>
                <a:cubicBezTo>
                  <a:pt x="452" y="3235"/>
                  <a:pt x="443" y="3243"/>
                  <a:pt x="454" y="3248"/>
                </a:cubicBezTo>
                <a:cubicBezTo>
                  <a:pt x="461" y="3252"/>
                  <a:pt x="466" y="3252"/>
                  <a:pt x="468" y="3251"/>
                </a:cubicBezTo>
                <a:cubicBezTo>
                  <a:pt x="464" y="3253"/>
                  <a:pt x="453" y="3259"/>
                  <a:pt x="458" y="3261"/>
                </a:cubicBezTo>
                <a:cubicBezTo>
                  <a:pt x="465" y="3264"/>
                  <a:pt x="467" y="3268"/>
                  <a:pt x="467" y="3268"/>
                </a:cubicBezTo>
                <a:cubicBezTo>
                  <a:pt x="467" y="3268"/>
                  <a:pt x="458" y="3267"/>
                  <a:pt x="456" y="3267"/>
                </a:cubicBezTo>
                <a:cubicBezTo>
                  <a:pt x="455" y="3267"/>
                  <a:pt x="452" y="3270"/>
                  <a:pt x="452" y="3270"/>
                </a:cubicBezTo>
                <a:cubicBezTo>
                  <a:pt x="449" y="3264"/>
                  <a:pt x="449" y="3264"/>
                  <a:pt x="449" y="3264"/>
                </a:cubicBezTo>
                <a:cubicBezTo>
                  <a:pt x="441" y="3264"/>
                  <a:pt x="441" y="3264"/>
                  <a:pt x="441" y="3264"/>
                </a:cubicBezTo>
                <a:cubicBezTo>
                  <a:pt x="441" y="3264"/>
                  <a:pt x="444" y="3269"/>
                  <a:pt x="444" y="3271"/>
                </a:cubicBezTo>
                <a:cubicBezTo>
                  <a:pt x="443" y="3273"/>
                  <a:pt x="438" y="3276"/>
                  <a:pt x="438" y="3276"/>
                </a:cubicBezTo>
                <a:cubicBezTo>
                  <a:pt x="438" y="3276"/>
                  <a:pt x="444" y="3281"/>
                  <a:pt x="443" y="3281"/>
                </a:cubicBezTo>
                <a:cubicBezTo>
                  <a:pt x="442" y="3281"/>
                  <a:pt x="436" y="3290"/>
                  <a:pt x="436" y="3290"/>
                </a:cubicBezTo>
                <a:cubicBezTo>
                  <a:pt x="433" y="3287"/>
                  <a:pt x="433" y="3287"/>
                  <a:pt x="433" y="3287"/>
                </a:cubicBezTo>
                <a:cubicBezTo>
                  <a:pt x="431" y="3301"/>
                  <a:pt x="431" y="3301"/>
                  <a:pt x="431" y="3301"/>
                </a:cubicBezTo>
                <a:cubicBezTo>
                  <a:pt x="430" y="3306"/>
                  <a:pt x="430" y="3306"/>
                  <a:pt x="430" y="3306"/>
                </a:cubicBezTo>
                <a:cubicBezTo>
                  <a:pt x="434" y="3311"/>
                  <a:pt x="434" y="3311"/>
                  <a:pt x="434" y="3311"/>
                </a:cubicBezTo>
                <a:cubicBezTo>
                  <a:pt x="430" y="3335"/>
                  <a:pt x="430" y="3335"/>
                  <a:pt x="430" y="3335"/>
                </a:cubicBezTo>
                <a:cubicBezTo>
                  <a:pt x="417" y="3351"/>
                  <a:pt x="417" y="3351"/>
                  <a:pt x="417" y="3351"/>
                </a:cubicBezTo>
                <a:cubicBezTo>
                  <a:pt x="452" y="3361"/>
                  <a:pt x="452" y="3361"/>
                  <a:pt x="452" y="3361"/>
                </a:cubicBezTo>
                <a:cubicBezTo>
                  <a:pt x="452" y="3361"/>
                  <a:pt x="463" y="3360"/>
                  <a:pt x="460" y="3356"/>
                </a:cubicBezTo>
                <a:cubicBezTo>
                  <a:pt x="458" y="3352"/>
                  <a:pt x="453" y="3345"/>
                  <a:pt x="454" y="3345"/>
                </a:cubicBezTo>
                <a:cubicBezTo>
                  <a:pt x="455" y="3345"/>
                  <a:pt x="473" y="3345"/>
                  <a:pt x="472" y="3345"/>
                </a:cubicBezTo>
                <a:cubicBezTo>
                  <a:pt x="471" y="3344"/>
                  <a:pt x="466" y="3335"/>
                  <a:pt x="467" y="3335"/>
                </a:cubicBezTo>
                <a:cubicBezTo>
                  <a:pt x="468" y="3335"/>
                  <a:pt x="478" y="3335"/>
                  <a:pt x="478" y="3335"/>
                </a:cubicBezTo>
                <a:cubicBezTo>
                  <a:pt x="470" y="3330"/>
                  <a:pt x="470" y="3330"/>
                  <a:pt x="470" y="3330"/>
                </a:cubicBezTo>
                <a:cubicBezTo>
                  <a:pt x="470" y="3330"/>
                  <a:pt x="477" y="3330"/>
                  <a:pt x="472" y="3326"/>
                </a:cubicBezTo>
                <a:cubicBezTo>
                  <a:pt x="467" y="3323"/>
                  <a:pt x="446" y="3316"/>
                  <a:pt x="452" y="3309"/>
                </a:cubicBezTo>
                <a:cubicBezTo>
                  <a:pt x="457" y="3303"/>
                  <a:pt x="460" y="3310"/>
                  <a:pt x="461" y="3310"/>
                </a:cubicBezTo>
                <a:cubicBezTo>
                  <a:pt x="462" y="3310"/>
                  <a:pt x="458" y="3296"/>
                  <a:pt x="464" y="3299"/>
                </a:cubicBezTo>
                <a:cubicBezTo>
                  <a:pt x="470" y="3302"/>
                  <a:pt x="479" y="3312"/>
                  <a:pt x="478" y="3310"/>
                </a:cubicBezTo>
                <a:cubicBezTo>
                  <a:pt x="477" y="3307"/>
                  <a:pt x="465" y="3298"/>
                  <a:pt x="470" y="3297"/>
                </a:cubicBezTo>
                <a:cubicBezTo>
                  <a:pt x="475" y="3296"/>
                  <a:pt x="484" y="3295"/>
                  <a:pt x="481" y="3292"/>
                </a:cubicBezTo>
                <a:cubicBezTo>
                  <a:pt x="478" y="3288"/>
                  <a:pt x="471" y="3286"/>
                  <a:pt x="472" y="3285"/>
                </a:cubicBezTo>
                <a:cubicBezTo>
                  <a:pt x="474" y="3284"/>
                  <a:pt x="480" y="3284"/>
                  <a:pt x="476" y="3280"/>
                </a:cubicBezTo>
                <a:cubicBezTo>
                  <a:pt x="472" y="3276"/>
                  <a:pt x="470" y="3276"/>
                  <a:pt x="471" y="3273"/>
                </a:cubicBezTo>
                <a:cubicBezTo>
                  <a:pt x="473" y="3270"/>
                  <a:pt x="476" y="3264"/>
                  <a:pt x="480" y="3263"/>
                </a:cubicBezTo>
                <a:cubicBezTo>
                  <a:pt x="484" y="3262"/>
                  <a:pt x="486" y="3265"/>
                  <a:pt x="489" y="3265"/>
                </a:cubicBezTo>
                <a:cubicBezTo>
                  <a:pt x="491" y="3264"/>
                  <a:pt x="494" y="3261"/>
                  <a:pt x="495" y="3262"/>
                </a:cubicBezTo>
                <a:cubicBezTo>
                  <a:pt x="495" y="3263"/>
                  <a:pt x="501" y="3272"/>
                  <a:pt x="501" y="3270"/>
                </a:cubicBezTo>
                <a:cubicBezTo>
                  <a:pt x="502" y="3268"/>
                  <a:pt x="496" y="3260"/>
                  <a:pt x="498" y="3254"/>
                </a:cubicBezTo>
                <a:cubicBezTo>
                  <a:pt x="500" y="3249"/>
                  <a:pt x="509" y="3247"/>
                  <a:pt x="512" y="3247"/>
                </a:cubicBezTo>
                <a:cubicBezTo>
                  <a:pt x="514" y="3248"/>
                  <a:pt x="524" y="3259"/>
                  <a:pt x="526" y="3258"/>
                </a:cubicBezTo>
                <a:cubicBezTo>
                  <a:pt x="528" y="3258"/>
                  <a:pt x="539" y="3256"/>
                  <a:pt x="539" y="3249"/>
                </a:cubicBezTo>
                <a:cubicBezTo>
                  <a:pt x="539" y="3242"/>
                  <a:pt x="545" y="3233"/>
                  <a:pt x="544" y="3237"/>
                </a:cubicBezTo>
                <a:cubicBezTo>
                  <a:pt x="544" y="3241"/>
                  <a:pt x="549" y="3254"/>
                  <a:pt x="542" y="3257"/>
                </a:cubicBezTo>
                <a:cubicBezTo>
                  <a:pt x="534" y="3260"/>
                  <a:pt x="524" y="3263"/>
                  <a:pt x="524" y="3263"/>
                </a:cubicBezTo>
                <a:cubicBezTo>
                  <a:pt x="524" y="3263"/>
                  <a:pt x="509" y="3272"/>
                  <a:pt x="511" y="3273"/>
                </a:cubicBezTo>
                <a:cubicBezTo>
                  <a:pt x="513" y="3274"/>
                  <a:pt x="523" y="3280"/>
                  <a:pt x="526" y="3278"/>
                </a:cubicBezTo>
                <a:cubicBezTo>
                  <a:pt x="530" y="3276"/>
                  <a:pt x="536" y="3271"/>
                  <a:pt x="536" y="3272"/>
                </a:cubicBezTo>
                <a:cubicBezTo>
                  <a:pt x="535" y="3273"/>
                  <a:pt x="535" y="3280"/>
                  <a:pt x="534" y="3280"/>
                </a:cubicBezTo>
                <a:cubicBezTo>
                  <a:pt x="533" y="3280"/>
                  <a:pt x="526" y="3279"/>
                  <a:pt x="529" y="3283"/>
                </a:cubicBezTo>
                <a:cubicBezTo>
                  <a:pt x="531" y="3287"/>
                  <a:pt x="536" y="3290"/>
                  <a:pt x="535" y="3295"/>
                </a:cubicBezTo>
                <a:cubicBezTo>
                  <a:pt x="535" y="3300"/>
                  <a:pt x="527" y="3289"/>
                  <a:pt x="527" y="3289"/>
                </a:cubicBezTo>
                <a:cubicBezTo>
                  <a:pt x="527" y="3289"/>
                  <a:pt x="507" y="3289"/>
                  <a:pt x="512" y="3294"/>
                </a:cubicBezTo>
                <a:cubicBezTo>
                  <a:pt x="517" y="3299"/>
                  <a:pt x="532" y="3312"/>
                  <a:pt x="532" y="3312"/>
                </a:cubicBezTo>
                <a:cubicBezTo>
                  <a:pt x="532" y="3312"/>
                  <a:pt x="512" y="3304"/>
                  <a:pt x="513" y="3309"/>
                </a:cubicBezTo>
                <a:cubicBezTo>
                  <a:pt x="513" y="3313"/>
                  <a:pt x="514" y="3319"/>
                  <a:pt x="514" y="3319"/>
                </a:cubicBezTo>
                <a:cubicBezTo>
                  <a:pt x="514" y="3319"/>
                  <a:pt x="509" y="3320"/>
                  <a:pt x="511" y="3326"/>
                </a:cubicBezTo>
                <a:cubicBezTo>
                  <a:pt x="514" y="3331"/>
                  <a:pt x="521" y="3327"/>
                  <a:pt x="521" y="3331"/>
                </a:cubicBezTo>
                <a:cubicBezTo>
                  <a:pt x="521" y="3334"/>
                  <a:pt x="518" y="3345"/>
                  <a:pt x="517" y="3343"/>
                </a:cubicBezTo>
                <a:cubicBezTo>
                  <a:pt x="516" y="3341"/>
                  <a:pt x="518" y="3335"/>
                  <a:pt x="514" y="3337"/>
                </a:cubicBezTo>
                <a:cubicBezTo>
                  <a:pt x="511" y="3339"/>
                  <a:pt x="505" y="3342"/>
                  <a:pt x="507" y="3345"/>
                </a:cubicBezTo>
                <a:cubicBezTo>
                  <a:pt x="509" y="3349"/>
                  <a:pt x="513" y="3349"/>
                  <a:pt x="510" y="3351"/>
                </a:cubicBezTo>
                <a:cubicBezTo>
                  <a:pt x="508" y="3353"/>
                  <a:pt x="493" y="3351"/>
                  <a:pt x="494" y="3362"/>
                </a:cubicBezTo>
                <a:cubicBezTo>
                  <a:pt x="495" y="3373"/>
                  <a:pt x="509" y="3373"/>
                  <a:pt x="509" y="3373"/>
                </a:cubicBezTo>
                <a:cubicBezTo>
                  <a:pt x="500" y="3381"/>
                  <a:pt x="500" y="3381"/>
                  <a:pt x="500" y="3381"/>
                </a:cubicBezTo>
                <a:cubicBezTo>
                  <a:pt x="512" y="3385"/>
                  <a:pt x="512" y="3385"/>
                  <a:pt x="512" y="3385"/>
                </a:cubicBezTo>
                <a:cubicBezTo>
                  <a:pt x="512" y="3385"/>
                  <a:pt x="502" y="3388"/>
                  <a:pt x="501" y="3389"/>
                </a:cubicBezTo>
                <a:cubicBezTo>
                  <a:pt x="499" y="3390"/>
                  <a:pt x="496" y="3393"/>
                  <a:pt x="496" y="3393"/>
                </a:cubicBezTo>
                <a:cubicBezTo>
                  <a:pt x="496" y="3393"/>
                  <a:pt x="491" y="3389"/>
                  <a:pt x="489" y="3391"/>
                </a:cubicBezTo>
                <a:cubicBezTo>
                  <a:pt x="487" y="3392"/>
                  <a:pt x="486" y="3396"/>
                  <a:pt x="486" y="3396"/>
                </a:cubicBezTo>
                <a:cubicBezTo>
                  <a:pt x="494" y="3399"/>
                  <a:pt x="494" y="3399"/>
                  <a:pt x="494" y="3399"/>
                </a:cubicBezTo>
                <a:cubicBezTo>
                  <a:pt x="493" y="3403"/>
                  <a:pt x="493" y="3403"/>
                  <a:pt x="493" y="3403"/>
                </a:cubicBezTo>
                <a:cubicBezTo>
                  <a:pt x="493" y="3403"/>
                  <a:pt x="482" y="3401"/>
                  <a:pt x="485" y="3404"/>
                </a:cubicBezTo>
                <a:cubicBezTo>
                  <a:pt x="488" y="3407"/>
                  <a:pt x="493" y="3410"/>
                  <a:pt x="493" y="3410"/>
                </a:cubicBezTo>
                <a:cubicBezTo>
                  <a:pt x="493" y="3410"/>
                  <a:pt x="497" y="3415"/>
                  <a:pt x="501" y="3416"/>
                </a:cubicBezTo>
                <a:cubicBezTo>
                  <a:pt x="504" y="3416"/>
                  <a:pt x="508" y="3413"/>
                  <a:pt x="508" y="3414"/>
                </a:cubicBezTo>
                <a:cubicBezTo>
                  <a:pt x="509" y="3415"/>
                  <a:pt x="510" y="3421"/>
                  <a:pt x="510" y="3421"/>
                </a:cubicBezTo>
                <a:cubicBezTo>
                  <a:pt x="517" y="3419"/>
                  <a:pt x="517" y="3419"/>
                  <a:pt x="517" y="3419"/>
                </a:cubicBezTo>
                <a:cubicBezTo>
                  <a:pt x="517" y="3419"/>
                  <a:pt x="513" y="3424"/>
                  <a:pt x="518" y="3424"/>
                </a:cubicBezTo>
                <a:cubicBezTo>
                  <a:pt x="522" y="3424"/>
                  <a:pt x="527" y="3416"/>
                  <a:pt x="527" y="3417"/>
                </a:cubicBezTo>
                <a:cubicBezTo>
                  <a:pt x="526" y="3418"/>
                  <a:pt x="528" y="3426"/>
                  <a:pt x="528" y="3428"/>
                </a:cubicBezTo>
                <a:cubicBezTo>
                  <a:pt x="528" y="3430"/>
                  <a:pt x="518" y="3442"/>
                  <a:pt x="518" y="3442"/>
                </a:cubicBezTo>
                <a:cubicBezTo>
                  <a:pt x="498" y="3456"/>
                  <a:pt x="498" y="3456"/>
                  <a:pt x="498" y="3456"/>
                </a:cubicBezTo>
                <a:cubicBezTo>
                  <a:pt x="498" y="3456"/>
                  <a:pt x="485" y="3449"/>
                  <a:pt x="479" y="3457"/>
                </a:cubicBezTo>
                <a:cubicBezTo>
                  <a:pt x="472" y="3465"/>
                  <a:pt x="481" y="3468"/>
                  <a:pt x="481" y="3468"/>
                </a:cubicBezTo>
                <a:cubicBezTo>
                  <a:pt x="471" y="3472"/>
                  <a:pt x="471" y="3472"/>
                  <a:pt x="471" y="3472"/>
                </a:cubicBezTo>
                <a:cubicBezTo>
                  <a:pt x="471" y="3472"/>
                  <a:pt x="466" y="3481"/>
                  <a:pt x="470" y="3479"/>
                </a:cubicBezTo>
                <a:cubicBezTo>
                  <a:pt x="474" y="3476"/>
                  <a:pt x="477" y="3473"/>
                  <a:pt x="477" y="3473"/>
                </a:cubicBezTo>
                <a:cubicBezTo>
                  <a:pt x="478" y="3476"/>
                  <a:pt x="478" y="3476"/>
                  <a:pt x="478" y="3476"/>
                </a:cubicBezTo>
                <a:cubicBezTo>
                  <a:pt x="478" y="3476"/>
                  <a:pt x="483" y="3469"/>
                  <a:pt x="488" y="3471"/>
                </a:cubicBezTo>
                <a:cubicBezTo>
                  <a:pt x="492" y="3473"/>
                  <a:pt x="506" y="3480"/>
                  <a:pt x="506" y="3480"/>
                </a:cubicBezTo>
                <a:cubicBezTo>
                  <a:pt x="516" y="3481"/>
                  <a:pt x="516" y="3481"/>
                  <a:pt x="516" y="3481"/>
                </a:cubicBezTo>
                <a:cubicBezTo>
                  <a:pt x="516" y="3481"/>
                  <a:pt x="514" y="3492"/>
                  <a:pt x="506" y="3488"/>
                </a:cubicBezTo>
                <a:cubicBezTo>
                  <a:pt x="497" y="3483"/>
                  <a:pt x="487" y="3477"/>
                  <a:pt x="487" y="3477"/>
                </a:cubicBezTo>
                <a:cubicBezTo>
                  <a:pt x="487" y="3477"/>
                  <a:pt x="472" y="3478"/>
                  <a:pt x="471" y="3488"/>
                </a:cubicBezTo>
                <a:cubicBezTo>
                  <a:pt x="469" y="3497"/>
                  <a:pt x="470" y="3499"/>
                  <a:pt x="470" y="3499"/>
                </a:cubicBezTo>
                <a:cubicBezTo>
                  <a:pt x="470" y="3499"/>
                  <a:pt x="491" y="3491"/>
                  <a:pt x="492" y="3495"/>
                </a:cubicBezTo>
                <a:cubicBezTo>
                  <a:pt x="492" y="3499"/>
                  <a:pt x="480" y="3497"/>
                  <a:pt x="475" y="3503"/>
                </a:cubicBezTo>
                <a:cubicBezTo>
                  <a:pt x="469" y="3510"/>
                  <a:pt x="463" y="3530"/>
                  <a:pt x="463" y="3530"/>
                </a:cubicBezTo>
                <a:cubicBezTo>
                  <a:pt x="463" y="3530"/>
                  <a:pt x="481" y="3517"/>
                  <a:pt x="481" y="3518"/>
                </a:cubicBezTo>
                <a:cubicBezTo>
                  <a:pt x="480" y="3519"/>
                  <a:pt x="457" y="3552"/>
                  <a:pt x="457" y="3552"/>
                </a:cubicBezTo>
                <a:cubicBezTo>
                  <a:pt x="449" y="3556"/>
                  <a:pt x="449" y="3556"/>
                  <a:pt x="449" y="3556"/>
                </a:cubicBezTo>
                <a:cubicBezTo>
                  <a:pt x="442" y="3551"/>
                  <a:pt x="442" y="3551"/>
                  <a:pt x="442" y="3551"/>
                </a:cubicBezTo>
                <a:cubicBezTo>
                  <a:pt x="442" y="3551"/>
                  <a:pt x="456" y="3542"/>
                  <a:pt x="456" y="3537"/>
                </a:cubicBezTo>
                <a:cubicBezTo>
                  <a:pt x="455" y="3531"/>
                  <a:pt x="464" y="3518"/>
                  <a:pt x="463" y="3516"/>
                </a:cubicBezTo>
                <a:cubicBezTo>
                  <a:pt x="461" y="3515"/>
                  <a:pt x="464" y="3505"/>
                  <a:pt x="458" y="3505"/>
                </a:cubicBezTo>
                <a:cubicBezTo>
                  <a:pt x="451" y="3505"/>
                  <a:pt x="446" y="3513"/>
                  <a:pt x="447" y="3515"/>
                </a:cubicBezTo>
                <a:cubicBezTo>
                  <a:pt x="448" y="3518"/>
                  <a:pt x="451" y="3523"/>
                  <a:pt x="450" y="3525"/>
                </a:cubicBezTo>
                <a:cubicBezTo>
                  <a:pt x="449" y="3527"/>
                  <a:pt x="438" y="3535"/>
                  <a:pt x="439" y="3531"/>
                </a:cubicBezTo>
                <a:cubicBezTo>
                  <a:pt x="440" y="3528"/>
                  <a:pt x="449" y="3524"/>
                  <a:pt x="445" y="3521"/>
                </a:cubicBezTo>
                <a:cubicBezTo>
                  <a:pt x="442" y="3519"/>
                  <a:pt x="436" y="3517"/>
                  <a:pt x="434" y="3512"/>
                </a:cubicBezTo>
                <a:cubicBezTo>
                  <a:pt x="432" y="3506"/>
                  <a:pt x="433" y="3498"/>
                  <a:pt x="429" y="3500"/>
                </a:cubicBezTo>
                <a:cubicBezTo>
                  <a:pt x="425" y="3502"/>
                  <a:pt x="416" y="3509"/>
                  <a:pt x="416" y="3510"/>
                </a:cubicBezTo>
                <a:cubicBezTo>
                  <a:pt x="415" y="3511"/>
                  <a:pt x="418" y="3521"/>
                  <a:pt x="416" y="3519"/>
                </a:cubicBezTo>
                <a:cubicBezTo>
                  <a:pt x="414" y="3517"/>
                  <a:pt x="409" y="3508"/>
                  <a:pt x="403" y="3508"/>
                </a:cubicBezTo>
                <a:cubicBezTo>
                  <a:pt x="396" y="3507"/>
                  <a:pt x="391" y="3512"/>
                  <a:pt x="386" y="3510"/>
                </a:cubicBezTo>
                <a:cubicBezTo>
                  <a:pt x="381" y="3508"/>
                  <a:pt x="375" y="3511"/>
                  <a:pt x="375" y="3511"/>
                </a:cubicBezTo>
                <a:cubicBezTo>
                  <a:pt x="383" y="3518"/>
                  <a:pt x="383" y="3518"/>
                  <a:pt x="383" y="3518"/>
                </a:cubicBezTo>
                <a:cubicBezTo>
                  <a:pt x="383" y="3518"/>
                  <a:pt x="370" y="3516"/>
                  <a:pt x="376" y="3521"/>
                </a:cubicBezTo>
                <a:cubicBezTo>
                  <a:pt x="381" y="3525"/>
                  <a:pt x="389" y="3528"/>
                  <a:pt x="391" y="3522"/>
                </a:cubicBezTo>
                <a:cubicBezTo>
                  <a:pt x="393" y="3517"/>
                  <a:pt x="399" y="3515"/>
                  <a:pt x="399" y="3515"/>
                </a:cubicBezTo>
                <a:cubicBezTo>
                  <a:pt x="395" y="3528"/>
                  <a:pt x="395" y="3528"/>
                  <a:pt x="395" y="3528"/>
                </a:cubicBezTo>
                <a:cubicBezTo>
                  <a:pt x="378" y="3530"/>
                  <a:pt x="378" y="3530"/>
                  <a:pt x="378" y="3530"/>
                </a:cubicBezTo>
                <a:cubicBezTo>
                  <a:pt x="378" y="3530"/>
                  <a:pt x="341" y="3554"/>
                  <a:pt x="340" y="3557"/>
                </a:cubicBezTo>
                <a:cubicBezTo>
                  <a:pt x="339" y="3560"/>
                  <a:pt x="346" y="3576"/>
                  <a:pt x="352" y="3576"/>
                </a:cubicBezTo>
                <a:cubicBezTo>
                  <a:pt x="359" y="3575"/>
                  <a:pt x="361" y="3571"/>
                  <a:pt x="361" y="3571"/>
                </a:cubicBezTo>
                <a:cubicBezTo>
                  <a:pt x="361" y="3571"/>
                  <a:pt x="353" y="3558"/>
                  <a:pt x="354" y="3557"/>
                </a:cubicBezTo>
                <a:cubicBezTo>
                  <a:pt x="355" y="3557"/>
                  <a:pt x="368" y="3557"/>
                  <a:pt x="375" y="3554"/>
                </a:cubicBezTo>
                <a:cubicBezTo>
                  <a:pt x="382" y="3551"/>
                  <a:pt x="388" y="3544"/>
                  <a:pt x="387" y="3545"/>
                </a:cubicBezTo>
                <a:cubicBezTo>
                  <a:pt x="387" y="3547"/>
                  <a:pt x="374" y="3559"/>
                  <a:pt x="383" y="3562"/>
                </a:cubicBezTo>
                <a:cubicBezTo>
                  <a:pt x="391" y="3564"/>
                  <a:pt x="396" y="3560"/>
                  <a:pt x="398" y="3565"/>
                </a:cubicBezTo>
                <a:cubicBezTo>
                  <a:pt x="400" y="3569"/>
                  <a:pt x="401" y="3569"/>
                  <a:pt x="407" y="3570"/>
                </a:cubicBezTo>
                <a:cubicBezTo>
                  <a:pt x="413" y="3571"/>
                  <a:pt x="416" y="3571"/>
                  <a:pt x="416" y="3571"/>
                </a:cubicBezTo>
                <a:cubicBezTo>
                  <a:pt x="416" y="3571"/>
                  <a:pt x="413" y="3563"/>
                  <a:pt x="414" y="3563"/>
                </a:cubicBezTo>
                <a:cubicBezTo>
                  <a:pt x="416" y="3563"/>
                  <a:pt x="428" y="3568"/>
                  <a:pt x="430" y="3570"/>
                </a:cubicBezTo>
                <a:cubicBezTo>
                  <a:pt x="432" y="3573"/>
                  <a:pt x="435" y="3577"/>
                  <a:pt x="435" y="3577"/>
                </a:cubicBezTo>
                <a:cubicBezTo>
                  <a:pt x="435" y="3577"/>
                  <a:pt x="426" y="3581"/>
                  <a:pt x="429" y="3583"/>
                </a:cubicBezTo>
                <a:cubicBezTo>
                  <a:pt x="432" y="3586"/>
                  <a:pt x="437" y="3593"/>
                  <a:pt x="436" y="3593"/>
                </a:cubicBezTo>
                <a:cubicBezTo>
                  <a:pt x="435" y="3593"/>
                  <a:pt x="426" y="3591"/>
                  <a:pt x="425" y="3592"/>
                </a:cubicBezTo>
                <a:cubicBezTo>
                  <a:pt x="423" y="3592"/>
                  <a:pt x="413" y="3603"/>
                  <a:pt x="413" y="3603"/>
                </a:cubicBezTo>
                <a:cubicBezTo>
                  <a:pt x="424" y="3613"/>
                  <a:pt x="424" y="3613"/>
                  <a:pt x="424" y="3613"/>
                </a:cubicBezTo>
                <a:cubicBezTo>
                  <a:pt x="424" y="3613"/>
                  <a:pt x="438" y="3607"/>
                  <a:pt x="436" y="3611"/>
                </a:cubicBezTo>
                <a:cubicBezTo>
                  <a:pt x="434" y="3616"/>
                  <a:pt x="424" y="3619"/>
                  <a:pt x="424" y="3619"/>
                </a:cubicBezTo>
                <a:cubicBezTo>
                  <a:pt x="424" y="3619"/>
                  <a:pt x="414" y="3606"/>
                  <a:pt x="409" y="3609"/>
                </a:cubicBezTo>
                <a:cubicBezTo>
                  <a:pt x="403" y="3613"/>
                  <a:pt x="394" y="3623"/>
                  <a:pt x="397" y="3623"/>
                </a:cubicBezTo>
                <a:cubicBezTo>
                  <a:pt x="399" y="3622"/>
                  <a:pt x="417" y="3622"/>
                  <a:pt x="416" y="3623"/>
                </a:cubicBezTo>
                <a:cubicBezTo>
                  <a:pt x="416" y="3625"/>
                  <a:pt x="398" y="3621"/>
                  <a:pt x="401" y="3628"/>
                </a:cubicBezTo>
                <a:cubicBezTo>
                  <a:pt x="404" y="3635"/>
                  <a:pt x="403" y="3643"/>
                  <a:pt x="406" y="3642"/>
                </a:cubicBezTo>
                <a:cubicBezTo>
                  <a:pt x="409" y="3641"/>
                  <a:pt x="420" y="3634"/>
                  <a:pt x="421" y="3635"/>
                </a:cubicBezTo>
                <a:cubicBezTo>
                  <a:pt x="421" y="3636"/>
                  <a:pt x="432" y="3635"/>
                  <a:pt x="438" y="3634"/>
                </a:cubicBezTo>
                <a:cubicBezTo>
                  <a:pt x="445" y="3633"/>
                  <a:pt x="458" y="3605"/>
                  <a:pt x="460" y="3609"/>
                </a:cubicBezTo>
                <a:cubicBezTo>
                  <a:pt x="461" y="3613"/>
                  <a:pt x="462" y="3620"/>
                  <a:pt x="460" y="3625"/>
                </a:cubicBezTo>
                <a:cubicBezTo>
                  <a:pt x="459" y="3630"/>
                  <a:pt x="474" y="3632"/>
                  <a:pt x="476" y="3633"/>
                </a:cubicBezTo>
                <a:cubicBezTo>
                  <a:pt x="478" y="3634"/>
                  <a:pt x="492" y="3636"/>
                  <a:pt x="488" y="3641"/>
                </a:cubicBezTo>
                <a:cubicBezTo>
                  <a:pt x="484" y="3646"/>
                  <a:pt x="480" y="3661"/>
                  <a:pt x="468" y="3653"/>
                </a:cubicBezTo>
                <a:cubicBezTo>
                  <a:pt x="456" y="3646"/>
                  <a:pt x="432" y="3636"/>
                  <a:pt x="429" y="3641"/>
                </a:cubicBezTo>
                <a:cubicBezTo>
                  <a:pt x="427" y="3646"/>
                  <a:pt x="420" y="3650"/>
                  <a:pt x="426" y="3653"/>
                </a:cubicBezTo>
                <a:cubicBezTo>
                  <a:pt x="432" y="3655"/>
                  <a:pt x="445" y="3661"/>
                  <a:pt x="445" y="3664"/>
                </a:cubicBezTo>
                <a:cubicBezTo>
                  <a:pt x="445" y="3667"/>
                  <a:pt x="444" y="3673"/>
                  <a:pt x="440" y="3673"/>
                </a:cubicBezTo>
                <a:cubicBezTo>
                  <a:pt x="437" y="3673"/>
                  <a:pt x="430" y="3667"/>
                  <a:pt x="428" y="3670"/>
                </a:cubicBezTo>
                <a:cubicBezTo>
                  <a:pt x="425" y="3673"/>
                  <a:pt x="414" y="3678"/>
                  <a:pt x="420" y="3680"/>
                </a:cubicBezTo>
                <a:cubicBezTo>
                  <a:pt x="426" y="3681"/>
                  <a:pt x="438" y="3675"/>
                  <a:pt x="437" y="3680"/>
                </a:cubicBezTo>
                <a:cubicBezTo>
                  <a:pt x="436" y="3685"/>
                  <a:pt x="417" y="3677"/>
                  <a:pt x="418" y="3684"/>
                </a:cubicBezTo>
                <a:cubicBezTo>
                  <a:pt x="419" y="3691"/>
                  <a:pt x="424" y="3694"/>
                  <a:pt x="422" y="3697"/>
                </a:cubicBezTo>
                <a:cubicBezTo>
                  <a:pt x="420" y="3701"/>
                  <a:pt x="416" y="3701"/>
                  <a:pt x="417" y="3709"/>
                </a:cubicBezTo>
                <a:cubicBezTo>
                  <a:pt x="417" y="3716"/>
                  <a:pt x="420" y="3726"/>
                  <a:pt x="420" y="3726"/>
                </a:cubicBezTo>
                <a:cubicBezTo>
                  <a:pt x="420" y="3726"/>
                  <a:pt x="431" y="3735"/>
                  <a:pt x="431" y="3729"/>
                </a:cubicBezTo>
                <a:cubicBezTo>
                  <a:pt x="431" y="3724"/>
                  <a:pt x="433" y="3713"/>
                  <a:pt x="431" y="3708"/>
                </a:cubicBezTo>
                <a:cubicBezTo>
                  <a:pt x="430" y="3703"/>
                  <a:pt x="436" y="3708"/>
                  <a:pt x="439" y="3704"/>
                </a:cubicBezTo>
                <a:cubicBezTo>
                  <a:pt x="442" y="3700"/>
                  <a:pt x="437" y="3697"/>
                  <a:pt x="442" y="3698"/>
                </a:cubicBezTo>
                <a:cubicBezTo>
                  <a:pt x="446" y="3698"/>
                  <a:pt x="457" y="3696"/>
                  <a:pt x="453" y="3700"/>
                </a:cubicBezTo>
                <a:cubicBezTo>
                  <a:pt x="450" y="3703"/>
                  <a:pt x="443" y="3710"/>
                  <a:pt x="446" y="3712"/>
                </a:cubicBezTo>
                <a:cubicBezTo>
                  <a:pt x="448" y="3714"/>
                  <a:pt x="456" y="3718"/>
                  <a:pt x="453" y="3719"/>
                </a:cubicBezTo>
                <a:cubicBezTo>
                  <a:pt x="450" y="3719"/>
                  <a:pt x="438" y="3713"/>
                  <a:pt x="437" y="3714"/>
                </a:cubicBezTo>
                <a:cubicBezTo>
                  <a:pt x="437" y="3715"/>
                  <a:pt x="437" y="3725"/>
                  <a:pt x="437" y="3725"/>
                </a:cubicBezTo>
                <a:cubicBezTo>
                  <a:pt x="451" y="3730"/>
                  <a:pt x="451" y="3730"/>
                  <a:pt x="451" y="3730"/>
                </a:cubicBezTo>
                <a:cubicBezTo>
                  <a:pt x="451" y="3730"/>
                  <a:pt x="464" y="3739"/>
                  <a:pt x="462" y="3741"/>
                </a:cubicBezTo>
                <a:cubicBezTo>
                  <a:pt x="460" y="3743"/>
                  <a:pt x="437" y="3732"/>
                  <a:pt x="435" y="3733"/>
                </a:cubicBezTo>
                <a:cubicBezTo>
                  <a:pt x="434" y="3733"/>
                  <a:pt x="423" y="3735"/>
                  <a:pt x="426" y="3738"/>
                </a:cubicBezTo>
                <a:cubicBezTo>
                  <a:pt x="429" y="3741"/>
                  <a:pt x="436" y="3744"/>
                  <a:pt x="436" y="3744"/>
                </a:cubicBezTo>
                <a:cubicBezTo>
                  <a:pt x="436" y="3744"/>
                  <a:pt x="418" y="3746"/>
                  <a:pt x="423" y="3748"/>
                </a:cubicBezTo>
                <a:cubicBezTo>
                  <a:pt x="428" y="3750"/>
                  <a:pt x="434" y="3753"/>
                  <a:pt x="434" y="3753"/>
                </a:cubicBezTo>
                <a:cubicBezTo>
                  <a:pt x="447" y="3752"/>
                  <a:pt x="447" y="3752"/>
                  <a:pt x="447" y="3752"/>
                </a:cubicBezTo>
                <a:cubicBezTo>
                  <a:pt x="447" y="3752"/>
                  <a:pt x="452" y="3760"/>
                  <a:pt x="449" y="3760"/>
                </a:cubicBezTo>
                <a:cubicBezTo>
                  <a:pt x="446" y="3759"/>
                  <a:pt x="432" y="3760"/>
                  <a:pt x="432" y="3760"/>
                </a:cubicBezTo>
                <a:cubicBezTo>
                  <a:pt x="432" y="3760"/>
                  <a:pt x="426" y="3750"/>
                  <a:pt x="423" y="3752"/>
                </a:cubicBezTo>
                <a:cubicBezTo>
                  <a:pt x="421" y="3754"/>
                  <a:pt x="420" y="3758"/>
                  <a:pt x="421" y="3758"/>
                </a:cubicBezTo>
                <a:cubicBezTo>
                  <a:pt x="422" y="3759"/>
                  <a:pt x="427" y="3767"/>
                  <a:pt x="428" y="3767"/>
                </a:cubicBezTo>
                <a:cubicBezTo>
                  <a:pt x="430" y="3768"/>
                  <a:pt x="449" y="3772"/>
                  <a:pt x="449" y="3772"/>
                </a:cubicBezTo>
                <a:cubicBezTo>
                  <a:pt x="449" y="3772"/>
                  <a:pt x="439" y="3779"/>
                  <a:pt x="440" y="3780"/>
                </a:cubicBezTo>
                <a:cubicBezTo>
                  <a:pt x="442" y="3781"/>
                  <a:pt x="453" y="3788"/>
                  <a:pt x="452" y="3788"/>
                </a:cubicBezTo>
                <a:cubicBezTo>
                  <a:pt x="451" y="3789"/>
                  <a:pt x="425" y="3783"/>
                  <a:pt x="430" y="3793"/>
                </a:cubicBezTo>
                <a:cubicBezTo>
                  <a:pt x="436" y="3802"/>
                  <a:pt x="445" y="3810"/>
                  <a:pt x="449" y="3805"/>
                </a:cubicBezTo>
                <a:cubicBezTo>
                  <a:pt x="453" y="3800"/>
                  <a:pt x="454" y="3792"/>
                  <a:pt x="454" y="3792"/>
                </a:cubicBezTo>
                <a:cubicBezTo>
                  <a:pt x="466" y="3784"/>
                  <a:pt x="466" y="3784"/>
                  <a:pt x="466" y="3784"/>
                </a:cubicBezTo>
                <a:cubicBezTo>
                  <a:pt x="465" y="3785"/>
                  <a:pt x="464" y="3787"/>
                  <a:pt x="465" y="3790"/>
                </a:cubicBezTo>
                <a:cubicBezTo>
                  <a:pt x="466" y="3795"/>
                  <a:pt x="478" y="3795"/>
                  <a:pt x="475" y="3798"/>
                </a:cubicBezTo>
                <a:cubicBezTo>
                  <a:pt x="472" y="3800"/>
                  <a:pt x="462" y="3796"/>
                  <a:pt x="461" y="3799"/>
                </a:cubicBezTo>
                <a:cubicBezTo>
                  <a:pt x="460" y="3801"/>
                  <a:pt x="457" y="3817"/>
                  <a:pt x="453" y="3816"/>
                </a:cubicBezTo>
                <a:cubicBezTo>
                  <a:pt x="450" y="3814"/>
                  <a:pt x="442" y="3811"/>
                  <a:pt x="439" y="3812"/>
                </a:cubicBezTo>
                <a:cubicBezTo>
                  <a:pt x="435" y="3813"/>
                  <a:pt x="424" y="3814"/>
                  <a:pt x="430" y="3819"/>
                </a:cubicBezTo>
                <a:cubicBezTo>
                  <a:pt x="435" y="3824"/>
                  <a:pt x="435" y="3818"/>
                  <a:pt x="435" y="3824"/>
                </a:cubicBezTo>
                <a:cubicBezTo>
                  <a:pt x="435" y="3830"/>
                  <a:pt x="434" y="3832"/>
                  <a:pt x="438" y="3831"/>
                </a:cubicBezTo>
                <a:cubicBezTo>
                  <a:pt x="442" y="3830"/>
                  <a:pt x="442" y="3825"/>
                  <a:pt x="444" y="3828"/>
                </a:cubicBezTo>
                <a:cubicBezTo>
                  <a:pt x="446" y="3831"/>
                  <a:pt x="448" y="3833"/>
                  <a:pt x="449" y="3833"/>
                </a:cubicBezTo>
                <a:cubicBezTo>
                  <a:pt x="450" y="3833"/>
                  <a:pt x="458" y="3820"/>
                  <a:pt x="459" y="3826"/>
                </a:cubicBezTo>
                <a:cubicBezTo>
                  <a:pt x="461" y="3831"/>
                  <a:pt x="466" y="3835"/>
                  <a:pt x="463" y="3837"/>
                </a:cubicBezTo>
                <a:cubicBezTo>
                  <a:pt x="460" y="3840"/>
                  <a:pt x="457" y="3843"/>
                  <a:pt x="459" y="3842"/>
                </a:cubicBezTo>
                <a:cubicBezTo>
                  <a:pt x="460" y="3842"/>
                  <a:pt x="468" y="3843"/>
                  <a:pt x="465" y="3847"/>
                </a:cubicBezTo>
                <a:cubicBezTo>
                  <a:pt x="462" y="3851"/>
                  <a:pt x="462" y="3856"/>
                  <a:pt x="464" y="3857"/>
                </a:cubicBezTo>
                <a:cubicBezTo>
                  <a:pt x="466" y="3858"/>
                  <a:pt x="473" y="3860"/>
                  <a:pt x="472" y="3864"/>
                </a:cubicBezTo>
                <a:cubicBezTo>
                  <a:pt x="471" y="3869"/>
                  <a:pt x="475" y="3878"/>
                  <a:pt x="478" y="3878"/>
                </a:cubicBezTo>
                <a:cubicBezTo>
                  <a:pt x="481" y="3879"/>
                  <a:pt x="485" y="3876"/>
                  <a:pt x="487" y="3876"/>
                </a:cubicBezTo>
                <a:cubicBezTo>
                  <a:pt x="490" y="3875"/>
                  <a:pt x="495" y="3882"/>
                  <a:pt x="497" y="3878"/>
                </a:cubicBezTo>
                <a:cubicBezTo>
                  <a:pt x="498" y="3874"/>
                  <a:pt x="516" y="3877"/>
                  <a:pt x="507" y="3871"/>
                </a:cubicBezTo>
                <a:cubicBezTo>
                  <a:pt x="497" y="3864"/>
                  <a:pt x="485" y="3855"/>
                  <a:pt x="489" y="3856"/>
                </a:cubicBezTo>
                <a:cubicBezTo>
                  <a:pt x="493" y="3856"/>
                  <a:pt x="527" y="3873"/>
                  <a:pt x="527" y="3867"/>
                </a:cubicBezTo>
                <a:cubicBezTo>
                  <a:pt x="527" y="3862"/>
                  <a:pt x="491" y="3846"/>
                  <a:pt x="491" y="3846"/>
                </a:cubicBezTo>
                <a:cubicBezTo>
                  <a:pt x="496" y="3844"/>
                  <a:pt x="496" y="3844"/>
                  <a:pt x="496" y="3844"/>
                </a:cubicBezTo>
                <a:cubicBezTo>
                  <a:pt x="496" y="3844"/>
                  <a:pt x="543" y="3863"/>
                  <a:pt x="537" y="3870"/>
                </a:cubicBezTo>
                <a:cubicBezTo>
                  <a:pt x="531" y="3877"/>
                  <a:pt x="515" y="3870"/>
                  <a:pt x="513" y="3875"/>
                </a:cubicBezTo>
                <a:cubicBezTo>
                  <a:pt x="512" y="3881"/>
                  <a:pt x="511" y="3883"/>
                  <a:pt x="511" y="3883"/>
                </a:cubicBezTo>
                <a:cubicBezTo>
                  <a:pt x="511" y="3883"/>
                  <a:pt x="523" y="3883"/>
                  <a:pt x="521" y="3884"/>
                </a:cubicBezTo>
                <a:cubicBezTo>
                  <a:pt x="520" y="3885"/>
                  <a:pt x="513" y="3893"/>
                  <a:pt x="511" y="3894"/>
                </a:cubicBezTo>
                <a:cubicBezTo>
                  <a:pt x="510" y="3894"/>
                  <a:pt x="497" y="3885"/>
                  <a:pt x="494" y="3885"/>
                </a:cubicBezTo>
                <a:cubicBezTo>
                  <a:pt x="492" y="3885"/>
                  <a:pt x="487" y="3891"/>
                  <a:pt x="487" y="3891"/>
                </a:cubicBezTo>
                <a:cubicBezTo>
                  <a:pt x="487" y="3891"/>
                  <a:pt x="471" y="3889"/>
                  <a:pt x="471" y="3890"/>
                </a:cubicBezTo>
                <a:cubicBezTo>
                  <a:pt x="470" y="3892"/>
                  <a:pt x="472" y="3901"/>
                  <a:pt x="470" y="3902"/>
                </a:cubicBezTo>
                <a:cubicBezTo>
                  <a:pt x="469" y="3903"/>
                  <a:pt x="471" y="3906"/>
                  <a:pt x="471" y="3906"/>
                </a:cubicBezTo>
                <a:cubicBezTo>
                  <a:pt x="471" y="3906"/>
                  <a:pt x="455" y="3923"/>
                  <a:pt x="461" y="3924"/>
                </a:cubicBezTo>
                <a:cubicBezTo>
                  <a:pt x="467" y="3924"/>
                  <a:pt x="473" y="3907"/>
                  <a:pt x="476" y="3911"/>
                </a:cubicBezTo>
                <a:cubicBezTo>
                  <a:pt x="479" y="3915"/>
                  <a:pt x="485" y="3921"/>
                  <a:pt x="485" y="3919"/>
                </a:cubicBezTo>
                <a:cubicBezTo>
                  <a:pt x="486" y="3917"/>
                  <a:pt x="493" y="3914"/>
                  <a:pt x="492" y="3912"/>
                </a:cubicBezTo>
                <a:cubicBezTo>
                  <a:pt x="491" y="3910"/>
                  <a:pt x="491" y="3905"/>
                  <a:pt x="491" y="3905"/>
                </a:cubicBezTo>
                <a:cubicBezTo>
                  <a:pt x="491" y="3905"/>
                  <a:pt x="501" y="3909"/>
                  <a:pt x="502" y="3908"/>
                </a:cubicBezTo>
                <a:cubicBezTo>
                  <a:pt x="502" y="3906"/>
                  <a:pt x="533" y="3882"/>
                  <a:pt x="535" y="3887"/>
                </a:cubicBezTo>
                <a:cubicBezTo>
                  <a:pt x="538" y="3891"/>
                  <a:pt x="531" y="3900"/>
                  <a:pt x="528" y="3902"/>
                </a:cubicBezTo>
                <a:cubicBezTo>
                  <a:pt x="526" y="3903"/>
                  <a:pt x="515" y="3905"/>
                  <a:pt x="514" y="3906"/>
                </a:cubicBezTo>
                <a:cubicBezTo>
                  <a:pt x="514" y="3907"/>
                  <a:pt x="521" y="3910"/>
                  <a:pt x="525" y="3911"/>
                </a:cubicBezTo>
                <a:cubicBezTo>
                  <a:pt x="529" y="3912"/>
                  <a:pt x="537" y="3919"/>
                  <a:pt x="538" y="3918"/>
                </a:cubicBezTo>
                <a:cubicBezTo>
                  <a:pt x="539" y="3916"/>
                  <a:pt x="545" y="3907"/>
                  <a:pt x="548" y="3907"/>
                </a:cubicBezTo>
                <a:cubicBezTo>
                  <a:pt x="552" y="3907"/>
                  <a:pt x="595" y="3907"/>
                  <a:pt x="594" y="3913"/>
                </a:cubicBezTo>
                <a:cubicBezTo>
                  <a:pt x="593" y="3918"/>
                  <a:pt x="552" y="3918"/>
                  <a:pt x="552" y="3918"/>
                </a:cubicBezTo>
                <a:cubicBezTo>
                  <a:pt x="544" y="3925"/>
                  <a:pt x="544" y="3925"/>
                  <a:pt x="544" y="3925"/>
                </a:cubicBezTo>
                <a:cubicBezTo>
                  <a:pt x="537" y="3920"/>
                  <a:pt x="537" y="3920"/>
                  <a:pt x="537" y="3920"/>
                </a:cubicBezTo>
                <a:cubicBezTo>
                  <a:pt x="535" y="3926"/>
                  <a:pt x="535" y="3926"/>
                  <a:pt x="535" y="3926"/>
                </a:cubicBezTo>
                <a:cubicBezTo>
                  <a:pt x="535" y="3926"/>
                  <a:pt x="517" y="3910"/>
                  <a:pt x="513" y="3914"/>
                </a:cubicBezTo>
                <a:cubicBezTo>
                  <a:pt x="509" y="3918"/>
                  <a:pt x="509" y="3920"/>
                  <a:pt x="507" y="3918"/>
                </a:cubicBezTo>
                <a:cubicBezTo>
                  <a:pt x="505" y="3916"/>
                  <a:pt x="501" y="3908"/>
                  <a:pt x="498" y="3912"/>
                </a:cubicBezTo>
                <a:cubicBezTo>
                  <a:pt x="495" y="3915"/>
                  <a:pt x="486" y="3920"/>
                  <a:pt x="487" y="3923"/>
                </a:cubicBezTo>
                <a:cubicBezTo>
                  <a:pt x="487" y="3926"/>
                  <a:pt x="489" y="3929"/>
                  <a:pt x="490" y="3930"/>
                </a:cubicBezTo>
                <a:cubicBezTo>
                  <a:pt x="488" y="3928"/>
                  <a:pt x="483" y="3923"/>
                  <a:pt x="473" y="3926"/>
                </a:cubicBezTo>
                <a:cubicBezTo>
                  <a:pt x="462" y="3929"/>
                  <a:pt x="450" y="3933"/>
                  <a:pt x="454" y="3933"/>
                </a:cubicBezTo>
                <a:cubicBezTo>
                  <a:pt x="457" y="3933"/>
                  <a:pt x="466" y="3931"/>
                  <a:pt x="469" y="3934"/>
                </a:cubicBezTo>
                <a:cubicBezTo>
                  <a:pt x="473" y="3936"/>
                  <a:pt x="497" y="3946"/>
                  <a:pt x="498" y="3943"/>
                </a:cubicBezTo>
                <a:cubicBezTo>
                  <a:pt x="500" y="3940"/>
                  <a:pt x="506" y="3937"/>
                  <a:pt x="506" y="3937"/>
                </a:cubicBezTo>
                <a:cubicBezTo>
                  <a:pt x="506" y="3937"/>
                  <a:pt x="509" y="3944"/>
                  <a:pt x="511" y="3945"/>
                </a:cubicBezTo>
                <a:cubicBezTo>
                  <a:pt x="512" y="3946"/>
                  <a:pt x="520" y="3944"/>
                  <a:pt x="521" y="3946"/>
                </a:cubicBezTo>
                <a:cubicBezTo>
                  <a:pt x="522" y="3948"/>
                  <a:pt x="521" y="3955"/>
                  <a:pt x="521" y="3955"/>
                </a:cubicBezTo>
                <a:cubicBezTo>
                  <a:pt x="521" y="3955"/>
                  <a:pt x="506" y="3947"/>
                  <a:pt x="505" y="3948"/>
                </a:cubicBezTo>
                <a:cubicBezTo>
                  <a:pt x="503" y="3948"/>
                  <a:pt x="487" y="3950"/>
                  <a:pt x="487" y="3950"/>
                </a:cubicBezTo>
                <a:cubicBezTo>
                  <a:pt x="541" y="3973"/>
                  <a:pt x="541" y="3973"/>
                  <a:pt x="541" y="3973"/>
                </a:cubicBezTo>
                <a:cubicBezTo>
                  <a:pt x="541" y="3973"/>
                  <a:pt x="533" y="3965"/>
                  <a:pt x="531" y="3961"/>
                </a:cubicBezTo>
                <a:cubicBezTo>
                  <a:pt x="529" y="3957"/>
                  <a:pt x="532" y="3955"/>
                  <a:pt x="536" y="3954"/>
                </a:cubicBezTo>
                <a:cubicBezTo>
                  <a:pt x="539" y="3952"/>
                  <a:pt x="552" y="3950"/>
                  <a:pt x="548" y="3948"/>
                </a:cubicBezTo>
                <a:cubicBezTo>
                  <a:pt x="543" y="3946"/>
                  <a:pt x="526" y="3942"/>
                  <a:pt x="530" y="3941"/>
                </a:cubicBezTo>
                <a:cubicBezTo>
                  <a:pt x="535" y="3940"/>
                  <a:pt x="549" y="3936"/>
                  <a:pt x="550" y="3938"/>
                </a:cubicBezTo>
                <a:cubicBezTo>
                  <a:pt x="551" y="3940"/>
                  <a:pt x="555" y="3948"/>
                  <a:pt x="559" y="3945"/>
                </a:cubicBezTo>
                <a:cubicBezTo>
                  <a:pt x="562" y="3941"/>
                  <a:pt x="602" y="3920"/>
                  <a:pt x="609" y="3924"/>
                </a:cubicBezTo>
                <a:cubicBezTo>
                  <a:pt x="616" y="3928"/>
                  <a:pt x="604" y="3945"/>
                  <a:pt x="604" y="3945"/>
                </a:cubicBezTo>
                <a:cubicBezTo>
                  <a:pt x="579" y="3952"/>
                  <a:pt x="579" y="3952"/>
                  <a:pt x="579" y="3952"/>
                </a:cubicBezTo>
                <a:cubicBezTo>
                  <a:pt x="579" y="3952"/>
                  <a:pt x="585" y="3962"/>
                  <a:pt x="579" y="3967"/>
                </a:cubicBezTo>
                <a:cubicBezTo>
                  <a:pt x="572" y="3972"/>
                  <a:pt x="560" y="3971"/>
                  <a:pt x="563" y="3970"/>
                </a:cubicBezTo>
                <a:cubicBezTo>
                  <a:pt x="567" y="3969"/>
                  <a:pt x="574" y="3966"/>
                  <a:pt x="573" y="3961"/>
                </a:cubicBezTo>
                <a:cubicBezTo>
                  <a:pt x="572" y="3956"/>
                  <a:pt x="572" y="3948"/>
                  <a:pt x="567" y="3951"/>
                </a:cubicBezTo>
                <a:cubicBezTo>
                  <a:pt x="562" y="3954"/>
                  <a:pt x="567" y="3961"/>
                  <a:pt x="561" y="3961"/>
                </a:cubicBezTo>
                <a:cubicBezTo>
                  <a:pt x="555" y="3960"/>
                  <a:pt x="555" y="3953"/>
                  <a:pt x="555" y="3953"/>
                </a:cubicBezTo>
                <a:cubicBezTo>
                  <a:pt x="540" y="3958"/>
                  <a:pt x="540" y="3958"/>
                  <a:pt x="540" y="3958"/>
                </a:cubicBezTo>
                <a:cubicBezTo>
                  <a:pt x="540" y="3958"/>
                  <a:pt x="551" y="3977"/>
                  <a:pt x="556" y="3979"/>
                </a:cubicBezTo>
                <a:cubicBezTo>
                  <a:pt x="560" y="3980"/>
                  <a:pt x="564" y="3979"/>
                  <a:pt x="570" y="3980"/>
                </a:cubicBezTo>
                <a:cubicBezTo>
                  <a:pt x="575" y="3980"/>
                  <a:pt x="583" y="3985"/>
                  <a:pt x="585" y="3985"/>
                </a:cubicBezTo>
                <a:cubicBezTo>
                  <a:pt x="587" y="3986"/>
                  <a:pt x="598" y="3993"/>
                  <a:pt x="606" y="3990"/>
                </a:cubicBezTo>
                <a:cubicBezTo>
                  <a:pt x="615" y="3987"/>
                  <a:pt x="624" y="3990"/>
                  <a:pt x="624" y="3984"/>
                </a:cubicBezTo>
                <a:cubicBezTo>
                  <a:pt x="624" y="3978"/>
                  <a:pt x="628" y="3972"/>
                  <a:pt x="627" y="3971"/>
                </a:cubicBezTo>
                <a:cubicBezTo>
                  <a:pt x="626" y="3969"/>
                  <a:pt x="623" y="3966"/>
                  <a:pt x="623" y="3959"/>
                </a:cubicBezTo>
                <a:cubicBezTo>
                  <a:pt x="623" y="3952"/>
                  <a:pt x="634" y="3939"/>
                  <a:pt x="634" y="3938"/>
                </a:cubicBezTo>
                <a:cubicBezTo>
                  <a:pt x="633" y="3937"/>
                  <a:pt x="633" y="3925"/>
                  <a:pt x="634" y="3923"/>
                </a:cubicBezTo>
                <a:cubicBezTo>
                  <a:pt x="634" y="3920"/>
                  <a:pt x="648" y="3920"/>
                  <a:pt x="654" y="3920"/>
                </a:cubicBezTo>
                <a:cubicBezTo>
                  <a:pt x="660" y="3919"/>
                  <a:pt x="674" y="3910"/>
                  <a:pt x="686" y="3909"/>
                </a:cubicBezTo>
                <a:cubicBezTo>
                  <a:pt x="698" y="3908"/>
                  <a:pt x="706" y="3902"/>
                  <a:pt x="706" y="3909"/>
                </a:cubicBezTo>
                <a:cubicBezTo>
                  <a:pt x="706" y="3916"/>
                  <a:pt x="686" y="3930"/>
                  <a:pt x="684" y="3928"/>
                </a:cubicBezTo>
                <a:cubicBezTo>
                  <a:pt x="681" y="3926"/>
                  <a:pt x="673" y="3920"/>
                  <a:pt x="673" y="3920"/>
                </a:cubicBezTo>
                <a:cubicBezTo>
                  <a:pt x="659" y="3923"/>
                  <a:pt x="659" y="3923"/>
                  <a:pt x="659" y="3923"/>
                </a:cubicBezTo>
                <a:cubicBezTo>
                  <a:pt x="659" y="3923"/>
                  <a:pt x="667" y="3926"/>
                  <a:pt x="666" y="3927"/>
                </a:cubicBezTo>
                <a:cubicBezTo>
                  <a:pt x="666" y="3928"/>
                  <a:pt x="661" y="3930"/>
                  <a:pt x="664" y="3930"/>
                </a:cubicBezTo>
                <a:cubicBezTo>
                  <a:pt x="668" y="3930"/>
                  <a:pt x="678" y="3930"/>
                  <a:pt x="678" y="3930"/>
                </a:cubicBezTo>
                <a:cubicBezTo>
                  <a:pt x="678" y="3930"/>
                  <a:pt x="667" y="3945"/>
                  <a:pt x="663" y="3940"/>
                </a:cubicBezTo>
                <a:cubicBezTo>
                  <a:pt x="659" y="3936"/>
                  <a:pt x="663" y="3934"/>
                  <a:pt x="662" y="3935"/>
                </a:cubicBezTo>
                <a:cubicBezTo>
                  <a:pt x="661" y="3935"/>
                  <a:pt x="658" y="3945"/>
                  <a:pt x="657" y="3946"/>
                </a:cubicBezTo>
                <a:cubicBezTo>
                  <a:pt x="656" y="3947"/>
                  <a:pt x="657" y="3960"/>
                  <a:pt x="659" y="3961"/>
                </a:cubicBezTo>
                <a:cubicBezTo>
                  <a:pt x="661" y="3961"/>
                  <a:pt x="669" y="3964"/>
                  <a:pt x="673" y="3963"/>
                </a:cubicBezTo>
                <a:cubicBezTo>
                  <a:pt x="677" y="3963"/>
                  <a:pt x="688" y="3954"/>
                  <a:pt x="693" y="3956"/>
                </a:cubicBezTo>
                <a:cubicBezTo>
                  <a:pt x="698" y="3959"/>
                  <a:pt x="716" y="3950"/>
                  <a:pt x="721" y="3958"/>
                </a:cubicBezTo>
                <a:cubicBezTo>
                  <a:pt x="726" y="3967"/>
                  <a:pt x="717" y="3971"/>
                  <a:pt x="709" y="3974"/>
                </a:cubicBezTo>
                <a:cubicBezTo>
                  <a:pt x="701" y="3976"/>
                  <a:pt x="673" y="3982"/>
                  <a:pt x="674" y="3985"/>
                </a:cubicBezTo>
                <a:cubicBezTo>
                  <a:pt x="676" y="3987"/>
                  <a:pt x="683" y="4009"/>
                  <a:pt x="689" y="4008"/>
                </a:cubicBezTo>
                <a:cubicBezTo>
                  <a:pt x="695" y="4008"/>
                  <a:pt x="700" y="4006"/>
                  <a:pt x="705" y="4009"/>
                </a:cubicBezTo>
                <a:cubicBezTo>
                  <a:pt x="710" y="4013"/>
                  <a:pt x="715" y="4016"/>
                  <a:pt x="719" y="4016"/>
                </a:cubicBezTo>
                <a:cubicBezTo>
                  <a:pt x="723" y="4015"/>
                  <a:pt x="732" y="4021"/>
                  <a:pt x="732" y="4021"/>
                </a:cubicBezTo>
                <a:cubicBezTo>
                  <a:pt x="744" y="4025"/>
                  <a:pt x="744" y="4025"/>
                  <a:pt x="744" y="4025"/>
                </a:cubicBezTo>
                <a:cubicBezTo>
                  <a:pt x="718" y="4038"/>
                  <a:pt x="718" y="4038"/>
                  <a:pt x="718" y="4038"/>
                </a:cubicBezTo>
                <a:cubicBezTo>
                  <a:pt x="718" y="4038"/>
                  <a:pt x="717" y="4032"/>
                  <a:pt x="719" y="4031"/>
                </a:cubicBezTo>
                <a:cubicBezTo>
                  <a:pt x="720" y="4031"/>
                  <a:pt x="730" y="4028"/>
                  <a:pt x="729" y="4027"/>
                </a:cubicBezTo>
                <a:cubicBezTo>
                  <a:pt x="728" y="4026"/>
                  <a:pt x="711" y="4017"/>
                  <a:pt x="711" y="4017"/>
                </a:cubicBezTo>
                <a:cubicBezTo>
                  <a:pt x="706" y="4021"/>
                  <a:pt x="706" y="4021"/>
                  <a:pt x="706" y="4021"/>
                </a:cubicBezTo>
                <a:cubicBezTo>
                  <a:pt x="706" y="4021"/>
                  <a:pt x="689" y="4011"/>
                  <a:pt x="690" y="4014"/>
                </a:cubicBezTo>
                <a:cubicBezTo>
                  <a:pt x="692" y="4017"/>
                  <a:pt x="703" y="4028"/>
                  <a:pt x="699" y="4031"/>
                </a:cubicBezTo>
                <a:cubicBezTo>
                  <a:pt x="696" y="4034"/>
                  <a:pt x="681" y="4013"/>
                  <a:pt x="681" y="4013"/>
                </a:cubicBezTo>
                <a:cubicBezTo>
                  <a:pt x="672" y="4018"/>
                  <a:pt x="672" y="4018"/>
                  <a:pt x="672" y="4018"/>
                </a:cubicBezTo>
                <a:cubicBezTo>
                  <a:pt x="673" y="4024"/>
                  <a:pt x="673" y="4024"/>
                  <a:pt x="673" y="4024"/>
                </a:cubicBezTo>
                <a:cubicBezTo>
                  <a:pt x="657" y="4013"/>
                  <a:pt x="657" y="4013"/>
                  <a:pt x="657" y="4013"/>
                </a:cubicBezTo>
                <a:cubicBezTo>
                  <a:pt x="657" y="4013"/>
                  <a:pt x="671" y="4015"/>
                  <a:pt x="669" y="4013"/>
                </a:cubicBezTo>
                <a:cubicBezTo>
                  <a:pt x="668" y="4012"/>
                  <a:pt x="652" y="4008"/>
                  <a:pt x="650" y="4005"/>
                </a:cubicBezTo>
                <a:cubicBezTo>
                  <a:pt x="648" y="4001"/>
                  <a:pt x="647" y="3995"/>
                  <a:pt x="650" y="3995"/>
                </a:cubicBezTo>
                <a:cubicBezTo>
                  <a:pt x="652" y="3995"/>
                  <a:pt x="664" y="3995"/>
                  <a:pt x="664" y="3995"/>
                </a:cubicBezTo>
                <a:cubicBezTo>
                  <a:pt x="664" y="3995"/>
                  <a:pt x="661" y="3973"/>
                  <a:pt x="657" y="3978"/>
                </a:cubicBezTo>
                <a:cubicBezTo>
                  <a:pt x="652" y="3983"/>
                  <a:pt x="653" y="3971"/>
                  <a:pt x="653" y="3971"/>
                </a:cubicBezTo>
                <a:cubicBezTo>
                  <a:pt x="653" y="3971"/>
                  <a:pt x="638" y="3978"/>
                  <a:pt x="641" y="3981"/>
                </a:cubicBezTo>
                <a:cubicBezTo>
                  <a:pt x="644" y="3984"/>
                  <a:pt x="646" y="3990"/>
                  <a:pt x="646" y="3990"/>
                </a:cubicBezTo>
                <a:cubicBezTo>
                  <a:pt x="646" y="3990"/>
                  <a:pt x="628" y="3981"/>
                  <a:pt x="630" y="3990"/>
                </a:cubicBezTo>
                <a:cubicBezTo>
                  <a:pt x="632" y="3999"/>
                  <a:pt x="637" y="4006"/>
                  <a:pt x="636" y="4005"/>
                </a:cubicBezTo>
                <a:cubicBezTo>
                  <a:pt x="635" y="4005"/>
                  <a:pt x="632" y="4008"/>
                  <a:pt x="632" y="4008"/>
                </a:cubicBezTo>
                <a:cubicBezTo>
                  <a:pt x="626" y="4003"/>
                  <a:pt x="626" y="4003"/>
                  <a:pt x="626" y="4003"/>
                </a:cubicBezTo>
                <a:cubicBezTo>
                  <a:pt x="626" y="4003"/>
                  <a:pt x="632" y="4015"/>
                  <a:pt x="634" y="4014"/>
                </a:cubicBezTo>
                <a:cubicBezTo>
                  <a:pt x="635" y="4013"/>
                  <a:pt x="648" y="4013"/>
                  <a:pt x="648" y="4013"/>
                </a:cubicBezTo>
                <a:cubicBezTo>
                  <a:pt x="671" y="4032"/>
                  <a:pt x="671" y="4032"/>
                  <a:pt x="671" y="4032"/>
                </a:cubicBezTo>
                <a:cubicBezTo>
                  <a:pt x="646" y="4021"/>
                  <a:pt x="646" y="4021"/>
                  <a:pt x="646" y="4021"/>
                </a:cubicBezTo>
                <a:cubicBezTo>
                  <a:pt x="643" y="4030"/>
                  <a:pt x="643" y="4030"/>
                  <a:pt x="643" y="4030"/>
                </a:cubicBezTo>
                <a:cubicBezTo>
                  <a:pt x="643" y="4030"/>
                  <a:pt x="636" y="4033"/>
                  <a:pt x="639" y="4037"/>
                </a:cubicBezTo>
                <a:cubicBezTo>
                  <a:pt x="641" y="4042"/>
                  <a:pt x="652" y="4033"/>
                  <a:pt x="653" y="4035"/>
                </a:cubicBezTo>
                <a:cubicBezTo>
                  <a:pt x="654" y="4037"/>
                  <a:pt x="648" y="4039"/>
                  <a:pt x="650" y="4041"/>
                </a:cubicBezTo>
                <a:cubicBezTo>
                  <a:pt x="652" y="4043"/>
                  <a:pt x="668" y="4041"/>
                  <a:pt x="668" y="4041"/>
                </a:cubicBezTo>
                <a:cubicBezTo>
                  <a:pt x="668" y="4041"/>
                  <a:pt x="659" y="4049"/>
                  <a:pt x="665" y="4049"/>
                </a:cubicBezTo>
                <a:cubicBezTo>
                  <a:pt x="671" y="4048"/>
                  <a:pt x="677" y="4044"/>
                  <a:pt x="677" y="4044"/>
                </a:cubicBezTo>
                <a:cubicBezTo>
                  <a:pt x="677" y="4044"/>
                  <a:pt x="681" y="4050"/>
                  <a:pt x="682" y="4050"/>
                </a:cubicBezTo>
                <a:cubicBezTo>
                  <a:pt x="684" y="4050"/>
                  <a:pt x="677" y="4042"/>
                  <a:pt x="685" y="4041"/>
                </a:cubicBezTo>
                <a:cubicBezTo>
                  <a:pt x="693" y="4041"/>
                  <a:pt x="697" y="4036"/>
                  <a:pt x="702" y="4041"/>
                </a:cubicBezTo>
                <a:cubicBezTo>
                  <a:pt x="707" y="4046"/>
                  <a:pt x="711" y="4050"/>
                  <a:pt x="720" y="4050"/>
                </a:cubicBezTo>
                <a:cubicBezTo>
                  <a:pt x="730" y="4051"/>
                  <a:pt x="757" y="4053"/>
                  <a:pt x="756" y="4052"/>
                </a:cubicBezTo>
                <a:cubicBezTo>
                  <a:pt x="755" y="4051"/>
                  <a:pt x="740" y="4037"/>
                  <a:pt x="747" y="4040"/>
                </a:cubicBezTo>
                <a:cubicBezTo>
                  <a:pt x="755" y="4043"/>
                  <a:pt x="762" y="4048"/>
                  <a:pt x="764" y="4047"/>
                </a:cubicBezTo>
                <a:cubicBezTo>
                  <a:pt x="765" y="4046"/>
                  <a:pt x="786" y="4045"/>
                  <a:pt x="793" y="4045"/>
                </a:cubicBezTo>
                <a:cubicBezTo>
                  <a:pt x="801" y="4045"/>
                  <a:pt x="799" y="4044"/>
                  <a:pt x="795" y="4051"/>
                </a:cubicBezTo>
                <a:cubicBezTo>
                  <a:pt x="791" y="4059"/>
                  <a:pt x="791" y="4062"/>
                  <a:pt x="795" y="4069"/>
                </a:cubicBezTo>
                <a:cubicBezTo>
                  <a:pt x="799" y="4076"/>
                  <a:pt x="808" y="4065"/>
                  <a:pt x="812" y="4069"/>
                </a:cubicBezTo>
                <a:cubicBezTo>
                  <a:pt x="817" y="4072"/>
                  <a:pt x="817" y="4078"/>
                  <a:pt x="820" y="4077"/>
                </a:cubicBezTo>
                <a:cubicBezTo>
                  <a:pt x="823" y="4075"/>
                  <a:pt x="830" y="4068"/>
                  <a:pt x="833" y="4068"/>
                </a:cubicBezTo>
                <a:cubicBezTo>
                  <a:pt x="837" y="4069"/>
                  <a:pt x="835" y="4077"/>
                  <a:pt x="843" y="4077"/>
                </a:cubicBezTo>
                <a:cubicBezTo>
                  <a:pt x="850" y="4077"/>
                  <a:pt x="861" y="4065"/>
                  <a:pt x="861" y="4065"/>
                </a:cubicBezTo>
                <a:cubicBezTo>
                  <a:pt x="861" y="4065"/>
                  <a:pt x="851" y="4057"/>
                  <a:pt x="852" y="4055"/>
                </a:cubicBezTo>
                <a:cubicBezTo>
                  <a:pt x="853" y="4053"/>
                  <a:pt x="885" y="4060"/>
                  <a:pt x="893" y="4060"/>
                </a:cubicBezTo>
                <a:cubicBezTo>
                  <a:pt x="901" y="4059"/>
                  <a:pt x="930" y="4049"/>
                  <a:pt x="934" y="4049"/>
                </a:cubicBezTo>
                <a:cubicBezTo>
                  <a:pt x="938" y="4049"/>
                  <a:pt x="946" y="4054"/>
                  <a:pt x="946" y="4054"/>
                </a:cubicBezTo>
                <a:cubicBezTo>
                  <a:pt x="946" y="4054"/>
                  <a:pt x="960" y="4053"/>
                  <a:pt x="961" y="4053"/>
                </a:cubicBezTo>
                <a:cubicBezTo>
                  <a:pt x="962" y="4053"/>
                  <a:pt x="975" y="4037"/>
                  <a:pt x="975" y="4037"/>
                </a:cubicBezTo>
                <a:cubicBezTo>
                  <a:pt x="975" y="4037"/>
                  <a:pt x="933" y="4037"/>
                  <a:pt x="932" y="4037"/>
                </a:cubicBezTo>
                <a:cubicBezTo>
                  <a:pt x="931" y="4037"/>
                  <a:pt x="887" y="4020"/>
                  <a:pt x="880" y="4016"/>
                </a:cubicBezTo>
                <a:cubicBezTo>
                  <a:pt x="874" y="4012"/>
                  <a:pt x="876" y="4018"/>
                  <a:pt x="862" y="4010"/>
                </a:cubicBezTo>
                <a:cubicBezTo>
                  <a:pt x="848" y="4003"/>
                  <a:pt x="827" y="3993"/>
                  <a:pt x="826" y="3992"/>
                </a:cubicBezTo>
                <a:cubicBezTo>
                  <a:pt x="825" y="3991"/>
                  <a:pt x="825" y="3986"/>
                  <a:pt x="825" y="3986"/>
                </a:cubicBezTo>
                <a:cubicBezTo>
                  <a:pt x="825" y="3986"/>
                  <a:pt x="806" y="3979"/>
                  <a:pt x="801" y="3970"/>
                </a:cubicBezTo>
                <a:cubicBezTo>
                  <a:pt x="795" y="3961"/>
                  <a:pt x="794" y="3955"/>
                  <a:pt x="794" y="3955"/>
                </a:cubicBezTo>
                <a:cubicBezTo>
                  <a:pt x="794" y="3955"/>
                  <a:pt x="784" y="3959"/>
                  <a:pt x="780" y="3956"/>
                </a:cubicBezTo>
                <a:cubicBezTo>
                  <a:pt x="776" y="3954"/>
                  <a:pt x="768" y="3950"/>
                  <a:pt x="770" y="3948"/>
                </a:cubicBezTo>
                <a:cubicBezTo>
                  <a:pt x="772" y="3945"/>
                  <a:pt x="776" y="3933"/>
                  <a:pt x="780" y="3936"/>
                </a:cubicBezTo>
                <a:cubicBezTo>
                  <a:pt x="784" y="3940"/>
                  <a:pt x="791" y="3945"/>
                  <a:pt x="791" y="3944"/>
                </a:cubicBezTo>
                <a:cubicBezTo>
                  <a:pt x="791" y="3943"/>
                  <a:pt x="792" y="3937"/>
                  <a:pt x="785" y="3931"/>
                </a:cubicBezTo>
                <a:cubicBezTo>
                  <a:pt x="778" y="3925"/>
                  <a:pt x="760" y="3911"/>
                  <a:pt x="758" y="3911"/>
                </a:cubicBezTo>
                <a:cubicBezTo>
                  <a:pt x="757" y="3911"/>
                  <a:pt x="739" y="3923"/>
                  <a:pt x="733" y="3919"/>
                </a:cubicBezTo>
                <a:cubicBezTo>
                  <a:pt x="727" y="3915"/>
                  <a:pt x="717" y="3905"/>
                  <a:pt x="717" y="3905"/>
                </a:cubicBezTo>
                <a:cubicBezTo>
                  <a:pt x="712" y="3907"/>
                  <a:pt x="712" y="3907"/>
                  <a:pt x="712" y="3907"/>
                </a:cubicBezTo>
                <a:cubicBezTo>
                  <a:pt x="712" y="3907"/>
                  <a:pt x="706" y="3904"/>
                  <a:pt x="709" y="3902"/>
                </a:cubicBezTo>
                <a:cubicBezTo>
                  <a:pt x="712" y="3899"/>
                  <a:pt x="718" y="3887"/>
                  <a:pt x="727" y="3888"/>
                </a:cubicBezTo>
                <a:cubicBezTo>
                  <a:pt x="736" y="3888"/>
                  <a:pt x="738" y="3892"/>
                  <a:pt x="746" y="3893"/>
                </a:cubicBezTo>
                <a:cubicBezTo>
                  <a:pt x="755" y="3894"/>
                  <a:pt x="778" y="3899"/>
                  <a:pt x="779" y="3899"/>
                </a:cubicBezTo>
                <a:cubicBezTo>
                  <a:pt x="780" y="3898"/>
                  <a:pt x="758" y="3874"/>
                  <a:pt x="754" y="3869"/>
                </a:cubicBezTo>
                <a:cubicBezTo>
                  <a:pt x="750" y="3864"/>
                  <a:pt x="745" y="3856"/>
                  <a:pt x="745" y="3856"/>
                </a:cubicBezTo>
                <a:cubicBezTo>
                  <a:pt x="745" y="3856"/>
                  <a:pt x="705" y="3854"/>
                  <a:pt x="707" y="3854"/>
                </a:cubicBezTo>
                <a:cubicBezTo>
                  <a:pt x="709" y="3854"/>
                  <a:pt x="746" y="3848"/>
                  <a:pt x="746" y="3848"/>
                </a:cubicBezTo>
                <a:cubicBezTo>
                  <a:pt x="733" y="3818"/>
                  <a:pt x="733" y="3818"/>
                  <a:pt x="733" y="3818"/>
                </a:cubicBezTo>
                <a:cubicBezTo>
                  <a:pt x="733" y="3818"/>
                  <a:pt x="723" y="3818"/>
                  <a:pt x="725" y="3816"/>
                </a:cubicBezTo>
                <a:cubicBezTo>
                  <a:pt x="728" y="3813"/>
                  <a:pt x="734" y="3809"/>
                  <a:pt x="734" y="3809"/>
                </a:cubicBezTo>
                <a:cubicBezTo>
                  <a:pt x="734" y="3809"/>
                  <a:pt x="741" y="3784"/>
                  <a:pt x="747" y="3780"/>
                </a:cubicBezTo>
                <a:cubicBezTo>
                  <a:pt x="752" y="3776"/>
                  <a:pt x="784" y="3771"/>
                  <a:pt x="780" y="3768"/>
                </a:cubicBezTo>
                <a:cubicBezTo>
                  <a:pt x="775" y="3765"/>
                  <a:pt x="760" y="3747"/>
                  <a:pt x="767" y="3749"/>
                </a:cubicBezTo>
                <a:cubicBezTo>
                  <a:pt x="774" y="3751"/>
                  <a:pt x="786" y="3767"/>
                  <a:pt x="786" y="3767"/>
                </a:cubicBezTo>
                <a:cubicBezTo>
                  <a:pt x="786" y="3767"/>
                  <a:pt x="819" y="3750"/>
                  <a:pt x="819" y="3747"/>
                </a:cubicBezTo>
                <a:cubicBezTo>
                  <a:pt x="819" y="3744"/>
                  <a:pt x="817" y="3729"/>
                  <a:pt x="822" y="3725"/>
                </a:cubicBezTo>
                <a:cubicBezTo>
                  <a:pt x="826" y="3720"/>
                  <a:pt x="827" y="3714"/>
                  <a:pt x="827" y="3714"/>
                </a:cubicBezTo>
                <a:cubicBezTo>
                  <a:pt x="827" y="3714"/>
                  <a:pt x="815" y="3726"/>
                  <a:pt x="815" y="3722"/>
                </a:cubicBezTo>
                <a:cubicBezTo>
                  <a:pt x="815" y="3718"/>
                  <a:pt x="827" y="3700"/>
                  <a:pt x="827" y="3700"/>
                </a:cubicBezTo>
                <a:cubicBezTo>
                  <a:pt x="827" y="3700"/>
                  <a:pt x="850" y="3686"/>
                  <a:pt x="849" y="3686"/>
                </a:cubicBezTo>
                <a:cubicBezTo>
                  <a:pt x="848" y="3686"/>
                  <a:pt x="854" y="3675"/>
                  <a:pt x="863" y="3674"/>
                </a:cubicBezTo>
                <a:cubicBezTo>
                  <a:pt x="872" y="3673"/>
                  <a:pt x="873" y="3674"/>
                  <a:pt x="873" y="3672"/>
                </a:cubicBezTo>
                <a:cubicBezTo>
                  <a:pt x="873" y="3670"/>
                  <a:pt x="882" y="3662"/>
                  <a:pt x="888" y="3660"/>
                </a:cubicBezTo>
                <a:cubicBezTo>
                  <a:pt x="895" y="3659"/>
                  <a:pt x="905" y="3658"/>
                  <a:pt x="905" y="3658"/>
                </a:cubicBezTo>
                <a:cubicBezTo>
                  <a:pt x="905" y="3658"/>
                  <a:pt x="902" y="3650"/>
                  <a:pt x="907" y="3649"/>
                </a:cubicBezTo>
                <a:cubicBezTo>
                  <a:pt x="912" y="3648"/>
                  <a:pt x="927" y="3645"/>
                  <a:pt x="927" y="3644"/>
                </a:cubicBezTo>
                <a:cubicBezTo>
                  <a:pt x="927" y="3643"/>
                  <a:pt x="919" y="3635"/>
                  <a:pt x="924" y="3634"/>
                </a:cubicBezTo>
                <a:cubicBezTo>
                  <a:pt x="929" y="3633"/>
                  <a:pt x="933" y="3633"/>
                  <a:pt x="933" y="3633"/>
                </a:cubicBezTo>
                <a:cubicBezTo>
                  <a:pt x="933" y="3633"/>
                  <a:pt x="925" y="3627"/>
                  <a:pt x="929" y="3624"/>
                </a:cubicBezTo>
                <a:cubicBezTo>
                  <a:pt x="934" y="3620"/>
                  <a:pt x="947" y="3609"/>
                  <a:pt x="939" y="3597"/>
                </a:cubicBezTo>
                <a:cubicBezTo>
                  <a:pt x="930" y="3585"/>
                  <a:pt x="926" y="3582"/>
                  <a:pt x="926" y="3582"/>
                </a:cubicBezTo>
                <a:cubicBezTo>
                  <a:pt x="882" y="3579"/>
                  <a:pt x="882" y="3579"/>
                  <a:pt x="882" y="3579"/>
                </a:cubicBezTo>
                <a:cubicBezTo>
                  <a:pt x="882" y="3579"/>
                  <a:pt x="868" y="3568"/>
                  <a:pt x="860" y="3564"/>
                </a:cubicBezTo>
                <a:cubicBezTo>
                  <a:pt x="851" y="3560"/>
                  <a:pt x="843" y="3562"/>
                  <a:pt x="837" y="3551"/>
                </a:cubicBezTo>
                <a:cubicBezTo>
                  <a:pt x="830" y="3540"/>
                  <a:pt x="822" y="3526"/>
                  <a:pt x="827" y="3521"/>
                </a:cubicBezTo>
                <a:cubicBezTo>
                  <a:pt x="832" y="3517"/>
                  <a:pt x="841" y="3503"/>
                  <a:pt x="841" y="3503"/>
                </a:cubicBezTo>
                <a:cubicBezTo>
                  <a:pt x="841" y="3503"/>
                  <a:pt x="840" y="3497"/>
                  <a:pt x="846" y="3493"/>
                </a:cubicBezTo>
                <a:cubicBezTo>
                  <a:pt x="851" y="3489"/>
                  <a:pt x="864" y="3470"/>
                  <a:pt x="872" y="3469"/>
                </a:cubicBezTo>
                <a:cubicBezTo>
                  <a:pt x="880" y="3468"/>
                  <a:pt x="894" y="3468"/>
                  <a:pt x="894" y="3468"/>
                </a:cubicBezTo>
                <a:cubicBezTo>
                  <a:pt x="894" y="3468"/>
                  <a:pt x="895" y="3464"/>
                  <a:pt x="895" y="3462"/>
                </a:cubicBezTo>
                <a:cubicBezTo>
                  <a:pt x="896" y="3461"/>
                  <a:pt x="905" y="3449"/>
                  <a:pt x="915" y="3454"/>
                </a:cubicBezTo>
                <a:cubicBezTo>
                  <a:pt x="925" y="3458"/>
                  <a:pt x="923" y="3459"/>
                  <a:pt x="929" y="3459"/>
                </a:cubicBezTo>
                <a:cubicBezTo>
                  <a:pt x="936" y="3458"/>
                  <a:pt x="952" y="3459"/>
                  <a:pt x="950" y="3454"/>
                </a:cubicBezTo>
                <a:cubicBezTo>
                  <a:pt x="948" y="3449"/>
                  <a:pt x="940" y="3448"/>
                  <a:pt x="940" y="3448"/>
                </a:cubicBezTo>
                <a:cubicBezTo>
                  <a:pt x="940" y="3448"/>
                  <a:pt x="953" y="3427"/>
                  <a:pt x="961" y="3427"/>
                </a:cubicBezTo>
                <a:cubicBezTo>
                  <a:pt x="970" y="3426"/>
                  <a:pt x="966" y="3418"/>
                  <a:pt x="968" y="3417"/>
                </a:cubicBezTo>
                <a:cubicBezTo>
                  <a:pt x="970" y="3416"/>
                  <a:pt x="962" y="3409"/>
                  <a:pt x="964" y="3407"/>
                </a:cubicBezTo>
                <a:cubicBezTo>
                  <a:pt x="966" y="3405"/>
                  <a:pt x="973" y="3403"/>
                  <a:pt x="971" y="3399"/>
                </a:cubicBezTo>
                <a:cubicBezTo>
                  <a:pt x="969" y="3395"/>
                  <a:pt x="964" y="3389"/>
                  <a:pt x="966" y="3378"/>
                </a:cubicBezTo>
                <a:cubicBezTo>
                  <a:pt x="967" y="3367"/>
                  <a:pt x="976" y="3366"/>
                  <a:pt x="977" y="3364"/>
                </a:cubicBezTo>
                <a:cubicBezTo>
                  <a:pt x="978" y="3362"/>
                  <a:pt x="987" y="3346"/>
                  <a:pt x="997" y="3346"/>
                </a:cubicBezTo>
                <a:cubicBezTo>
                  <a:pt x="1007" y="3346"/>
                  <a:pt x="1033" y="3339"/>
                  <a:pt x="1023" y="3336"/>
                </a:cubicBezTo>
                <a:cubicBezTo>
                  <a:pt x="1013" y="3333"/>
                  <a:pt x="1013" y="3336"/>
                  <a:pt x="1006" y="3332"/>
                </a:cubicBezTo>
                <a:cubicBezTo>
                  <a:pt x="999" y="3329"/>
                  <a:pt x="982" y="3328"/>
                  <a:pt x="981" y="3324"/>
                </a:cubicBezTo>
                <a:cubicBezTo>
                  <a:pt x="979" y="3320"/>
                  <a:pt x="998" y="3308"/>
                  <a:pt x="1005" y="3308"/>
                </a:cubicBezTo>
                <a:cubicBezTo>
                  <a:pt x="1012" y="3307"/>
                  <a:pt x="1018" y="3303"/>
                  <a:pt x="1024" y="3309"/>
                </a:cubicBezTo>
                <a:cubicBezTo>
                  <a:pt x="1031" y="3315"/>
                  <a:pt x="1031" y="3315"/>
                  <a:pt x="1030" y="3316"/>
                </a:cubicBezTo>
                <a:cubicBezTo>
                  <a:pt x="1030" y="3318"/>
                  <a:pt x="1035" y="3330"/>
                  <a:pt x="1035" y="3330"/>
                </a:cubicBezTo>
                <a:cubicBezTo>
                  <a:pt x="1035" y="3330"/>
                  <a:pt x="1064" y="3329"/>
                  <a:pt x="1064" y="3327"/>
                </a:cubicBezTo>
                <a:cubicBezTo>
                  <a:pt x="1064" y="3326"/>
                  <a:pt x="1069" y="3319"/>
                  <a:pt x="1068" y="3318"/>
                </a:cubicBezTo>
                <a:cubicBezTo>
                  <a:pt x="1067" y="3316"/>
                  <a:pt x="1068" y="3292"/>
                  <a:pt x="1068" y="3292"/>
                </a:cubicBezTo>
                <a:cubicBezTo>
                  <a:pt x="1068" y="3292"/>
                  <a:pt x="1059" y="3283"/>
                  <a:pt x="1058" y="3283"/>
                </a:cubicBezTo>
                <a:cubicBezTo>
                  <a:pt x="1057" y="3283"/>
                  <a:pt x="1037" y="3290"/>
                  <a:pt x="1029" y="3292"/>
                </a:cubicBezTo>
                <a:cubicBezTo>
                  <a:pt x="1033" y="3292"/>
                  <a:pt x="1041" y="3293"/>
                  <a:pt x="1041" y="3294"/>
                </a:cubicBezTo>
                <a:cubicBezTo>
                  <a:pt x="1042" y="3295"/>
                  <a:pt x="1041" y="3304"/>
                  <a:pt x="1041" y="3304"/>
                </a:cubicBezTo>
                <a:cubicBezTo>
                  <a:pt x="1041" y="3304"/>
                  <a:pt x="1005" y="3305"/>
                  <a:pt x="1005" y="3303"/>
                </a:cubicBezTo>
                <a:cubicBezTo>
                  <a:pt x="1006" y="3301"/>
                  <a:pt x="1014" y="3292"/>
                  <a:pt x="1014" y="3292"/>
                </a:cubicBezTo>
                <a:cubicBezTo>
                  <a:pt x="1014" y="3292"/>
                  <a:pt x="974" y="3288"/>
                  <a:pt x="978" y="3279"/>
                </a:cubicBezTo>
                <a:cubicBezTo>
                  <a:pt x="982" y="3269"/>
                  <a:pt x="985" y="3263"/>
                  <a:pt x="985" y="3263"/>
                </a:cubicBezTo>
                <a:cubicBezTo>
                  <a:pt x="985" y="3263"/>
                  <a:pt x="978" y="3259"/>
                  <a:pt x="980" y="3256"/>
                </a:cubicBezTo>
                <a:cubicBezTo>
                  <a:pt x="983" y="3254"/>
                  <a:pt x="983" y="3249"/>
                  <a:pt x="983" y="3249"/>
                </a:cubicBezTo>
                <a:cubicBezTo>
                  <a:pt x="983" y="3249"/>
                  <a:pt x="964" y="3213"/>
                  <a:pt x="979" y="3205"/>
                </a:cubicBezTo>
                <a:cubicBezTo>
                  <a:pt x="994" y="3196"/>
                  <a:pt x="1001" y="3204"/>
                  <a:pt x="1000" y="3203"/>
                </a:cubicBezTo>
                <a:cubicBezTo>
                  <a:pt x="999" y="3203"/>
                  <a:pt x="990" y="3206"/>
                  <a:pt x="990" y="3206"/>
                </a:cubicBezTo>
                <a:cubicBezTo>
                  <a:pt x="990" y="3206"/>
                  <a:pt x="1047" y="3221"/>
                  <a:pt x="1052" y="3226"/>
                </a:cubicBezTo>
                <a:cubicBezTo>
                  <a:pt x="1056" y="3230"/>
                  <a:pt x="1096" y="3226"/>
                  <a:pt x="1098" y="3226"/>
                </a:cubicBezTo>
                <a:cubicBezTo>
                  <a:pt x="1099" y="3226"/>
                  <a:pt x="1144" y="3210"/>
                  <a:pt x="1145" y="3210"/>
                </a:cubicBezTo>
                <a:cubicBezTo>
                  <a:pt x="1146" y="3210"/>
                  <a:pt x="1154" y="3196"/>
                  <a:pt x="1154" y="3196"/>
                </a:cubicBezTo>
                <a:cubicBezTo>
                  <a:pt x="1154" y="3196"/>
                  <a:pt x="1126" y="3178"/>
                  <a:pt x="1132" y="3174"/>
                </a:cubicBezTo>
                <a:cubicBezTo>
                  <a:pt x="1138" y="3170"/>
                  <a:pt x="1145" y="3168"/>
                  <a:pt x="1145" y="3168"/>
                </a:cubicBezTo>
                <a:cubicBezTo>
                  <a:pt x="1145" y="3168"/>
                  <a:pt x="1142" y="3151"/>
                  <a:pt x="1146" y="3148"/>
                </a:cubicBezTo>
                <a:cubicBezTo>
                  <a:pt x="1150" y="3146"/>
                  <a:pt x="1156" y="3145"/>
                  <a:pt x="1156" y="3145"/>
                </a:cubicBezTo>
                <a:cubicBezTo>
                  <a:pt x="1160" y="3127"/>
                  <a:pt x="1160" y="3127"/>
                  <a:pt x="1160" y="3127"/>
                </a:cubicBezTo>
                <a:cubicBezTo>
                  <a:pt x="1160" y="3127"/>
                  <a:pt x="1149" y="3118"/>
                  <a:pt x="1151" y="3118"/>
                </a:cubicBezTo>
                <a:cubicBezTo>
                  <a:pt x="1153" y="3118"/>
                  <a:pt x="1165" y="3122"/>
                  <a:pt x="1163" y="3118"/>
                </a:cubicBezTo>
                <a:cubicBezTo>
                  <a:pt x="1161" y="3115"/>
                  <a:pt x="1142" y="3113"/>
                  <a:pt x="1142" y="3111"/>
                </a:cubicBezTo>
                <a:cubicBezTo>
                  <a:pt x="1142" y="3109"/>
                  <a:pt x="1145" y="3101"/>
                  <a:pt x="1146" y="3098"/>
                </a:cubicBezTo>
                <a:cubicBezTo>
                  <a:pt x="1147" y="3095"/>
                  <a:pt x="1134" y="3087"/>
                  <a:pt x="1140" y="3085"/>
                </a:cubicBezTo>
                <a:cubicBezTo>
                  <a:pt x="1146" y="3083"/>
                  <a:pt x="1155" y="3082"/>
                  <a:pt x="1156" y="3083"/>
                </a:cubicBezTo>
                <a:cubicBezTo>
                  <a:pt x="1156" y="3085"/>
                  <a:pt x="1149" y="3096"/>
                  <a:pt x="1168" y="3095"/>
                </a:cubicBezTo>
                <a:cubicBezTo>
                  <a:pt x="1188" y="3094"/>
                  <a:pt x="1268" y="3106"/>
                  <a:pt x="1345" y="3080"/>
                </a:cubicBezTo>
                <a:cubicBezTo>
                  <a:pt x="1421" y="3053"/>
                  <a:pt x="1431" y="3049"/>
                  <a:pt x="1431" y="3041"/>
                </a:cubicBezTo>
                <a:cubicBezTo>
                  <a:pt x="1432" y="3033"/>
                  <a:pt x="1433" y="3031"/>
                  <a:pt x="1435" y="3030"/>
                </a:cubicBezTo>
                <a:cubicBezTo>
                  <a:pt x="1436" y="3029"/>
                  <a:pt x="1453" y="3016"/>
                  <a:pt x="1460" y="3005"/>
                </a:cubicBezTo>
                <a:cubicBezTo>
                  <a:pt x="1466" y="2993"/>
                  <a:pt x="1486" y="2974"/>
                  <a:pt x="1486" y="2971"/>
                </a:cubicBezTo>
                <a:cubicBezTo>
                  <a:pt x="1486" y="2969"/>
                  <a:pt x="1479" y="2934"/>
                  <a:pt x="1479" y="2934"/>
                </a:cubicBezTo>
                <a:cubicBezTo>
                  <a:pt x="1479" y="2934"/>
                  <a:pt x="1478" y="2943"/>
                  <a:pt x="1470" y="2939"/>
                </a:cubicBezTo>
                <a:cubicBezTo>
                  <a:pt x="1462" y="2935"/>
                  <a:pt x="1436" y="2917"/>
                  <a:pt x="1439" y="2908"/>
                </a:cubicBezTo>
                <a:cubicBezTo>
                  <a:pt x="1442" y="2899"/>
                  <a:pt x="1456" y="2883"/>
                  <a:pt x="1456" y="2883"/>
                </a:cubicBezTo>
                <a:cubicBezTo>
                  <a:pt x="1456" y="2883"/>
                  <a:pt x="1440" y="2858"/>
                  <a:pt x="1419" y="2852"/>
                </a:cubicBezTo>
                <a:cubicBezTo>
                  <a:pt x="1399" y="2846"/>
                  <a:pt x="1373" y="2837"/>
                  <a:pt x="1374" y="2826"/>
                </a:cubicBezTo>
                <a:cubicBezTo>
                  <a:pt x="1375" y="2816"/>
                  <a:pt x="1370" y="2813"/>
                  <a:pt x="1370" y="2813"/>
                </a:cubicBezTo>
                <a:cubicBezTo>
                  <a:pt x="1370" y="2813"/>
                  <a:pt x="1379" y="2814"/>
                  <a:pt x="1380" y="2811"/>
                </a:cubicBezTo>
                <a:cubicBezTo>
                  <a:pt x="1381" y="2808"/>
                  <a:pt x="1382" y="2805"/>
                  <a:pt x="1381" y="2804"/>
                </a:cubicBezTo>
                <a:cubicBezTo>
                  <a:pt x="1380" y="2803"/>
                  <a:pt x="1370" y="2791"/>
                  <a:pt x="1377" y="2792"/>
                </a:cubicBezTo>
                <a:cubicBezTo>
                  <a:pt x="1384" y="2793"/>
                  <a:pt x="1392" y="2806"/>
                  <a:pt x="1392" y="2806"/>
                </a:cubicBezTo>
                <a:cubicBezTo>
                  <a:pt x="1416" y="2830"/>
                  <a:pt x="1416" y="2830"/>
                  <a:pt x="1416" y="2830"/>
                </a:cubicBezTo>
                <a:cubicBezTo>
                  <a:pt x="1416" y="2830"/>
                  <a:pt x="1449" y="2820"/>
                  <a:pt x="1456" y="2824"/>
                </a:cubicBezTo>
                <a:cubicBezTo>
                  <a:pt x="1462" y="2828"/>
                  <a:pt x="1471" y="2839"/>
                  <a:pt x="1480" y="2839"/>
                </a:cubicBezTo>
                <a:cubicBezTo>
                  <a:pt x="1489" y="2840"/>
                  <a:pt x="1502" y="2843"/>
                  <a:pt x="1502" y="2843"/>
                </a:cubicBezTo>
                <a:cubicBezTo>
                  <a:pt x="1502" y="2843"/>
                  <a:pt x="1506" y="2858"/>
                  <a:pt x="1516" y="2855"/>
                </a:cubicBezTo>
                <a:cubicBezTo>
                  <a:pt x="1527" y="2852"/>
                  <a:pt x="1540" y="2843"/>
                  <a:pt x="1548" y="2844"/>
                </a:cubicBezTo>
                <a:cubicBezTo>
                  <a:pt x="1556" y="2845"/>
                  <a:pt x="1569" y="2852"/>
                  <a:pt x="1569" y="2852"/>
                </a:cubicBezTo>
                <a:cubicBezTo>
                  <a:pt x="1569" y="2852"/>
                  <a:pt x="1579" y="2847"/>
                  <a:pt x="1583" y="2850"/>
                </a:cubicBezTo>
                <a:cubicBezTo>
                  <a:pt x="1587" y="2854"/>
                  <a:pt x="1589" y="2856"/>
                  <a:pt x="1589" y="2856"/>
                </a:cubicBezTo>
                <a:cubicBezTo>
                  <a:pt x="1589" y="2856"/>
                  <a:pt x="1628" y="2840"/>
                  <a:pt x="1634" y="2838"/>
                </a:cubicBezTo>
                <a:cubicBezTo>
                  <a:pt x="1640" y="2836"/>
                  <a:pt x="1656" y="2821"/>
                  <a:pt x="1657" y="2821"/>
                </a:cubicBezTo>
                <a:cubicBezTo>
                  <a:pt x="1659" y="2821"/>
                  <a:pt x="1670" y="2801"/>
                  <a:pt x="1670" y="2801"/>
                </a:cubicBezTo>
                <a:cubicBezTo>
                  <a:pt x="1670" y="2801"/>
                  <a:pt x="1683" y="2781"/>
                  <a:pt x="1691" y="2761"/>
                </a:cubicBezTo>
                <a:cubicBezTo>
                  <a:pt x="1698" y="2755"/>
                  <a:pt x="1706" y="2748"/>
                  <a:pt x="1711" y="2742"/>
                </a:cubicBezTo>
                <a:cubicBezTo>
                  <a:pt x="1727" y="2727"/>
                  <a:pt x="1725" y="2709"/>
                  <a:pt x="1726" y="2706"/>
                </a:cubicBezTo>
                <a:cubicBezTo>
                  <a:pt x="1726" y="2703"/>
                  <a:pt x="1744" y="2683"/>
                  <a:pt x="1754" y="2676"/>
                </a:cubicBezTo>
                <a:cubicBezTo>
                  <a:pt x="1764" y="2669"/>
                  <a:pt x="1786" y="2657"/>
                  <a:pt x="1803" y="2642"/>
                </a:cubicBezTo>
                <a:cubicBezTo>
                  <a:pt x="1821" y="2627"/>
                  <a:pt x="1830" y="2616"/>
                  <a:pt x="1846" y="2591"/>
                </a:cubicBezTo>
                <a:cubicBezTo>
                  <a:pt x="1862" y="2565"/>
                  <a:pt x="1868" y="2543"/>
                  <a:pt x="1881" y="2523"/>
                </a:cubicBezTo>
                <a:cubicBezTo>
                  <a:pt x="1893" y="2504"/>
                  <a:pt x="1910" y="2490"/>
                  <a:pt x="1921" y="2481"/>
                </a:cubicBezTo>
                <a:cubicBezTo>
                  <a:pt x="1932" y="2472"/>
                  <a:pt x="1935" y="2475"/>
                  <a:pt x="1942" y="2471"/>
                </a:cubicBezTo>
                <a:cubicBezTo>
                  <a:pt x="1949" y="2467"/>
                  <a:pt x="1953" y="2439"/>
                  <a:pt x="1953" y="2439"/>
                </a:cubicBezTo>
                <a:cubicBezTo>
                  <a:pt x="1953" y="2439"/>
                  <a:pt x="1966" y="2405"/>
                  <a:pt x="1967" y="2405"/>
                </a:cubicBezTo>
                <a:cubicBezTo>
                  <a:pt x="1969" y="2405"/>
                  <a:pt x="1950" y="2394"/>
                  <a:pt x="1950" y="2394"/>
                </a:cubicBezTo>
                <a:cubicBezTo>
                  <a:pt x="1950" y="2394"/>
                  <a:pt x="1960" y="2385"/>
                  <a:pt x="1961" y="2385"/>
                </a:cubicBezTo>
                <a:cubicBezTo>
                  <a:pt x="1962" y="2385"/>
                  <a:pt x="1954" y="2369"/>
                  <a:pt x="1949" y="2358"/>
                </a:cubicBezTo>
                <a:cubicBezTo>
                  <a:pt x="1945" y="2347"/>
                  <a:pt x="1958" y="2335"/>
                  <a:pt x="1961" y="2329"/>
                </a:cubicBezTo>
                <a:cubicBezTo>
                  <a:pt x="1964" y="2323"/>
                  <a:pt x="1951" y="2325"/>
                  <a:pt x="1950" y="2316"/>
                </a:cubicBezTo>
                <a:cubicBezTo>
                  <a:pt x="1950" y="2308"/>
                  <a:pt x="1959" y="2305"/>
                  <a:pt x="1959" y="2305"/>
                </a:cubicBezTo>
                <a:cubicBezTo>
                  <a:pt x="1992" y="2271"/>
                  <a:pt x="1992" y="2271"/>
                  <a:pt x="1992" y="2271"/>
                </a:cubicBezTo>
                <a:cubicBezTo>
                  <a:pt x="1996" y="2267"/>
                  <a:pt x="1996" y="2267"/>
                  <a:pt x="1996" y="2267"/>
                </a:cubicBezTo>
                <a:cubicBezTo>
                  <a:pt x="1996" y="2267"/>
                  <a:pt x="2004" y="2249"/>
                  <a:pt x="2011" y="2244"/>
                </a:cubicBezTo>
                <a:cubicBezTo>
                  <a:pt x="2019" y="2240"/>
                  <a:pt x="2030" y="2233"/>
                  <a:pt x="2044" y="2224"/>
                </a:cubicBezTo>
                <a:cubicBezTo>
                  <a:pt x="2059" y="2215"/>
                  <a:pt x="2052" y="2213"/>
                  <a:pt x="2059" y="2208"/>
                </a:cubicBezTo>
                <a:cubicBezTo>
                  <a:pt x="2066" y="2203"/>
                  <a:pt x="2064" y="2204"/>
                  <a:pt x="2071" y="2203"/>
                </a:cubicBezTo>
                <a:cubicBezTo>
                  <a:pt x="2078" y="2201"/>
                  <a:pt x="2085" y="2193"/>
                  <a:pt x="2085" y="2193"/>
                </a:cubicBezTo>
                <a:cubicBezTo>
                  <a:pt x="2096" y="2195"/>
                  <a:pt x="2096" y="2195"/>
                  <a:pt x="2096" y="2195"/>
                </a:cubicBezTo>
                <a:cubicBezTo>
                  <a:pt x="2110" y="2180"/>
                  <a:pt x="2110" y="2180"/>
                  <a:pt x="2110" y="2180"/>
                </a:cubicBezTo>
                <a:cubicBezTo>
                  <a:pt x="2135" y="2181"/>
                  <a:pt x="2135" y="2181"/>
                  <a:pt x="2135" y="2181"/>
                </a:cubicBezTo>
                <a:cubicBezTo>
                  <a:pt x="2150" y="2192"/>
                  <a:pt x="2150" y="2192"/>
                  <a:pt x="2150" y="2192"/>
                </a:cubicBezTo>
                <a:cubicBezTo>
                  <a:pt x="2161" y="2184"/>
                  <a:pt x="2161" y="2184"/>
                  <a:pt x="2161" y="2184"/>
                </a:cubicBezTo>
                <a:cubicBezTo>
                  <a:pt x="2147" y="2169"/>
                  <a:pt x="2147" y="2169"/>
                  <a:pt x="2147" y="2169"/>
                </a:cubicBezTo>
                <a:cubicBezTo>
                  <a:pt x="2157" y="2168"/>
                  <a:pt x="2157" y="2168"/>
                  <a:pt x="2157" y="2168"/>
                </a:cubicBezTo>
                <a:cubicBezTo>
                  <a:pt x="2180" y="2151"/>
                  <a:pt x="2180" y="2151"/>
                  <a:pt x="2180" y="2151"/>
                </a:cubicBezTo>
                <a:cubicBezTo>
                  <a:pt x="2188" y="2154"/>
                  <a:pt x="2188" y="2154"/>
                  <a:pt x="2188" y="2154"/>
                </a:cubicBezTo>
                <a:cubicBezTo>
                  <a:pt x="2190" y="2136"/>
                  <a:pt x="2190" y="2136"/>
                  <a:pt x="2190" y="2136"/>
                </a:cubicBezTo>
                <a:cubicBezTo>
                  <a:pt x="2206" y="2137"/>
                  <a:pt x="2206" y="2137"/>
                  <a:pt x="2206" y="2137"/>
                </a:cubicBezTo>
                <a:cubicBezTo>
                  <a:pt x="2214" y="2129"/>
                  <a:pt x="2214" y="2129"/>
                  <a:pt x="2214" y="2129"/>
                </a:cubicBezTo>
                <a:cubicBezTo>
                  <a:pt x="2214" y="2129"/>
                  <a:pt x="2226" y="2138"/>
                  <a:pt x="2226" y="2138"/>
                </a:cubicBezTo>
                <a:cubicBezTo>
                  <a:pt x="2227" y="2139"/>
                  <a:pt x="2232" y="2131"/>
                  <a:pt x="2243" y="2131"/>
                </a:cubicBezTo>
                <a:cubicBezTo>
                  <a:pt x="2254" y="2131"/>
                  <a:pt x="2252" y="2136"/>
                  <a:pt x="2252" y="2136"/>
                </a:cubicBezTo>
                <a:cubicBezTo>
                  <a:pt x="2279" y="2136"/>
                  <a:pt x="2279" y="2136"/>
                  <a:pt x="2279" y="2136"/>
                </a:cubicBezTo>
                <a:cubicBezTo>
                  <a:pt x="2277" y="2125"/>
                  <a:pt x="2277" y="2125"/>
                  <a:pt x="2277" y="2125"/>
                </a:cubicBezTo>
                <a:cubicBezTo>
                  <a:pt x="2286" y="2118"/>
                  <a:pt x="2286" y="2118"/>
                  <a:pt x="2286" y="2118"/>
                </a:cubicBezTo>
                <a:cubicBezTo>
                  <a:pt x="2288" y="2131"/>
                  <a:pt x="2288" y="2131"/>
                  <a:pt x="2288" y="2131"/>
                </a:cubicBezTo>
                <a:cubicBezTo>
                  <a:pt x="2288" y="2131"/>
                  <a:pt x="2313" y="2129"/>
                  <a:pt x="2326" y="2128"/>
                </a:cubicBezTo>
                <a:cubicBezTo>
                  <a:pt x="2339" y="2128"/>
                  <a:pt x="2347" y="2132"/>
                  <a:pt x="2347" y="2132"/>
                </a:cubicBezTo>
                <a:cubicBezTo>
                  <a:pt x="2360" y="2121"/>
                  <a:pt x="2360" y="2121"/>
                  <a:pt x="2360" y="2121"/>
                </a:cubicBezTo>
                <a:cubicBezTo>
                  <a:pt x="2354" y="2108"/>
                  <a:pt x="2354" y="2108"/>
                  <a:pt x="2354" y="2108"/>
                </a:cubicBezTo>
                <a:cubicBezTo>
                  <a:pt x="2354" y="2108"/>
                  <a:pt x="2372" y="2088"/>
                  <a:pt x="2374" y="2088"/>
                </a:cubicBezTo>
                <a:cubicBezTo>
                  <a:pt x="2376" y="2088"/>
                  <a:pt x="2389" y="2086"/>
                  <a:pt x="2399" y="2082"/>
                </a:cubicBezTo>
                <a:cubicBezTo>
                  <a:pt x="2410" y="2078"/>
                  <a:pt x="2416" y="2071"/>
                  <a:pt x="2416" y="2071"/>
                </a:cubicBezTo>
                <a:cubicBezTo>
                  <a:pt x="2410" y="2043"/>
                  <a:pt x="2410" y="2043"/>
                  <a:pt x="2410" y="2043"/>
                </a:cubicBezTo>
                <a:cubicBezTo>
                  <a:pt x="2426" y="2004"/>
                  <a:pt x="2426" y="2004"/>
                  <a:pt x="2426" y="2004"/>
                </a:cubicBezTo>
                <a:cubicBezTo>
                  <a:pt x="2438" y="2005"/>
                  <a:pt x="2438" y="2005"/>
                  <a:pt x="2438" y="2005"/>
                </a:cubicBezTo>
                <a:cubicBezTo>
                  <a:pt x="2439" y="1992"/>
                  <a:pt x="2439" y="1992"/>
                  <a:pt x="2439" y="1992"/>
                </a:cubicBezTo>
                <a:cubicBezTo>
                  <a:pt x="2448" y="1992"/>
                  <a:pt x="2448" y="1992"/>
                  <a:pt x="2448" y="1992"/>
                </a:cubicBezTo>
                <a:cubicBezTo>
                  <a:pt x="2463" y="1967"/>
                  <a:pt x="2463" y="1967"/>
                  <a:pt x="2463" y="1967"/>
                </a:cubicBezTo>
                <a:cubicBezTo>
                  <a:pt x="2463" y="1967"/>
                  <a:pt x="2463" y="1953"/>
                  <a:pt x="2463" y="1951"/>
                </a:cubicBezTo>
                <a:cubicBezTo>
                  <a:pt x="2463" y="1948"/>
                  <a:pt x="2468" y="1941"/>
                  <a:pt x="2476" y="1934"/>
                </a:cubicBezTo>
                <a:cubicBezTo>
                  <a:pt x="2484" y="1928"/>
                  <a:pt x="2484" y="1936"/>
                  <a:pt x="2484" y="1936"/>
                </a:cubicBezTo>
                <a:cubicBezTo>
                  <a:pt x="2490" y="1919"/>
                  <a:pt x="2490" y="1919"/>
                  <a:pt x="2490" y="1919"/>
                </a:cubicBezTo>
                <a:cubicBezTo>
                  <a:pt x="2490" y="1849"/>
                  <a:pt x="2490" y="1849"/>
                  <a:pt x="2490" y="1849"/>
                </a:cubicBezTo>
                <a:cubicBezTo>
                  <a:pt x="2490" y="1849"/>
                  <a:pt x="2490" y="1849"/>
                  <a:pt x="2490" y="1849"/>
                </a:cubicBezTo>
                <a:cubicBezTo>
                  <a:pt x="2494" y="1851"/>
                  <a:pt x="2494" y="1851"/>
                  <a:pt x="2494" y="1851"/>
                </a:cubicBezTo>
                <a:cubicBezTo>
                  <a:pt x="2494" y="1852"/>
                  <a:pt x="2494" y="1852"/>
                  <a:pt x="2494" y="1852"/>
                </a:cubicBezTo>
                <a:cubicBezTo>
                  <a:pt x="2494" y="1852"/>
                  <a:pt x="2495" y="1852"/>
                  <a:pt x="2496" y="1852"/>
                </a:cubicBezTo>
                <a:cubicBezTo>
                  <a:pt x="2497" y="1849"/>
                  <a:pt x="2500" y="1841"/>
                  <a:pt x="2505" y="1834"/>
                </a:cubicBezTo>
                <a:cubicBezTo>
                  <a:pt x="2511" y="1826"/>
                  <a:pt x="2526" y="1815"/>
                  <a:pt x="2526" y="1815"/>
                </a:cubicBezTo>
                <a:cubicBezTo>
                  <a:pt x="2526" y="1815"/>
                  <a:pt x="2518" y="1790"/>
                  <a:pt x="2519" y="1790"/>
                </a:cubicBezTo>
                <a:cubicBezTo>
                  <a:pt x="2520" y="1790"/>
                  <a:pt x="2533" y="1735"/>
                  <a:pt x="2533" y="1729"/>
                </a:cubicBezTo>
                <a:cubicBezTo>
                  <a:pt x="2534" y="1723"/>
                  <a:pt x="2544" y="1700"/>
                  <a:pt x="2544" y="1700"/>
                </a:cubicBezTo>
                <a:cubicBezTo>
                  <a:pt x="2537" y="1692"/>
                  <a:pt x="2537" y="1692"/>
                  <a:pt x="2537" y="1692"/>
                </a:cubicBezTo>
                <a:cubicBezTo>
                  <a:pt x="2537" y="1692"/>
                  <a:pt x="2534" y="1642"/>
                  <a:pt x="2535" y="1642"/>
                </a:cubicBezTo>
                <a:cubicBezTo>
                  <a:pt x="2536" y="1641"/>
                  <a:pt x="2529" y="1637"/>
                  <a:pt x="2529" y="1632"/>
                </a:cubicBezTo>
                <a:cubicBezTo>
                  <a:pt x="2529" y="1626"/>
                  <a:pt x="2533" y="1624"/>
                  <a:pt x="2533" y="1624"/>
                </a:cubicBezTo>
                <a:cubicBezTo>
                  <a:pt x="2540" y="1586"/>
                  <a:pt x="2540" y="1586"/>
                  <a:pt x="2540" y="1586"/>
                </a:cubicBezTo>
                <a:cubicBezTo>
                  <a:pt x="2534" y="1576"/>
                  <a:pt x="2534" y="1576"/>
                  <a:pt x="2534" y="1576"/>
                </a:cubicBezTo>
                <a:cubicBezTo>
                  <a:pt x="2542" y="1569"/>
                  <a:pt x="2542" y="1569"/>
                  <a:pt x="2542" y="1569"/>
                </a:cubicBezTo>
                <a:cubicBezTo>
                  <a:pt x="2538" y="1543"/>
                  <a:pt x="2538" y="1543"/>
                  <a:pt x="2538" y="1543"/>
                </a:cubicBezTo>
                <a:cubicBezTo>
                  <a:pt x="2558" y="1526"/>
                  <a:pt x="2558" y="1526"/>
                  <a:pt x="2558" y="1526"/>
                </a:cubicBezTo>
                <a:cubicBezTo>
                  <a:pt x="2569" y="1531"/>
                  <a:pt x="2569" y="1531"/>
                  <a:pt x="2569" y="1531"/>
                </a:cubicBezTo>
                <a:cubicBezTo>
                  <a:pt x="2569" y="1531"/>
                  <a:pt x="2599" y="1502"/>
                  <a:pt x="2612" y="1477"/>
                </a:cubicBezTo>
                <a:cubicBezTo>
                  <a:pt x="2626" y="1452"/>
                  <a:pt x="2660" y="1398"/>
                  <a:pt x="2671" y="1386"/>
                </a:cubicBezTo>
                <a:cubicBezTo>
                  <a:pt x="2683" y="1374"/>
                  <a:pt x="2691" y="1380"/>
                  <a:pt x="2691" y="1380"/>
                </a:cubicBezTo>
                <a:cubicBezTo>
                  <a:pt x="2691" y="1380"/>
                  <a:pt x="2756" y="1300"/>
                  <a:pt x="2766" y="1286"/>
                </a:cubicBezTo>
                <a:cubicBezTo>
                  <a:pt x="2776" y="1272"/>
                  <a:pt x="2777" y="1259"/>
                  <a:pt x="2777" y="1259"/>
                </a:cubicBezTo>
                <a:cubicBezTo>
                  <a:pt x="2775" y="1248"/>
                  <a:pt x="2775" y="1248"/>
                  <a:pt x="2775" y="1248"/>
                </a:cubicBezTo>
                <a:lnTo>
                  <a:pt x="2786" y="1226"/>
                </a:lnTo>
                <a:close/>
                <a:moveTo>
                  <a:pt x="504" y="3726"/>
                </a:moveTo>
                <a:cubicBezTo>
                  <a:pt x="504" y="3726"/>
                  <a:pt x="510" y="3726"/>
                  <a:pt x="512" y="3726"/>
                </a:cubicBezTo>
                <a:cubicBezTo>
                  <a:pt x="515" y="3727"/>
                  <a:pt x="526" y="3730"/>
                  <a:pt x="526" y="3730"/>
                </a:cubicBezTo>
                <a:cubicBezTo>
                  <a:pt x="526" y="3730"/>
                  <a:pt x="557" y="3738"/>
                  <a:pt x="557" y="3743"/>
                </a:cubicBezTo>
                <a:cubicBezTo>
                  <a:pt x="558" y="3748"/>
                  <a:pt x="546" y="3745"/>
                  <a:pt x="546" y="3745"/>
                </a:cubicBezTo>
                <a:cubicBezTo>
                  <a:pt x="522" y="3736"/>
                  <a:pt x="522" y="3736"/>
                  <a:pt x="522" y="3736"/>
                </a:cubicBezTo>
                <a:cubicBezTo>
                  <a:pt x="502" y="3738"/>
                  <a:pt x="502" y="3738"/>
                  <a:pt x="502" y="3738"/>
                </a:cubicBezTo>
                <a:cubicBezTo>
                  <a:pt x="506" y="3734"/>
                  <a:pt x="506" y="3734"/>
                  <a:pt x="506" y="3734"/>
                </a:cubicBezTo>
                <a:cubicBezTo>
                  <a:pt x="501" y="3730"/>
                  <a:pt x="501" y="3730"/>
                  <a:pt x="501" y="3730"/>
                </a:cubicBezTo>
                <a:cubicBezTo>
                  <a:pt x="501" y="3730"/>
                  <a:pt x="503" y="3727"/>
                  <a:pt x="504" y="3726"/>
                </a:cubicBezTo>
                <a:close/>
                <a:moveTo>
                  <a:pt x="544" y="3777"/>
                </a:moveTo>
                <a:cubicBezTo>
                  <a:pt x="539" y="3777"/>
                  <a:pt x="525" y="3774"/>
                  <a:pt x="521" y="3774"/>
                </a:cubicBezTo>
                <a:cubicBezTo>
                  <a:pt x="518" y="3774"/>
                  <a:pt x="510" y="3775"/>
                  <a:pt x="502" y="3777"/>
                </a:cubicBezTo>
                <a:cubicBezTo>
                  <a:pt x="493" y="3779"/>
                  <a:pt x="520" y="3787"/>
                  <a:pt x="521" y="3788"/>
                </a:cubicBezTo>
                <a:cubicBezTo>
                  <a:pt x="521" y="3788"/>
                  <a:pt x="505" y="3797"/>
                  <a:pt x="502" y="3797"/>
                </a:cubicBezTo>
                <a:cubicBezTo>
                  <a:pt x="499" y="3797"/>
                  <a:pt x="505" y="3790"/>
                  <a:pt x="506" y="3789"/>
                </a:cubicBezTo>
                <a:cubicBezTo>
                  <a:pt x="507" y="3788"/>
                  <a:pt x="501" y="3788"/>
                  <a:pt x="501" y="3788"/>
                </a:cubicBezTo>
                <a:cubicBezTo>
                  <a:pt x="501" y="3788"/>
                  <a:pt x="496" y="3781"/>
                  <a:pt x="496" y="3780"/>
                </a:cubicBezTo>
                <a:cubicBezTo>
                  <a:pt x="496" y="3779"/>
                  <a:pt x="488" y="3780"/>
                  <a:pt x="484" y="3776"/>
                </a:cubicBezTo>
                <a:cubicBezTo>
                  <a:pt x="480" y="3773"/>
                  <a:pt x="492" y="3771"/>
                  <a:pt x="495" y="3769"/>
                </a:cubicBezTo>
                <a:cubicBezTo>
                  <a:pt x="498" y="3767"/>
                  <a:pt x="484" y="3760"/>
                  <a:pt x="484" y="3760"/>
                </a:cubicBezTo>
                <a:cubicBezTo>
                  <a:pt x="484" y="3760"/>
                  <a:pt x="512" y="3768"/>
                  <a:pt x="520" y="3768"/>
                </a:cubicBezTo>
                <a:cubicBezTo>
                  <a:pt x="528" y="3768"/>
                  <a:pt x="547" y="3768"/>
                  <a:pt x="562" y="3768"/>
                </a:cubicBezTo>
                <a:cubicBezTo>
                  <a:pt x="577" y="3769"/>
                  <a:pt x="550" y="3776"/>
                  <a:pt x="544" y="3777"/>
                </a:cubicBezTo>
                <a:close/>
                <a:moveTo>
                  <a:pt x="588" y="3552"/>
                </a:moveTo>
                <a:cubicBezTo>
                  <a:pt x="584" y="3553"/>
                  <a:pt x="581" y="3548"/>
                  <a:pt x="581" y="3546"/>
                </a:cubicBezTo>
                <a:cubicBezTo>
                  <a:pt x="581" y="3545"/>
                  <a:pt x="562" y="3551"/>
                  <a:pt x="560" y="3551"/>
                </a:cubicBezTo>
                <a:cubicBezTo>
                  <a:pt x="558" y="3552"/>
                  <a:pt x="549" y="3553"/>
                  <a:pt x="549" y="3551"/>
                </a:cubicBezTo>
                <a:cubicBezTo>
                  <a:pt x="548" y="3550"/>
                  <a:pt x="542" y="3556"/>
                  <a:pt x="540" y="3558"/>
                </a:cubicBezTo>
                <a:cubicBezTo>
                  <a:pt x="539" y="3559"/>
                  <a:pt x="531" y="3557"/>
                  <a:pt x="531" y="3557"/>
                </a:cubicBezTo>
                <a:cubicBezTo>
                  <a:pt x="531" y="3557"/>
                  <a:pt x="527" y="3566"/>
                  <a:pt x="526" y="3567"/>
                </a:cubicBezTo>
                <a:cubicBezTo>
                  <a:pt x="526" y="3569"/>
                  <a:pt x="518" y="3568"/>
                  <a:pt x="518" y="3568"/>
                </a:cubicBezTo>
                <a:cubicBezTo>
                  <a:pt x="507" y="3577"/>
                  <a:pt x="507" y="3577"/>
                  <a:pt x="507" y="3577"/>
                </a:cubicBezTo>
                <a:cubicBezTo>
                  <a:pt x="501" y="3575"/>
                  <a:pt x="521" y="3554"/>
                  <a:pt x="524" y="3554"/>
                </a:cubicBezTo>
                <a:cubicBezTo>
                  <a:pt x="526" y="3554"/>
                  <a:pt x="522" y="3549"/>
                  <a:pt x="522" y="3549"/>
                </a:cubicBezTo>
                <a:cubicBezTo>
                  <a:pt x="522" y="3549"/>
                  <a:pt x="530" y="3552"/>
                  <a:pt x="536" y="3553"/>
                </a:cubicBezTo>
                <a:cubicBezTo>
                  <a:pt x="542" y="3554"/>
                  <a:pt x="538" y="3550"/>
                  <a:pt x="543" y="3546"/>
                </a:cubicBezTo>
                <a:cubicBezTo>
                  <a:pt x="548" y="3541"/>
                  <a:pt x="555" y="3546"/>
                  <a:pt x="555" y="3546"/>
                </a:cubicBezTo>
                <a:cubicBezTo>
                  <a:pt x="555" y="3546"/>
                  <a:pt x="568" y="3540"/>
                  <a:pt x="570" y="3538"/>
                </a:cubicBezTo>
                <a:cubicBezTo>
                  <a:pt x="572" y="3537"/>
                  <a:pt x="563" y="3533"/>
                  <a:pt x="561" y="3532"/>
                </a:cubicBezTo>
                <a:cubicBezTo>
                  <a:pt x="560" y="3530"/>
                  <a:pt x="576" y="3535"/>
                  <a:pt x="576" y="3535"/>
                </a:cubicBezTo>
                <a:cubicBezTo>
                  <a:pt x="586" y="3530"/>
                  <a:pt x="586" y="3530"/>
                  <a:pt x="586" y="3530"/>
                </a:cubicBezTo>
                <a:cubicBezTo>
                  <a:pt x="587" y="3538"/>
                  <a:pt x="587" y="3538"/>
                  <a:pt x="587" y="3538"/>
                </a:cubicBezTo>
                <a:cubicBezTo>
                  <a:pt x="587" y="3538"/>
                  <a:pt x="594" y="3541"/>
                  <a:pt x="596" y="3541"/>
                </a:cubicBezTo>
                <a:cubicBezTo>
                  <a:pt x="599" y="3542"/>
                  <a:pt x="621" y="3551"/>
                  <a:pt x="625" y="3551"/>
                </a:cubicBezTo>
                <a:cubicBezTo>
                  <a:pt x="629" y="3551"/>
                  <a:pt x="591" y="3551"/>
                  <a:pt x="588" y="3552"/>
                </a:cubicBezTo>
                <a:close/>
                <a:moveTo>
                  <a:pt x="765" y="1739"/>
                </a:moveTo>
                <a:cubicBezTo>
                  <a:pt x="763" y="1738"/>
                  <a:pt x="757" y="1737"/>
                  <a:pt x="757" y="1737"/>
                </a:cubicBezTo>
                <a:cubicBezTo>
                  <a:pt x="757" y="1737"/>
                  <a:pt x="762" y="1741"/>
                  <a:pt x="758" y="1741"/>
                </a:cubicBezTo>
                <a:cubicBezTo>
                  <a:pt x="754" y="1741"/>
                  <a:pt x="749" y="1739"/>
                  <a:pt x="749" y="1739"/>
                </a:cubicBezTo>
                <a:cubicBezTo>
                  <a:pt x="749" y="1739"/>
                  <a:pt x="756" y="1746"/>
                  <a:pt x="752" y="1748"/>
                </a:cubicBezTo>
                <a:cubicBezTo>
                  <a:pt x="748" y="1750"/>
                  <a:pt x="740" y="1752"/>
                  <a:pt x="740" y="1742"/>
                </a:cubicBezTo>
                <a:cubicBezTo>
                  <a:pt x="740" y="1732"/>
                  <a:pt x="740" y="1725"/>
                  <a:pt x="740" y="1725"/>
                </a:cubicBezTo>
                <a:cubicBezTo>
                  <a:pt x="735" y="1720"/>
                  <a:pt x="735" y="1720"/>
                  <a:pt x="735" y="1720"/>
                </a:cubicBezTo>
                <a:cubicBezTo>
                  <a:pt x="735" y="1720"/>
                  <a:pt x="736" y="1728"/>
                  <a:pt x="732" y="1728"/>
                </a:cubicBezTo>
                <a:cubicBezTo>
                  <a:pt x="728" y="1728"/>
                  <a:pt x="730" y="1735"/>
                  <a:pt x="723" y="1731"/>
                </a:cubicBezTo>
                <a:cubicBezTo>
                  <a:pt x="717" y="1726"/>
                  <a:pt x="713" y="1727"/>
                  <a:pt x="713" y="1727"/>
                </a:cubicBezTo>
                <a:cubicBezTo>
                  <a:pt x="713" y="1727"/>
                  <a:pt x="721" y="1715"/>
                  <a:pt x="718" y="1715"/>
                </a:cubicBezTo>
                <a:cubicBezTo>
                  <a:pt x="715" y="1715"/>
                  <a:pt x="700" y="1715"/>
                  <a:pt x="700" y="1715"/>
                </a:cubicBezTo>
                <a:cubicBezTo>
                  <a:pt x="700" y="1715"/>
                  <a:pt x="692" y="1699"/>
                  <a:pt x="692" y="1704"/>
                </a:cubicBezTo>
                <a:cubicBezTo>
                  <a:pt x="691" y="1708"/>
                  <a:pt x="690" y="1711"/>
                  <a:pt x="688" y="1711"/>
                </a:cubicBezTo>
                <a:cubicBezTo>
                  <a:pt x="687" y="1711"/>
                  <a:pt x="676" y="1711"/>
                  <a:pt x="676" y="1698"/>
                </a:cubicBezTo>
                <a:cubicBezTo>
                  <a:pt x="676" y="1694"/>
                  <a:pt x="684" y="1698"/>
                  <a:pt x="684" y="1698"/>
                </a:cubicBezTo>
                <a:cubicBezTo>
                  <a:pt x="684" y="1698"/>
                  <a:pt x="686" y="1689"/>
                  <a:pt x="686" y="1690"/>
                </a:cubicBezTo>
                <a:cubicBezTo>
                  <a:pt x="686" y="1692"/>
                  <a:pt x="699" y="1701"/>
                  <a:pt x="699" y="1701"/>
                </a:cubicBezTo>
                <a:cubicBezTo>
                  <a:pt x="699" y="1701"/>
                  <a:pt x="683" y="1680"/>
                  <a:pt x="687" y="1679"/>
                </a:cubicBezTo>
                <a:cubicBezTo>
                  <a:pt x="690" y="1678"/>
                  <a:pt x="698" y="1673"/>
                  <a:pt x="700" y="1671"/>
                </a:cubicBezTo>
                <a:cubicBezTo>
                  <a:pt x="700" y="1672"/>
                  <a:pt x="704" y="1675"/>
                  <a:pt x="704" y="1675"/>
                </a:cubicBezTo>
                <a:cubicBezTo>
                  <a:pt x="704" y="1675"/>
                  <a:pt x="727" y="1694"/>
                  <a:pt x="728" y="1697"/>
                </a:cubicBezTo>
                <a:cubicBezTo>
                  <a:pt x="730" y="1699"/>
                  <a:pt x="743" y="1698"/>
                  <a:pt x="743" y="1704"/>
                </a:cubicBezTo>
                <a:cubicBezTo>
                  <a:pt x="744" y="1710"/>
                  <a:pt x="744" y="1711"/>
                  <a:pt x="744" y="1711"/>
                </a:cubicBezTo>
                <a:cubicBezTo>
                  <a:pt x="758" y="1715"/>
                  <a:pt x="758" y="1715"/>
                  <a:pt x="758" y="1715"/>
                </a:cubicBezTo>
                <a:cubicBezTo>
                  <a:pt x="758" y="1715"/>
                  <a:pt x="748" y="1717"/>
                  <a:pt x="748" y="1721"/>
                </a:cubicBezTo>
                <a:cubicBezTo>
                  <a:pt x="748" y="1724"/>
                  <a:pt x="749" y="1730"/>
                  <a:pt x="749" y="1730"/>
                </a:cubicBezTo>
                <a:cubicBezTo>
                  <a:pt x="749" y="1730"/>
                  <a:pt x="754" y="1722"/>
                  <a:pt x="758" y="1725"/>
                </a:cubicBezTo>
                <a:cubicBezTo>
                  <a:pt x="761" y="1729"/>
                  <a:pt x="761" y="1733"/>
                  <a:pt x="761" y="1733"/>
                </a:cubicBezTo>
                <a:cubicBezTo>
                  <a:pt x="766" y="1731"/>
                  <a:pt x="766" y="1731"/>
                  <a:pt x="766" y="1731"/>
                </a:cubicBezTo>
                <a:cubicBezTo>
                  <a:pt x="766" y="1731"/>
                  <a:pt x="766" y="1740"/>
                  <a:pt x="765" y="1739"/>
                </a:cubicBezTo>
                <a:close/>
                <a:moveTo>
                  <a:pt x="1148" y="2605"/>
                </a:moveTo>
                <a:cubicBezTo>
                  <a:pt x="1143" y="2606"/>
                  <a:pt x="1125" y="2608"/>
                  <a:pt x="1125" y="2608"/>
                </a:cubicBezTo>
                <a:cubicBezTo>
                  <a:pt x="1117" y="2613"/>
                  <a:pt x="1117" y="2613"/>
                  <a:pt x="1117" y="2613"/>
                </a:cubicBezTo>
                <a:cubicBezTo>
                  <a:pt x="1112" y="2606"/>
                  <a:pt x="1112" y="2606"/>
                  <a:pt x="1112" y="2606"/>
                </a:cubicBezTo>
                <a:cubicBezTo>
                  <a:pt x="1103" y="2596"/>
                  <a:pt x="1103" y="2596"/>
                  <a:pt x="1103" y="2596"/>
                </a:cubicBezTo>
                <a:cubicBezTo>
                  <a:pt x="1106" y="2595"/>
                  <a:pt x="1124" y="2590"/>
                  <a:pt x="1124" y="2590"/>
                </a:cubicBezTo>
                <a:cubicBezTo>
                  <a:pt x="1124" y="2590"/>
                  <a:pt x="1122" y="2576"/>
                  <a:pt x="1125" y="2581"/>
                </a:cubicBezTo>
                <a:cubicBezTo>
                  <a:pt x="1128" y="2586"/>
                  <a:pt x="1136" y="2593"/>
                  <a:pt x="1136" y="2593"/>
                </a:cubicBezTo>
                <a:cubicBezTo>
                  <a:pt x="1136" y="2593"/>
                  <a:pt x="1150" y="2585"/>
                  <a:pt x="1147" y="2594"/>
                </a:cubicBezTo>
                <a:cubicBezTo>
                  <a:pt x="1145" y="2604"/>
                  <a:pt x="1153" y="2604"/>
                  <a:pt x="1148" y="2605"/>
                </a:cubicBezTo>
                <a:close/>
                <a:moveTo>
                  <a:pt x="1383" y="2743"/>
                </a:moveTo>
                <a:cubicBezTo>
                  <a:pt x="1379" y="2743"/>
                  <a:pt x="1384" y="2758"/>
                  <a:pt x="1380" y="2761"/>
                </a:cubicBezTo>
                <a:cubicBezTo>
                  <a:pt x="1376" y="2765"/>
                  <a:pt x="1381" y="2777"/>
                  <a:pt x="1381" y="2777"/>
                </a:cubicBezTo>
                <a:cubicBezTo>
                  <a:pt x="1381" y="2777"/>
                  <a:pt x="1372" y="2785"/>
                  <a:pt x="1370" y="2785"/>
                </a:cubicBezTo>
                <a:cubicBezTo>
                  <a:pt x="1370" y="2785"/>
                  <a:pt x="1376" y="2744"/>
                  <a:pt x="1377" y="2738"/>
                </a:cubicBezTo>
                <a:cubicBezTo>
                  <a:pt x="1377" y="2733"/>
                  <a:pt x="1393" y="2733"/>
                  <a:pt x="1394" y="2727"/>
                </a:cubicBezTo>
                <a:cubicBezTo>
                  <a:pt x="1395" y="2721"/>
                  <a:pt x="1390" y="2712"/>
                  <a:pt x="1390" y="2706"/>
                </a:cubicBezTo>
                <a:cubicBezTo>
                  <a:pt x="1390" y="2700"/>
                  <a:pt x="1393" y="2721"/>
                  <a:pt x="1401" y="2732"/>
                </a:cubicBezTo>
                <a:cubicBezTo>
                  <a:pt x="1409" y="2743"/>
                  <a:pt x="1388" y="2744"/>
                  <a:pt x="1383" y="2743"/>
                </a:cubicBezTo>
                <a:close/>
                <a:moveTo>
                  <a:pt x="1490" y="2402"/>
                </a:moveTo>
                <a:cubicBezTo>
                  <a:pt x="1486" y="2406"/>
                  <a:pt x="1491" y="2411"/>
                  <a:pt x="1485" y="2413"/>
                </a:cubicBezTo>
                <a:cubicBezTo>
                  <a:pt x="1479" y="2414"/>
                  <a:pt x="1466" y="2416"/>
                  <a:pt x="1457" y="2404"/>
                </a:cubicBezTo>
                <a:cubicBezTo>
                  <a:pt x="1457" y="2404"/>
                  <a:pt x="1473" y="2403"/>
                  <a:pt x="1473" y="2401"/>
                </a:cubicBezTo>
                <a:cubicBezTo>
                  <a:pt x="1474" y="2399"/>
                  <a:pt x="1463" y="2389"/>
                  <a:pt x="1477" y="2393"/>
                </a:cubicBezTo>
                <a:cubicBezTo>
                  <a:pt x="1491" y="2397"/>
                  <a:pt x="1485" y="2397"/>
                  <a:pt x="1492" y="2397"/>
                </a:cubicBezTo>
                <a:cubicBezTo>
                  <a:pt x="1500" y="2396"/>
                  <a:pt x="1516" y="2391"/>
                  <a:pt x="1516" y="2391"/>
                </a:cubicBezTo>
                <a:cubicBezTo>
                  <a:pt x="1516" y="2391"/>
                  <a:pt x="1501" y="2418"/>
                  <a:pt x="1498" y="2413"/>
                </a:cubicBezTo>
                <a:cubicBezTo>
                  <a:pt x="1495" y="2407"/>
                  <a:pt x="1494" y="2397"/>
                  <a:pt x="1490" y="2402"/>
                </a:cubicBezTo>
                <a:close/>
                <a:moveTo>
                  <a:pt x="1540" y="2713"/>
                </a:moveTo>
                <a:cubicBezTo>
                  <a:pt x="1540" y="2713"/>
                  <a:pt x="1542" y="2726"/>
                  <a:pt x="1538" y="2723"/>
                </a:cubicBezTo>
                <a:cubicBezTo>
                  <a:pt x="1535" y="2719"/>
                  <a:pt x="1531" y="2708"/>
                  <a:pt x="1531" y="2712"/>
                </a:cubicBezTo>
                <a:cubicBezTo>
                  <a:pt x="1530" y="2717"/>
                  <a:pt x="1533" y="2720"/>
                  <a:pt x="1531" y="2721"/>
                </a:cubicBezTo>
                <a:cubicBezTo>
                  <a:pt x="1529" y="2721"/>
                  <a:pt x="1518" y="2724"/>
                  <a:pt x="1518" y="2724"/>
                </a:cubicBezTo>
                <a:cubicBezTo>
                  <a:pt x="1518" y="2724"/>
                  <a:pt x="1529" y="2735"/>
                  <a:pt x="1526" y="2735"/>
                </a:cubicBezTo>
                <a:cubicBezTo>
                  <a:pt x="1522" y="2735"/>
                  <a:pt x="1519" y="2734"/>
                  <a:pt x="1516" y="2735"/>
                </a:cubicBezTo>
                <a:cubicBezTo>
                  <a:pt x="1512" y="2735"/>
                  <a:pt x="1495" y="2726"/>
                  <a:pt x="1495" y="2726"/>
                </a:cubicBezTo>
                <a:cubicBezTo>
                  <a:pt x="1497" y="2723"/>
                  <a:pt x="1507" y="2706"/>
                  <a:pt x="1507" y="2711"/>
                </a:cubicBezTo>
                <a:cubicBezTo>
                  <a:pt x="1506" y="2715"/>
                  <a:pt x="1511" y="2719"/>
                  <a:pt x="1511" y="2719"/>
                </a:cubicBezTo>
                <a:cubicBezTo>
                  <a:pt x="1511" y="2719"/>
                  <a:pt x="1521" y="2704"/>
                  <a:pt x="1527" y="2707"/>
                </a:cubicBezTo>
                <a:cubicBezTo>
                  <a:pt x="1533" y="2709"/>
                  <a:pt x="1536" y="2711"/>
                  <a:pt x="1536" y="2711"/>
                </a:cubicBezTo>
                <a:cubicBezTo>
                  <a:pt x="1536" y="2711"/>
                  <a:pt x="1541" y="2704"/>
                  <a:pt x="1543" y="2704"/>
                </a:cubicBezTo>
                <a:cubicBezTo>
                  <a:pt x="1546" y="2704"/>
                  <a:pt x="1557" y="2700"/>
                  <a:pt x="1557" y="2702"/>
                </a:cubicBezTo>
                <a:cubicBezTo>
                  <a:pt x="1556" y="2704"/>
                  <a:pt x="1540" y="2713"/>
                  <a:pt x="1540" y="2713"/>
                </a:cubicBezTo>
                <a:close/>
                <a:moveTo>
                  <a:pt x="1565" y="480"/>
                </a:moveTo>
                <a:cubicBezTo>
                  <a:pt x="1566" y="480"/>
                  <a:pt x="1574" y="478"/>
                  <a:pt x="1571" y="477"/>
                </a:cubicBezTo>
                <a:cubicBezTo>
                  <a:pt x="1568" y="476"/>
                  <a:pt x="1566" y="469"/>
                  <a:pt x="1568" y="468"/>
                </a:cubicBezTo>
                <a:cubicBezTo>
                  <a:pt x="1570" y="468"/>
                  <a:pt x="1576" y="463"/>
                  <a:pt x="1576" y="463"/>
                </a:cubicBezTo>
                <a:cubicBezTo>
                  <a:pt x="1574" y="455"/>
                  <a:pt x="1574" y="455"/>
                  <a:pt x="1574" y="455"/>
                </a:cubicBezTo>
                <a:cubicBezTo>
                  <a:pt x="1575" y="456"/>
                  <a:pt x="1581" y="455"/>
                  <a:pt x="1582" y="457"/>
                </a:cubicBezTo>
                <a:cubicBezTo>
                  <a:pt x="1582" y="459"/>
                  <a:pt x="1584" y="466"/>
                  <a:pt x="1584" y="466"/>
                </a:cubicBezTo>
                <a:cubicBezTo>
                  <a:pt x="1584" y="466"/>
                  <a:pt x="1601" y="457"/>
                  <a:pt x="1596" y="462"/>
                </a:cubicBezTo>
                <a:cubicBezTo>
                  <a:pt x="1592" y="466"/>
                  <a:pt x="1587" y="470"/>
                  <a:pt x="1588" y="472"/>
                </a:cubicBezTo>
                <a:cubicBezTo>
                  <a:pt x="1588" y="474"/>
                  <a:pt x="1597" y="482"/>
                  <a:pt x="1592" y="481"/>
                </a:cubicBezTo>
                <a:cubicBezTo>
                  <a:pt x="1586" y="481"/>
                  <a:pt x="1586" y="469"/>
                  <a:pt x="1583" y="474"/>
                </a:cubicBezTo>
                <a:cubicBezTo>
                  <a:pt x="1581" y="479"/>
                  <a:pt x="1581" y="488"/>
                  <a:pt x="1579" y="489"/>
                </a:cubicBezTo>
                <a:cubicBezTo>
                  <a:pt x="1577" y="491"/>
                  <a:pt x="1563" y="480"/>
                  <a:pt x="1565" y="480"/>
                </a:cubicBezTo>
                <a:close/>
                <a:moveTo>
                  <a:pt x="1613" y="883"/>
                </a:moveTo>
                <a:cubicBezTo>
                  <a:pt x="1607" y="889"/>
                  <a:pt x="1608" y="897"/>
                  <a:pt x="1604" y="897"/>
                </a:cubicBezTo>
                <a:cubicBezTo>
                  <a:pt x="1600" y="897"/>
                  <a:pt x="1593" y="876"/>
                  <a:pt x="1590" y="882"/>
                </a:cubicBezTo>
                <a:cubicBezTo>
                  <a:pt x="1586" y="889"/>
                  <a:pt x="1592" y="891"/>
                  <a:pt x="1588" y="897"/>
                </a:cubicBezTo>
                <a:cubicBezTo>
                  <a:pt x="1584" y="903"/>
                  <a:pt x="1578" y="944"/>
                  <a:pt x="1575" y="943"/>
                </a:cubicBezTo>
                <a:cubicBezTo>
                  <a:pt x="1572" y="941"/>
                  <a:pt x="1569" y="928"/>
                  <a:pt x="1570" y="924"/>
                </a:cubicBezTo>
                <a:cubicBezTo>
                  <a:pt x="1572" y="919"/>
                  <a:pt x="1582" y="903"/>
                  <a:pt x="1582" y="898"/>
                </a:cubicBezTo>
                <a:cubicBezTo>
                  <a:pt x="1581" y="892"/>
                  <a:pt x="1578" y="885"/>
                  <a:pt x="1578" y="885"/>
                </a:cubicBezTo>
                <a:cubicBezTo>
                  <a:pt x="1579" y="883"/>
                  <a:pt x="1586" y="872"/>
                  <a:pt x="1589" y="874"/>
                </a:cubicBezTo>
                <a:cubicBezTo>
                  <a:pt x="1592" y="876"/>
                  <a:pt x="1596" y="879"/>
                  <a:pt x="1599" y="879"/>
                </a:cubicBezTo>
                <a:cubicBezTo>
                  <a:pt x="1602" y="878"/>
                  <a:pt x="1618" y="877"/>
                  <a:pt x="1613" y="883"/>
                </a:cubicBezTo>
                <a:close/>
                <a:moveTo>
                  <a:pt x="1721" y="2699"/>
                </a:moveTo>
                <a:cubicBezTo>
                  <a:pt x="1721" y="2699"/>
                  <a:pt x="1712" y="2723"/>
                  <a:pt x="1712" y="2728"/>
                </a:cubicBezTo>
                <a:cubicBezTo>
                  <a:pt x="1713" y="2733"/>
                  <a:pt x="1704" y="2724"/>
                  <a:pt x="1704" y="2722"/>
                </a:cubicBezTo>
                <a:cubicBezTo>
                  <a:pt x="1704" y="2720"/>
                  <a:pt x="1696" y="2726"/>
                  <a:pt x="1696" y="2726"/>
                </a:cubicBezTo>
                <a:cubicBezTo>
                  <a:pt x="1696" y="2726"/>
                  <a:pt x="1692" y="2734"/>
                  <a:pt x="1692" y="2740"/>
                </a:cubicBezTo>
                <a:cubicBezTo>
                  <a:pt x="1692" y="2746"/>
                  <a:pt x="1683" y="2745"/>
                  <a:pt x="1680" y="2746"/>
                </a:cubicBezTo>
                <a:cubicBezTo>
                  <a:pt x="1677" y="2746"/>
                  <a:pt x="1676" y="2757"/>
                  <a:pt x="1679" y="2763"/>
                </a:cubicBezTo>
                <a:cubicBezTo>
                  <a:pt x="1682" y="2768"/>
                  <a:pt x="1674" y="2769"/>
                  <a:pt x="1674" y="2769"/>
                </a:cubicBezTo>
                <a:cubicBezTo>
                  <a:pt x="1665" y="2768"/>
                  <a:pt x="1669" y="2752"/>
                  <a:pt x="1669" y="2752"/>
                </a:cubicBezTo>
                <a:cubicBezTo>
                  <a:pt x="1669" y="2752"/>
                  <a:pt x="1666" y="2745"/>
                  <a:pt x="1670" y="2737"/>
                </a:cubicBezTo>
                <a:cubicBezTo>
                  <a:pt x="1675" y="2729"/>
                  <a:pt x="1686" y="2725"/>
                  <a:pt x="1686" y="2725"/>
                </a:cubicBezTo>
                <a:cubicBezTo>
                  <a:pt x="1685" y="2721"/>
                  <a:pt x="1685" y="2721"/>
                  <a:pt x="1685" y="2721"/>
                </a:cubicBezTo>
                <a:cubicBezTo>
                  <a:pt x="1685" y="2721"/>
                  <a:pt x="1691" y="2717"/>
                  <a:pt x="1694" y="2716"/>
                </a:cubicBezTo>
                <a:cubicBezTo>
                  <a:pt x="1697" y="2715"/>
                  <a:pt x="1701" y="2710"/>
                  <a:pt x="1700" y="2706"/>
                </a:cubicBezTo>
                <a:cubicBezTo>
                  <a:pt x="1698" y="2701"/>
                  <a:pt x="1704" y="2703"/>
                  <a:pt x="1708" y="2699"/>
                </a:cubicBezTo>
                <a:cubicBezTo>
                  <a:pt x="1712" y="2694"/>
                  <a:pt x="1714" y="2690"/>
                  <a:pt x="1719" y="2688"/>
                </a:cubicBezTo>
                <a:cubicBezTo>
                  <a:pt x="1724" y="2686"/>
                  <a:pt x="1721" y="2699"/>
                  <a:pt x="1721" y="2699"/>
                </a:cubicBezTo>
                <a:close/>
                <a:moveTo>
                  <a:pt x="1745" y="841"/>
                </a:moveTo>
                <a:cubicBezTo>
                  <a:pt x="1745" y="841"/>
                  <a:pt x="1764" y="839"/>
                  <a:pt x="1764" y="837"/>
                </a:cubicBezTo>
                <a:cubicBezTo>
                  <a:pt x="1764" y="835"/>
                  <a:pt x="1766" y="829"/>
                  <a:pt x="1766" y="827"/>
                </a:cubicBezTo>
                <a:cubicBezTo>
                  <a:pt x="1767" y="825"/>
                  <a:pt x="1778" y="818"/>
                  <a:pt x="1778" y="818"/>
                </a:cubicBezTo>
                <a:cubicBezTo>
                  <a:pt x="1779" y="804"/>
                  <a:pt x="1779" y="804"/>
                  <a:pt x="1779" y="804"/>
                </a:cubicBezTo>
                <a:cubicBezTo>
                  <a:pt x="1779" y="804"/>
                  <a:pt x="1796" y="784"/>
                  <a:pt x="1798" y="783"/>
                </a:cubicBezTo>
                <a:cubicBezTo>
                  <a:pt x="1800" y="782"/>
                  <a:pt x="1797" y="768"/>
                  <a:pt x="1806" y="763"/>
                </a:cubicBezTo>
                <a:cubicBezTo>
                  <a:pt x="1815" y="757"/>
                  <a:pt x="1830" y="746"/>
                  <a:pt x="1833" y="746"/>
                </a:cubicBezTo>
                <a:cubicBezTo>
                  <a:pt x="1836" y="745"/>
                  <a:pt x="1856" y="717"/>
                  <a:pt x="1856" y="717"/>
                </a:cubicBezTo>
                <a:cubicBezTo>
                  <a:pt x="1858" y="723"/>
                  <a:pt x="1858" y="723"/>
                  <a:pt x="1858" y="723"/>
                </a:cubicBezTo>
                <a:cubicBezTo>
                  <a:pt x="1858" y="723"/>
                  <a:pt x="1858" y="735"/>
                  <a:pt x="1857" y="739"/>
                </a:cubicBezTo>
                <a:cubicBezTo>
                  <a:pt x="1855" y="743"/>
                  <a:pt x="1848" y="745"/>
                  <a:pt x="1848" y="748"/>
                </a:cubicBezTo>
                <a:cubicBezTo>
                  <a:pt x="1848" y="752"/>
                  <a:pt x="1852" y="761"/>
                  <a:pt x="1854" y="760"/>
                </a:cubicBezTo>
                <a:cubicBezTo>
                  <a:pt x="1857" y="758"/>
                  <a:pt x="1865" y="747"/>
                  <a:pt x="1871" y="752"/>
                </a:cubicBezTo>
                <a:cubicBezTo>
                  <a:pt x="1877" y="758"/>
                  <a:pt x="1889" y="757"/>
                  <a:pt x="1889" y="757"/>
                </a:cubicBezTo>
                <a:cubicBezTo>
                  <a:pt x="1889" y="757"/>
                  <a:pt x="1901" y="746"/>
                  <a:pt x="1903" y="751"/>
                </a:cubicBezTo>
                <a:cubicBezTo>
                  <a:pt x="1905" y="757"/>
                  <a:pt x="1891" y="763"/>
                  <a:pt x="1897" y="763"/>
                </a:cubicBezTo>
                <a:cubicBezTo>
                  <a:pt x="1904" y="763"/>
                  <a:pt x="1922" y="761"/>
                  <a:pt x="1919" y="765"/>
                </a:cubicBezTo>
                <a:cubicBezTo>
                  <a:pt x="1917" y="769"/>
                  <a:pt x="1884" y="758"/>
                  <a:pt x="1870" y="762"/>
                </a:cubicBezTo>
                <a:cubicBezTo>
                  <a:pt x="1856" y="767"/>
                  <a:pt x="1847" y="765"/>
                  <a:pt x="1845" y="774"/>
                </a:cubicBezTo>
                <a:cubicBezTo>
                  <a:pt x="1843" y="783"/>
                  <a:pt x="1839" y="814"/>
                  <a:pt x="1836" y="803"/>
                </a:cubicBezTo>
                <a:cubicBezTo>
                  <a:pt x="1832" y="793"/>
                  <a:pt x="1848" y="763"/>
                  <a:pt x="1842" y="758"/>
                </a:cubicBezTo>
                <a:cubicBezTo>
                  <a:pt x="1836" y="753"/>
                  <a:pt x="1828" y="750"/>
                  <a:pt x="1822" y="760"/>
                </a:cubicBezTo>
                <a:cubicBezTo>
                  <a:pt x="1815" y="770"/>
                  <a:pt x="1826" y="771"/>
                  <a:pt x="1822" y="774"/>
                </a:cubicBezTo>
                <a:cubicBezTo>
                  <a:pt x="1818" y="778"/>
                  <a:pt x="1808" y="787"/>
                  <a:pt x="1807" y="784"/>
                </a:cubicBezTo>
                <a:cubicBezTo>
                  <a:pt x="1806" y="780"/>
                  <a:pt x="1810" y="765"/>
                  <a:pt x="1810" y="765"/>
                </a:cubicBezTo>
                <a:cubicBezTo>
                  <a:pt x="1799" y="787"/>
                  <a:pt x="1799" y="787"/>
                  <a:pt x="1799" y="787"/>
                </a:cubicBezTo>
                <a:cubicBezTo>
                  <a:pt x="1785" y="804"/>
                  <a:pt x="1785" y="804"/>
                  <a:pt x="1785" y="804"/>
                </a:cubicBezTo>
                <a:cubicBezTo>
                  <a:pt x="1785" y="804"/>
                  <a:pt x="1784" y="822"/>
                  <a:pt x="1782" y="824"/>
                </a:cubicBezTo>
                <a:cubicBezTo>
                  <a:pt x="1780" y="825"/>
                  <a:pt x="1770" y="829"/>
                  <a:pt x="1770" y="829"/>
                </a:cubicBezTo>
                <a:cubicBezTo>
                  <a:pt x="1770" y="829"/>
                  <a:pt x="1765" y="844"/>
                  <a:pt x="1764" y="844"/>
                </a:cubicBezTo>
                <a:cubicBezTo>
                  <a:pt x="1762" y="845"/>
                  <a:pt x="1705" y="860"/>
                  <a:pt x="1745" y="841"/>
                </a:cubicBezTo>
                <a:close/>
                <a:moveTo>
                  <a:pt x="1836" y="2598"/>
                </a:moveTo>
                <a:cubicBezTo>
                  <a:pt x="1829" y="2603"/>
                  <a:pt x="1824" y="2604"/>
                  <a:pt x="1820" y="2607"/>
                </a:cubicBezTo>
                <a:cubicBezTo>
                  <a:pt x="1816" y="2611"/>
                  <a:pt x="1813" y="2623"/>
                  <a:pt x="1811" y="2627"/>
                </a:cubicBezTo>
                <a:cubicBezTo>
                  <a:pt x="1810" y="2630"/>
                  <a:pt x="1796" y="2629"/>
                  <a:pt x="1796" y="2629"/>
                </a:cubicBezTo>
                <a:cubicBezTo>
                  <a:pt x="1796" y="2629"/>
                  <a:pt x="1793" y="2641"/>
                  <a:pt x="1791" y="2640"/>
                </a:cubicBezTo>
                <a:cubicBezTo>
                  <a:pt x="1788" y="2638"/>
                  <a:pt x="1780" y="2642"/>
                  <a:pt x="1774" y="2646"/>
                </a:cubicBezTo>
                <a:cubicBezTo>
                  <a:pt x="1769" y="2650"/>
                  <a:pt x="1755" y="2659"/>
                  <a:pt x="1750" y="2660"/>
                </a:cubicBezTo>
                <a:cubicBezTo>
                  <a:pt x="1750" y="2648"/>
                  <a:pt x="1750" y="2648"/>
                  <a:pt x="1750" y="2648"/>
                </a:cubicBezTo>
                <a:cubicBezTo>
                  <a:pt x="1764" y="2641"/>
                  <a:pt x="1764" y="2641"/>
                  <a:pt x="1764" y="2641"/>
                </a:cubicBezTo>
                <a:cubicBezTo>
                  <a:pt x="1771" y="2629"/>
                  <a:pt x="1771" y="2629"/>
                  <a:pt x="1771" y="2629"/>
                </a:cubicBezTo>
                <a:cubicBezTo>
                  <a:pt x="1771" y="2629"/>
                  <a:pt x="1795" y="2625"/>
                  <a:pt x="1795" y="2623"/>
                </a:cubicBezTo>
                <a:cubicBezTo>
                  <a:pt x="1795" y="2621"/>
                  <a:pt x="1800" y="2607"/>
                  <a:pt x="1800" y="2599"/>
                </a:cubicBezTo>
                <a:cubicBezTo>
                  <a:pt x="1801" y="2591"/>
                  <a:pt x="1808" y="2602"/>
                  <a:pt x="1807" y="2590"/>
                </a:cubicBezTo>
                <a:cubicBezTo>
                  <a:pt x="1806" y="2579"/>
                  <a:pt x="1816" y="2580"/>
                  <a:pt x="1816" y="2580"/>
                </a:cubicBezTo>
                <a:cubicBezTo>
                  <a:pt x="1816" y="2580"/>
                  <a:pt x="1808" y="2571"/>
                  <a:pt x="1808" y="2567"/>
                </a:cubicBezTo>
                <a:cubicBezTo>
                  <a:pt x="1808" y="2563"/>
                  <a:pt x="1820" y="2573"/>
                  <a:pt x="1820" y="2573"/>
                </a:cubicBezTo>
                <a:cubicBezTo>
                  <a:pt x="1820" y="2573"/>
                  <a:pt x="1822" y="2582"/>
                  <a:pt x="1823" y="2584"/>
                </a:cubicBezTo>
                <a:cubicBezTo>
                  <a:pt x="1825" y="2585"/>
                  <a:pt x="1828" y="2576"/>
                  <a:pt x="1828" y="2576"/>
                </a:cubicBezTo>
                <a:cubicBezTo>
                  <a:pt x="1840" y="2575"/>
                  <a:pt x="1840" y="2575"/>
                  <a:pt x="1840" y="2575"/>
                </a:cubicBezTo>
                <a:cubicBezTo>
                  <a:pt x="1850" y="2568"/>
                  <a:pt x="1850" y="2568"/>
                  <a:pt x="1850" y="2568"/>
                </a:cubicBezTo>
                <a:cubicBezTo>
                  <a:pt x="1850" y="2568"/>
                  <a:pt x="1843" y="2592"/>
                  <a:pt x="1836" y="2598"/>
                </a:cubicBezTo>
                <a:close/>
                <a:moveTo>
                  <a:pt x="2015" y="796"/>
                </a:moveTo>
                <a:cubicBezTo>
                  <a:pt x="2012" y="798"/>
                  <a:pt x="2003" y="798"/>
                  <a:pt x="1994" y="804"/>
                </a:cubicBezTo>
                <a:cubicBezTo>
                  <a:pt x="1986" y="809"/>
                  <a:pt x="1988" y="816"/>
                  <a:pt x="1988" y="816"/>
                </a:cubicBezTo>
                <a:cubicBezTo>
                  <a:pt x="1988" y="816"/>
                  <a:pt x="1980" y="821"/>
                  <a:pt x="1977" y="824"/>
                </a:cubicBezTo>
                <a:cubicBezTo>
                  <a:pt x="1974" y="826"/>
                  <a:pt x="1984" y="833"/>
                  <a:pt x="1984" y="833"/>
                </a:cubicBezTo>
                <a:cubicBezTo>
                  <a:pt x="1974" y="840"/>
                  <a:pt x="1974" y="840"/>
                  <a:pt x="1974" y="840"/>
                </a:cubicBezTo>
                <a:cubicBezTo>
                  <a:pt x="1974" y="840"/>
                  <a:pt x="1970" y="838"/>
                  <a:pt x="1970" y="834"/>
                </a:cubicBezTo>
                <a:cubicBezTo>
                  <a:pt x="1970" y="831"/>
                  <a:pt x="1950" y="860"/>
                  <a:pt x="1947" y="861"/>
                </a:cubicBezTo>
                <a:cubicBezTo>
                  <a:pt x="1944" y="863"/>
                  <a:pt x="1948" y="854"/>
                  <a:pt x="1946" y="849"/>
                </a:cubicBezTo>
                <a:cubicBezTo>
                  <a:pt x="1945" y="844"/>
                  <a:pt x="1920" y="895"/>
                  <a:pt x="1922" y="903"/>
                </a:cubicBezTo>
                <a:cubicBezTo>
                  <a:pt x="1922" y="908"/>
                  <a:pt x="1915" y="911"/>
                  <a:pt x="1910" y="913"/>
                </a:cubicBezTo>
                <a:cubicBezTo>
                  <a:pt x="1916" y="909"/>
                  <a:pt x="1913" y="894"/>
                  <a:pt x="1917" y="887"/>
                </a:cubicBezTo>
                <a:cubicBezTo>
                  <a:pt x="1920" y="878"/>
                  <a:pt x="1922" y="871"/>
                  <a:pt x="1926" y="863"/>
                </a:cubicBezTo>
                <a:cubicBezTo>
                  <a:pt x="1930" y="854"/>
                  <a:pt x="1922" y="861"/>
                  <a:pt x="1917" y="861"/>
                </a:cubicBezTo>
                <a:cubicBezTo>
                  <a:pt x="1912" y="861"/>
                  <a:pt x="1907" y="874"/>
                  <a:pt x="1904" y="869"/>
                </a:cubicBezTo>
                <a:cubicBezTo>
                  <a:pt x="1900" y="864"/>
                  <a:pt x="1896" y="881"/>
                  <a:pt x="1896" y="883"/>
                </a:cubicBezTo>
                <a:cubicBezTo>
                  <a:pt x="1896" y="885"/>
                  <a:pt x="1884" y="869"/>
                  <a:pt x="1880" y="865"/>
                </a:cubicBezTo>
                <a:cubicBezTo>
                  <a:pt x="1876" y="861"/>
                  <a:pt x="1870" y="874"/>
                  <a:pt x="1865" y="873"/>
                </a:cubicBezTo>
                <a:cubicBezTo>
                  <a:pt x="1859" y="871"/>
                  <a:pt x="1857" y="870"/>
                  <a:pt x="1857" y="870"/>
                </a:cubicBezTo>
                <a:cubicBezTo>
                  <a:pt x="1878" y="855"/>
                  <a:pt x="1878" y="855"/>
                  <a:pt x="1878" y="855"/>
                </a:cubicBezTo>
                <a:cubicBezTo>
                  <a:pt x="1878" y="855"/>
                  <a:pt x="1899" y="863"/>
                  <a:pt x="1907" y="860"/>
                </a:cubicBezTo>
                <a:cubicBezTo>
                  <a:pt x="1915" y="857"/>
                  <a:pt x="1907" y="854"/>
                  <a:pt x="1911" y="850"/>
                </a:cubicBezTo>
                <a:cubicBezTo>
                  <a:pt x="1916" y="847"/>
                  <a:pt x="1931" y="849"/>
                  <a:pt x="1933" y="848"/>
                </a:cubicBezTo>
                <a:cubicBezTo>
                  <a:pt x="1935" y="847"/>
                  <a:pt x="1935" y="838"/>
                  <a:pt x="1936" y="837"/>
                </a:cubicBezTo>
                <a:cubicBezTo>
                  <a:pt x="1937" y="835"/>
                  <a:pt x="1937" y="841"/>
                  <a:pt x="1940" y="844"/>
                </a:cubicBezTo>
                <a:cubicBezTo>
                  <a:pt x="1942" y="848"/>
                  <a:pt x="1950" y="838"/>
                  <a:pt x="1950" y="838"/>
                </a:cubicBezTo>
                <a:cubicBezTo>
                  <a:pt x="1950" y="838"/>
                  <a:pt x="1952" y="829"/>
                  <a:pt x="1953" y="827"/>
                </a:cubicBezTo>
                <a:cubicBezTo>
                  <a:pt x="1954" y="825"/>
                  <a:pt x="1964" y="810"/>
                  <a:pt x="1969" y="812"/>
                </a:cubicBezTo>
                <a:cubicBezTo>
                  <a:pt x="1974" y="813"/>
                  <a:pt x="1974" y="806"/>
                  <a:pt x="1975" y="799"/>
                </a:cubicBezTo>
                <a:cubicBezTo>
                  <a:pt x="1977" y="792"/>
                  <a:pt x="1976" y="788"/>
                  <a:pt x="1983" y="788"/>
                </a:cubicBezTo>
                <a:cubicBezTo>
                  <a:pt x="1989" y="788"/>
                  <a:pt x="2001" y="793"/>
                  <a:pt x="2011" y="787"/>
                </a:cubicBezTo>
                <a:cubicBezTo>
                  <a:pt x="2022" y="781"/>
                  <a:pt x="2018" y="795"/>
                  <a:pt x="2015" y="796"/>
                </a:cubicBezTo>
                <a:close/>
                <a:moveTo>
                  <a:pt x="414" y="3588"/>
                </a:moveTo>
                <a:cubicBezTo>
                  <a:pt x="417" y="3588"/>
                  <a:pt x="424" y="3582"/>
                  <a:pt x="424" y="3582"/>
                </a:cubicBezTo>
                <a:cubicBezTo>
                  <a:pt x="424" y="3582"/>
                  <a:pt x="422" y="3574"/>
                  <a:pt x="413" y="3584"/>
                </a:cubicBezTo>
                <a:cubicBezTo>
                  <a:pt x="413" y="3584"/>
                  <a:pt x="412" y="3589"/>
                  <a:pt x="414" y="3588"/>
                </a:cubicBezTo>
                <a:close/>
                <a:moveTo>
                  <a:pt x="1030" y="103"/>
                </a:moveTo>
                <a:cubicBezTo>
                  <a:pt x="1035" y="99"/>
                  <a:pt x="1035" y="99"/>
                  <a:pt x="1035" y="99"/>
                </a:cubicBezTo>
                <a:cubicBezTo>
                  <a:pt x="1035" y="99"/>
                  <a:pt x="1041" y="105"/>
                  <a:pt x="1042" y="105"/>
                </a:cubicBezTo>
                <a:cubicBezTo>
                  <a:pt x="1044" y="105"/>
                  <a:pt x="1061" y="99"/>
                  <a:pt x="1060" y="97"/>
                </a:cubicBezTo>
                <a:cubicBezTo>
                  <a:pt x="1058" y="95"/>
                  <a:pt x="1051" y="85"/>
                  <a:pt x="1051" y="85"/>
                </a:cubicBezTo>
                <a:cubicBezTo>
                  <a:pt x="1051" y="85"/>
                  <a:pt x="1042" y="97"/>
                  <a:pt x="1039" y="96"/>
                </a:cubicBezTo>
                <a:cubicBezTo>
                  <a:pt x="1036" y="95"/>
                  <a:pt x="1029" y="91"/>
                  <a:pt x="1029" y="91"/>
                </a:cubicBezTo>
                <a:cubicBezTo>
                  <a:pt x="1029" y="91"/>
                  <a:pt x="1014" y="96"/>
                  <a:pt x="1017" y="97"/>
                </a:cubicBezTo>
                <a:cubicBezTo>
                  <a:pt x="1020" y="99"/>
                  <a:pt x="1030" y="103"/>
                  <a:pt x="1030" y="103"/>
                </a:cubicBezTo>
                <a:close/>
                <a:moveTo>
                  <a:pt x="364" y="3752"/>
                </a:moveTo>
                <a:cubicBezTo>
                  <a:pt x="368" y="3757"/>
                  <a:pt x="372" y="3747"/>
                  <a:pt x="373" y="3747"/>
                </a:cubicBezTo>
                <a:cubicBezTo>
                  <a:pt x="374" y="3747"/>
                  <a:pt x="372" y="3750"/>
                  <a:pt x="379" y="3751"/>
                </a:cubicBezTo>
                <a:cubicBezTo>
                  <a:pt x="387" y="3752"/>
                  <a:pt x="385" y="3732"/>
                  <a:pt x="386" y="3731"/>
                </a:cubicBezTo>
                <a:cubicBezTo>
                  <a:pt x="387" y="3731"/>
                  <a:pt x="389" y="3731"/>
                  <a:pt x="392" y="3732"/>
                </a:cubicBezTo>
                <a:cubicBezTo>
                  <a:pt x="394" y="3732"/>
                  <a:pt x="390" y="3736"/>
                  <a:pt x="389" y="3739"/>
                </a:cubicBezTo>
                <a:cubicBezTo>
                  <a:pt x="388" y="3741"/>
                  <a:pt x="392" y="3744"/>
                  <a:pt x="395" y="3747"/>
                </a:cubicBezTo>
                <a:cubicBezTo>
                  <a:pt x="398" y="3749"/>
                  <a:pt x="390" y="3750"/>
                  <a:pt x="388" y="3750"/>
                </a:cubicBezTo>
                <a:cubicBezTo>
                  <a:pt x="387" y="3750"/>
                  <a:pt x="396" y="3758"/>
                  <a:pt x="399" y="3761"/>
                </a:cubicBezTo>
                <a:cubicBezTo>
                  <a:pt x="403" y="3764"/>
                  <a:pt x="414" y="3749"/>
                  <a:pt x="415" y="3747"/>
                </a:cubicBezTo>
                <a:cubicBezTo>
                  <a:pt x="415" y="3746"/>
                  <a:pt x="415" y="3738"/>
                  <a:pt x="409" y="3733"/>
                </a:cubicBezTo>
                <a:cubicBezTo>
                  <a:pt x="402" y="3728"/>
                  <a:pt x="414" y="3726"/>
                  <a:pt x="411" y="3720"/>
                </a:cubicBezTo>
                <a:cubicBezTo>
                  <a:pt x="408" y="3714"/>
                  <a:pt x="414" y="3703"/>
                  <a:pt x="414" y="3703"/>
                </a:cubicBezTo>
                <a:cubicBezTo>
                  <a:pt x="414" y="3703"/>
                  <a:pt x="411" y="3687"/>
                  <a:pt x="411" y="3684"/>
                </a:cubicBezTo>
                <a:cubicBezTo>
                  <a:pt x="411" y="3682"/>
                  <a:pt x="407" y="3678"/>
                  <a:pt x="407" y="3678"/>
                </a:cubicBezTo>
                <a:cubicBezTo>
                  <a:pt x="407" y="3678"/>
                  <a:pt x="409" y="3677"/>
                  <a:pt x="411" y="3677"/>
                </a:cubicBezTo>
                <a:cubicBezTo>
                  <a:pt x="413" y="3676"/>
                  <a:pt x="408" y="3673"/>
                  <a:pt x="408" y="3673"/>
                </a:cubicBezTo>
                <a:cubicBezTo>
                  <a:pt x="408" y="3673"/>
                  <a:pt x="404" y="3665"/>
                  <a:pt x="404" y="3664"/>
                </a:cubicBezTo>
                <a:cubicBezTo>
                  <a:pt x="405" y="3663"/>
                  <a:pt x="396" y="3664"/>
                  <a:pt x="396" y="3664"/>
                </a:cubicBezTo>
                <a:cubicBezTo>
                  <a:pt x="396" y="3664"/>
                  <a:pt x="404" y="3659"/>
                  <a:pt x="406" y="3659"/>
                </a:cubicBezTo>
                <a:cubicBezTo>
                  <a:pt x="407" y="3659"/>
                  <a:pt x="399" y="3645"/>
                  <a:pt x="399" y="3645"/>
                </a:cubicBezTo>
                <a:cubicBezTo>
                  <a:pt x="391" y="3652"/>
                  <a:pt x="391" y="3652"/>
                  <a:pt x="391" y="3652"/>
                </a:cubicBezTo>
                <a:cubicBezTo>
                  <a:pt x="389" y="3646"/>
                  <a:pt x="389" y="3646"/>
                  <a:pt x="389" y="3646"/>
                </a:cubicBezTo>
                <a:cubicBezTo>
                  <a:pt x="389" y="3646"/>
                  <a:pt x="393" y="3638"/>
                  <a:pt x="396" y="3636"/>
                </a:cubicBezTo>
                <a:cubicBezTo>
                  <a:pt x="400" y="3634"/>
                  <a:pt x="394" y="3629"/>
                  <a:pt x="394" y="3629"/>
                </a:cubicBezTo>
                <a:cubicBezTo>
                  <a:pt x="394" y="3629"/>
                  <a:pt x="386" y="3633"/>
                  <a:pt x="384" y="3633"/>
                </a:cubicBezTo>
                <a:cubicBezTo>
                  <a:pt x="382" y="3633"/>
                  <a:pt x="371" y="3633"/>
                  <a:pt x="368" y="3640"/>
                </a:cubicBezTo>
                <a:cubicBezTo>
                  <a:pt x="364" y="3646"/>
                  <a:pt x="374" y="3653"/>
                  <a:pt x="382" y="3661"/>
                </a:cubicBezTo>
                <a:cubicBezTo>
                  <a:pt x="390" y="3669"/>
                  <a:pt x="387" y="3672"/>
                  <a:pt x="383" y="3678"/>
                </a:cubicBezTo>
                <a:cubicBezTo>
                  <a:pt x="380" y="3685"/>
                  <a:pt x="385" y="3693"/>
                  <a:pt x="385" y="3696"/>
                </a:cubicBezTo>
                <a:cubicBezTo>
                  <a:pt x="385" y="3699"/>
                  <a:pt x="381" y="3698"/>
                  <a:pt x="379" y="3696"/>
                </a:cubicBezTo>
                <a:cubicBezTo>
                  <a:pt x="377" y="3693"/>
                  <a:pt x="374" y="3683"/>
                  <a:pt x="379" y="3676"/>
                </a:cubicBezTo>
                <a:cubicBezTo>
                  <a:pt x="385" y="3669"/>
                  <a:pt x="372" y="3659"/>
                  <a:pt x="370" y="3657"/>
                </a:cubicBezTo>
                <a:cubicBezTo>
                  <a:pt x="368" y="3654"/>
                  <a:pt x="361" y="3642"/>
                  <a:pt x="362" y="3638"/>
                </a:cubicBezTo>
                <a:cubicBezTo>
                  <a:pt x="362" y="3635"/>
                  <a:pt x="353" y="3637"/>
                  <a:pt x="348" y="3639"/>
                </a:cubicBezTo>
                <a:cubicBezTo>
                  <a:pt x="344" y="3641"/>
                  <a:pt x="349" y="3658"/>
                  <a:pt x="350" y="3660"/>
                </a:cubicBezTo>
                <a:cubicBezTo>
                  <a:pt x="351" y="3662"/>
                  <a:pt x="349" y="3663"/>
                  <a:pt x="344" y="3666"/>
                </a:cubicBezTo>
                <a:cubicBezTo>
                  <a:pt x="338" y="3669"/>
                  <a:pt x="347" y="3675"/>
                  <a:pt x="344" y="3679"/>
                </a:cubicBezTo>
                <a:cubicBezTo>
                  <a:pt x="341" y="3682"/>
                  <a:pt x="351" y="3685"/>
                  <a:pt x="351" y="3685"/>
                </a:cubicBezTo>
                <a:cubicBezTo>
                  <a:pt x="351" y="3685"/>
                  <a:pt x="348" y="3687"/>
                  <a:pt x="343" y="3688"/>
                </a:cubicBezTo>
                <a:cubicBezTo>
                  <a:pt x="339" y="3689"/>
                  <a:pt x="343" y="3698"/>
                  <a:pt x="340" y="3698"/>
                </a:cubicBezTo>
                <a:cubicBezTo>
                  <a:pt x="337" y="3699"/>
                  <a:pt x="346" y="3705"/>
                  <a:pt x="346" y="3705"/>
                </a:cubicBezTo>
                <a:cubicBezTo>
                  <a:pt x="346" y="3705"/>
                  <a:pt x="342" y="3711"/>
                  <a:pt x="342" y="3712"/>
                </a:cubicBezTo>
                <a:cubicBezTo>
                  <a:pt x="342" y="3713"/>
                  <a:pt x="351" y="3713"/>
                  <a:pt x="351" y="3712"/>
                </a:cubicBezTo>
                <a:cubicBezTo>
                  <a:pt x="351" y="3711"/>
                  <a:pt x="355" y="3710"/>
                  <a:pt x="355" y="3710"/>
                </a:cubicBezTo>
                <a:cubicBezTo>
                  <a:pt x="355" y="3710"/>
                  <a:pt x="369" y="3704"/>
                  <a:pt x="370" y="3704"/>
                </a:cubicBezTo>
                <a:cubicBezTo>
                  <a:pt x="371" y="3704"/>
                  <a:pt x="374" y="3718"/>
                  <a:pt x="374" y="3719"/>
                </a:cubicBezTo>
                <a:cubicBezTo>
                  <a:pt x="374" y="3720"/>
                  <a:pt x="365" y="3711"/>
                  <a:pt x="365" y="3711"/>
                </a:cubicBezTo>
                <a:cubicBezTo>
                  <a:pt x="357" y="3715"/>
                  <a:pt x="357" y="3715"/>
                  <a:pt x="357" y="3715"/>
                </a:cubicBezTo>
                <a:cubicBezTo>
                  <a:pt x="357" y="3715"/>
                  <a:pt x="354" y="3719"/>
                  <a:pt x="354" y="3721"/>
                </a:cubicBezTo>
                <a:cubicBezTo>
                  <a:pt x="354" y="3723"/>
                  <a:pt x="346" y="3721"/>
                  <a:pt x="345" y="3722"/>
                </a:cubicBezTo>
                <a:cubicBezTo>
                  <a:pt x="344" y="3722"/>
                  <a:pt x="352" y="3728"/>
                  <a:pt x="353" y="3730"/>
                </a:cubicBezTo>
                <a:cubicBezTo>
                  <a:pt x="355" y="3732"/>
                  <a:pt x="354" y="3726"/>
                  <a:pt x="355" y="3724"/>
                </a:cubicBezTo>
                <a:cubicBezTo>
                  <a:pt x="357" y="3721"/>
                  <a:pt x="359" y="3725"/>
                  <a:pt x="362" y="3730"/>
                </a:cubicBezTo>
                <a:cubicBezTo>
                  <a:pt x="364" y="3732"/>
                  <a:pt x="365" y="3736"/>
                  <a:pt x="367" y="3738"/>
                </a:cubicBezTo>
                <a:cubicBezTo>
                  <a:pt x="362" y="3736"/>
                  <a:pt x="351" y="3735"/>
                  <a:pt x="350" y="3735"/>
                </a:cubicBezTo>
                <a:cubicBezTo>
                  <a:pt x="348" y="3735"/>
                  <a:pt x="345" y="3747"/>
                  <a:pt x="345" y="3748"/>
                </a:cubicBezTo>
                <a:cubicBezTo>
                  <a:pt x="346" y="3750"/>
                  <a:pt x="358" y="3744"/>
                  <a:pt x="359" y="3743"/>
                </a:cubicBezTo>
                <a:cubicBezTo>
                  <a:pt x="360" y="3742"/>
                  <a:pt x="359" y="3747"/>
                  <a:pt x="364" y="375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3175" cap="flat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s-ES_tradnl"/>
          </a:p>
        </p:txBody>
      </p:sp>
      <p:grpSp>
        <p:nvGrpSpPr>
          <p:cNvPr id="122" name="Group 108">
            <a:extLst>
              <a:ext uri="{FF2B5EF4-FFF2-40B4-BE49-F238E27FC236}">
                <a16:creationId xmlns:a16="http://schemas.microsoft.com/office/drawing/2014/main" id="{3C6A86CF-17C7-486B-BDE2-62C87EED1C40}"/>
              </a:ext>
            </a:extLst>
          </p:cNvPr>
          <p:cNvGrpSpPr/>
          <p:nvPr/>
        </p:nvGrpSpPr>
        <p:grpSpPr>
          <a:xfrm>
            <a:off x="25992" y="2545771"/>
            <a:ext cx="1217735" cy="1159076"/>
            <a:chOff x="3448050" y="698500"/>
            <a:chExt cx="5173979" cy="4117975"/>
          </a:xfrm>
          <a:solidFill>
            <a:schemeClr val="accent1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grpSpPr>
        <p:sp>
          <p:nvSpPr>
            <p:cNvPr id="124" name="Freeform 6">
              <a:extLst>
                <a:ext uri="{FF2B5EF4-FFF2-40B4-BE49-F238E27FC236}">
                  <a16:creationId xmlns:a16="http://schemas.microsoft.com/office/drawing/2014/main" id="{EDA4F96C-9F55-411F-A049-19AD26CE84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2850" y="739775"/>
              <a:ext cx="41275" cy="136525"/>
            </a:xfrm>
            <a:custGeom>
              <a:avLst/>
              <a:gdLst>
                <a:gd name="T0" fmla="*/ 55443446 w 26"/>
                <a:gd name="T1" fmla="*/ 0 h 86"/>
                <a:gd name="T2" fmla="*/ 55443446 w 26"/>
                <a:gd name="T3" fmla="*/ 0 h 86"/>
                <a:gd name="T4" fmla="*/ 45362812 w 26"/>
                <a:gd name="T5" fmla="*/ 0 h 86"/>
                <a:gd name="T6" fmla="*/ 35282190 w 26"/>
                <a:gd name="T7" fmla="*/ 10080625 h 86"/>
                <a:gd name="T8" fmla="*/ 35282190 w 26"/>
                <a:gd name="T9" fmla="*/ 10080625 h 86"/>
                <a:gd name="T10" fmla="*/ 20161250 w 26"/>
                <a:gd name="T11" fmla="*/ 25201560 h 86"/>
                <a:gd name="T12" fmla="*/ 10080625 w 26"/>
                <a:gd name="T13" fmla="*/ 45362809 h 86"/>
                <a:gd name="T14" fmla="*/ 5040313 w 26"/>
                <a:gd name="T15" fmla="*/ 75604685 h 86"/>
                <a:gd name="T16" fmla="*/ 0 w 26"/>
                <a:gd name="T17" fmla="*/ 105846575 h 86"/>
                <a:gd name="T18" fmla="*/ 0 w 26"/>
                <a:gd name="T19" fmla="*/ 166330303 h 86"/>
                <a:gd name="T20" fmla="*/ 5040313 w 26"/>
                <a:gd name="T21" fmla="*/ 216733460 h 86"/>
                <a:gd name="T22" fmla="*/ 5040313 w 26"/>
                <a:gd name="T23" fmla="*/ 216733460 h 86"/>
                <a:gd name="T24" fmla="*/ 35282190 w 26"/>
                <a:gd name="T25" fmla="*/ 156249682 h 86"/>
                <a:gd name="T26" fmla="*/ 55443446 w 26"/>
                <a:gd name="T27" fmla="*/ 105846575 h 86"/>
                <a:gd name="T28" fmla="*/ 65524068 w 26"/>
                <a:gd name="T29" fmla="*/ 80644996 h 86"/>
                <a:gd name="T30" fmla="*/ 65524068 w 26"/>
                <a:gd name="T31" fmla="*/ 60483753 h 86"/>
                <a:gd name="T32" fmla="*/ 65524068 w 26"/>
                <a:gd name="T33" fmla="*/ 60483753 h 86"/>
                <a:gd name="T34" fmla="*/ 65524068 w 26"/>
                <a:gd name="T35" fmla="*/ 20161249 h 86"/>
                <a:gd name="T36" fmla="*/ 65524068 w 26"/>
                <a:gd name="T37" fmla="*/ 5040312 h 86"/>
                <a:gd name="T38" fmla="*/ 60483757 w 26"/>
                <a:gd name="T39" fmla="*/ 0 h 86"/>
                <a:gd name="T40" fmla="*/ 55443446 w 26"/>
                <a:gd name="T41" fmla="*/ 0 h 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6"/>
                <a:gd name="T64" fmla="*/ 0 h 86"/>
                <a:gd name="T65" fmla="*/ 26 w 26"/>
                <a:gd name="T66" fmla="*/ 86 h 8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6" h="86">
                  <a:moveTo>
                    <a:pt x="22" y="0"/>
                  </a:moveTo>
                  <a:lnTo>
                    <a:pt x="22" y="0"/>
                  </a:lnTo>
                  <a:lnTo>
                    <a:pt x="18" y="0"/>
                  </a:lnTo>
                  <a:lnTo>
                    <a:pt x="14" y="4"/>
                  </a:lnTo>
                  <a:lnTo>
                    <a:pt x="8" y="10"/>
                  </a:lnTo>
                  <a:lnTo>
                    <a:pt x="4" y="18"/>
                  </a:lnTo>
                  <a:lnTo>
                    <a:pt x="2" y="30"/>
                  </a:lnTo>
                  <a:lnTo>
                    <a:pt x="0" y="42"/>
                  </a:lnTo>
                  <a:lnTo>
                    <a:pt x="0" y="66"/>
                  </a:lnTo>
                  <a:lnTo>
                    <a:pt x="2" y="86"/>
                  </a:lnTo>
                  <a:lnTo>
                    <a:pt x="14" y="62"/>
                  </a:lnTo>
                  <a:lnTo>
                    <a:pt x="22" y="42"/>
                  </a:lnTo>
                  <a:lnTo>
                    <a:pt x="26" y="32"/>
                  </a:lnTo>
                  <a:lnTo>
                    <a:pt x="26" y="24"/>
                  </a:lnTo>
                  <a:lnTo>
                    <a:pt x="26" y="8"/>
                  </a:lnTo>
                  <a:lnTo>
                    <a:pt x="26" y="2"/>
                  </a:lnTo>
                  <a:lnTo>
                    <a:pt x="24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26" name="Freeform 7">
              <a:extLst>
                <a:ext uri="{FF2B5EF4-FFF2-40B4-BE49-F238E27FC236}">
                  <a16:creationId xmlns:a16="http://schemas.microsoft.com/office/drawing/2014/main" id="{F131DA26-1C83-4243-80E2-41B6B5C5A3C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2850" y="739775"/>
              <a:ext cx="41275" cy="136525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0"/>
                </a:cxn>
                <a:cxn ang="0">
                  <a:pos x="18" y="0"/>
                </a:cxn>
                <a:cxn ang="0">
                  <a:pos x="14" y="4"/>
                </a:cxn>
                <a:cxn ang="0">
                  <a:pos x="14" y="4"/>
                </a:cxn>
                <a:cxn ang="0">
                  <a:pos x="8" y="10"/>
                </a:cxn>
                <a:cxn ang="0">
                  <a:pos x="4" y="18"/>
                </a:cxn>
                <a:cxn ang="0">
                  <a:pos x="2" y="30"/>
                </a:cxn>
                <a:cxn ang="0">
                  <a:pos x="0" y="42"/>
                </a:cxn>
                <a:cxn ang="0">
                  <a:pos x="0" y="66"/>
                </a:cxn>
                <a:cxn ang="0">
                  <a:pos x="2" y="86"/>
                </a:cxn>
                <a:cxn ang="0">
                  <a:pos x="2" y="86"/>
                </a:cxn>
                <a:cxn ang="0">
                  <a:pos x="14" y="62"/>
                </a:cxn>
                <a:cxn ang="0">
                  <a:pos x="22" y="42"/>
                </a:cxn>
                <a:cxn ang="0">
                  <a:pos x="26" y="32"/>
                </a:cxn>
                <a:cxn ang="0">
                  <a:pos x="26" y="24"/>
                </a:cxn>
                <a:cxn ang="0">
                  <a:pos x="26" y="24"/>
                </a:cxn>
                <a:cxn ang="0">
                  <a:pos x="26" y="8"/>
                </a:cxn>
                <a:cxn ang="0">
                  <a:pos x="26" y="2"/>
                </a:cxn>
                <a:cxn ang="0">
                  <a:pos x="24" y="0"/>
                </a:cxn>
                <a:cxn ang="0">
                  <a:pos x="22" y="0"/>
                </a:cxn>
              </a:cxnLst>
              <a:rect l="0" t="0" r="r" b="b"/>
              <a:pathLst>
                <a:path w="26" h="86">
                  <a:moveTo>
                    <a:pt x="22" y="0"/>
                  </a:moveTo>
                  <a:lnTo>
                    <a:pt x="22" y="0"/>
                  </a:lnTo>
                  <a:lnTo>
                    <a:pt x="18" y="0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8" y="10"/>
                  </a:lnTo>
                  <a:lnTo>
                    <a:pt x="4" y="18"/>
                  </a:lnTo>
                  <a:lnTo>
                    <a:pt x="2" y="30"/>
                  </a:lnTo>
                  <a:lnTo>
                    <a:pt x="0" y="42"/>
                  </a:lnTo>
                  <a:lnTo>
                    <a:pt x="0" y="66"/>
                  </a:lnTo>
                  <a:lnTo>
                    <a:pt x="2" y="86"/>
                  </a:lnTo>
                  <a:lnTo>
                    <a:pt x="2" y="86"/>
                  </a:lnTo>
                  <a:lnTo>
                    <a:pt x="14" y="62"/>
                  </a:lnTo>
                  <a:lnTo>
                    <a:pt x="22" y="42"/>
                  </a:lnTo>
                  <a:lnTo>
                    <a:pt x="26" y="32"/>
                  </a:lnTo>
                  <a:lnTo>
                    <a:pt x="26" y="24"/>
                  </a:lnTo>
                  <a:lnTo>
                    <a:pt x="26" y="24"/>
                  </a:lnTo>
                  <a:lnTo>
                    <a:pt x="26" y="8"/>
                  </a:lnTo>
                  <a:lnTo>
                    <a:pt x="26" y="2"/>
                  </a:lnTo>
                  <a:lnTo>
                    <a:pt x="24" y="0"/>
                  </a:lnTo>
                  <a:lnTo>
                    <a:pt x="22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28" name="Freeform 8">
              <a:extLst>
                <a:ext uri="{FF2B5EF4-FFF2-40B4-BE49-F238E27FC236}">
                  <a16:creationId xmlns:a16="http://schemas.microsoft.com/office/drawing/2014/main" id="{86125920-13FB-4FFF-823A-FD11812DB0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9200" y="958850"/>
              <a:ext cx="57150" cy="117475"/>
            </a:xfrm>
            <a:custGeom>
              <a:avLst/>
              <a:gdLst>
                <a:gd name="T0" fmla="*/ 75604680 w 36"/>
                <a:gd name="T1" fmla="*/ 0 h 74"/>
                <a:gd name="T2" fmla="*/ 75604680 w 36"/>
                <a:gd name="T3" fmla="*/ 0 h 74"/>
                <a:gd name="T4" fmla="*/ 65524060 w 36"/>
                <a:gd name="T5" fmla="*/ 5040312 h 74"/>
                <a:gd name="T6" fmla="*/ 50403116 w 36"/>
                <a:gd name="T7" fmla="*/ 15120937 h 74"/>
                <a:gd name="T8" fmla="*/ 15120937 w 36"/>
                <a:gd name="T9" fmla="*/ 65524060 h 74"/>
                <a:gd name="T10" fmla="*/ 15120937 w 36"/>
                <a:gd name="T11" fmla="*/ 65524060 h 74"/>
                <a:gd name="T12" fmla="*/ 5040312 w 36"/>
                <a:gd name="T13" fmla="*/ 85685302 h 74"/>
                <a:gd name="T14" fmla="*/ 0 w 36"/>
                <a:gd name="T15" fmla="*/ 105846568 h 74"/>
                <a:gd name="T16" fmla="*/ 0 w 36"/>
                <a:gd name="T17" fmla="*/ 126007810 h 74"/>
                <a:gd name="T18" fmla="*/ 0 w 36"/>
                <a:gd name="T19" fmla="*/ 141128741 h 74"/>
                <a:gd name="T20" fmla="*/ 5040312 w 36"/>
                <a:gd name="T21" fmla="*/ 156249673 h 74"/>
                <a:gd name="T22" fmla="*/ 10080624 w 36"/>
                <a:gd name="T23" fmla="*/ 171370604 h 74"/>
                <a:gd name="T24" fmla="*/ 25201558 w 36"/>
                <a:gd name="T25" fmla="*/ 181451225 h 74"/>
                <a:gd name="T26" fmla="*/ 35282185 w 36"/>
                <a:gd name="T27" fmla="*/ 186491535 h 74"/>
                <a:gd name="T28" fmla="*/ 35282185 w 36"/>
                <a:gd name="T29" fmla="*/ 186491535 h 74"/>
                <a:gd name="T30" fmla="*/ 40322495 w 36"/>
                <a:gd name="T31" fmla="*/ 186491535 h 74"/>
                <a:gd name="T32" fmla="*/ 40322495 w 36"/>
                <a:gd name="T33" fmla="*/ 186491535 h 74"/>
                <a:gd name="T34" fmla="*/ 45362806 w 36"/>
                <a:gd name="T35" fmla="*/ 181451225 h 74"/>
                <a:gd name="T36" fmla="*/ 50403116 w 36"/>
                <a:gd name="T37" fmla="*/ 176410914 h 74"/>
                <a:gd name="T38" fmla="*/ 65524060 w 36"/>
                <a:gd name="T39" fmla="*/ 156249673 h 74"/>
                <a:gd name="T40" fmla="*/ 70564370 w 36"/>
                <a:gd name="T41" fmla="*/ 131048121 h 74"/>
                <a:gd name="T42" fmla="*/ 80644991 w 36"/>
                <a:gd name="T43" fmla="*/ 100806233 h 74"/>
                <a:gd name="T44" fmla="*/ 85685301 w 36"/>
                <a:gd name="T45" fmla="*/ 40322496 h 74"/>
                <a:gd name="T46" fmla="*/ 90725611 w 36"/>
                <a:gd name="T47" fmla="*/ 15120937 h 74"/>
                <a:gd name="T48" fmla="*/ 90725611 w 36"/>
                <a:gd name="T49" fmla="*/ 15120937 h 74"/>
                <a:gd name="T50" fmla="*/ 85685301 w 36"/>
                <a:gd name="T51" fmla="*/ 5040312 h 74"/>
                <a:gd name="T52" fmla="*/ 75604680 w 36"/>
                <a:gd name="T53" fmla="*/ 0 h 7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36"/>
                <a:gd name="T82" fmla="*/ 0 h 74"/>
                <a:gd name="T83" fmla="*/ 36 w 36"/>
                <a:gd name="T84" fmla="*/ 74 h 7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36" h="74">
                  <a:moveTo>
                    <a:pt x="30" y="0"/>
                  </a:moveTo>
                  <a:lnTo>
                    <a:pt x="30" y="0"/>
                  </a:lnTo>
                  <a:lnTo>
                    <a:pt x="26" y="2"/>
                  </a:lnTo>
                  <a:lnTo>
                    <a:pt x="20" y="6"/>
                  </a:lnTo>
                  <a:lnTo>
                    <a:pt x="6" y="26"/>
                  </a:lnTo>
                  <a:lnTo>
                    <a:pt x="2" y="34"/>
                  </a:lnTo>
                  <a:lnTo>
                    <a:pt x="0" y="42"/>
                  </a:lnTo>
                  <a:lnTo>
                    <a:pt x="0" y="50"/>
                  </a:lnTo>
                  <a:lnTo>
                    <a:pt x="0" y="56"/>
                  </a:lnTo>
                  <a:lnTo>
                    <a:pt x="2" y="62"/>
                  </a:lnTo>
                  <a:lnTo>
                    <a:pt x="4" y="68"/>
                  </a:lnTo>
                  <a:lnTo>
                    <a:pt x="10" y="72"/>
                  </a:lnTo>
                  <a:lnTo>
                    <a:pt x="14" y="74"/>
                  </a:lnTo>
                  <a:lnTo>
                    <a:pt x="16" y="74"/>
                  </a:lnTo>
                  <a:lnTo>
                    <a:pt x="18" y="72"/>
                  </a:lnTo>
                  <a:lnTo>
                    <a:pt x="20" y="70"/>
                  </a:lnTo>
                  <a:lnTo>
                    <a:pt x="26" y="62"/>
                  </a:lnTo>
                  <a:lnTo>
                    <a:pt x="28" y="52"/>
                  </a:lnTo>
                  <a:lnTo>
                    <a:pt x="32" y="40"/>
                  </a:lnTo>
                  <a:lnTo>
                    <a:pt x="34" y="16"/>
                  </a:lnTo>
                  <a:lnTo>
                    <a:pt x="36" y="6"/>
                  </a:lnTo>
                  <a:lnTo>
                    <a:pt x="34" y="2"/>
                  </a:lnTo>
                  <a:lnTo>
                    <a:pt x="30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29" name="Freeform 9">
              <a:extLst>
                <a:ext uri="{FF2B5EF4-FFF2-40B4-BE49-F238E27FC236}">
                  <a16:creationId xmlns:a16="http://schemas.microsoft.com/office/drawing/2014/main" id="{CD5D4591-D69D-4B88-A041-1FB0BB4E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9200" y="958850"/>
              <a:ext cx="57150" cy="117475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30" y="0"/>
                </a:cxn>
                <a:cxn ang="0">
                  <a:pos x="26" y="2"/>
                </a:cxn>
                <a:cxn ang="0">
                  <a:pos x="20" y="6"/>
                </a:cxn>
                <a:cxn ang="0">
                  <a:pos x="6" y="26"/>
                </a:cxn>
                <a:cxn ang="0">
                  <a:pos x="6" y="26"/>
                </a:cxn>
                <a:cxn ang="0">
                  <a:pos x="2" y="34"/>
                </a:cxn>
                <a:cxn ang="0">
                  <a:pos x="0" y="42"/>
                </a:cxn>
                <a:cxn ang="0">
                  <a:pos x="0" y="50"/>
                </a:cxn>
                <a:cxn ang="0">
                  <a:pos x="0" y="56"/>
                </a:cxn>
                <a:cxn ang="0">
                  <a:pos x="2" y="62"/>
                </a:cxn>
                <a:cxn ang="0">
                  <a:pos x="4" y="68"/>
                </a:cxn>
                <a:cxn ang="0">
                  <a:pos x="10" y="72"/>
                </a:cxn>
                <a:cxn ang="0">
                  <a:pos x="14" y="74"/>
                </a:cxn>
                <a:cxn ang="0">
                  <a:pos x="14" y="74"/>
                </a:cxn>
                <a:cxn ang="0">
                  <a:pos x="16" y="74"/>
                </a:cxn>
                <a:cxn ang="0">
                  <a:pos x="16" y="74"/>
                </a:cxn>
                <a:cxn ang="0">
                  <a:pos x="18" y="72"/>
                </a:cxn>
                <a:cxn ang="0">
                  <a:pos x="20" y="70"/>
                </a:cxn>
                <a:cxn ang="0">
                  <a:pos x="26" y="62"/>
                </a:cxn>
                <a:cxn ang="0">
                  <a:pos x="28" y="52"/>
                </a:cxn>
                <a:cxn ang="0">
                  <a:pos x="32" y="40"/>
                </a:cxn>
                <a:cxn ang="0">
                  <a:pos x="34" y="16"/>
                </a:cxn>
                <a:cxn ang="0">
                  <a:pos x="36" y="6"/>
                </a:cxn>
                <a:cxn ang="0">
                  <a:pos x="36" y="6"/>
                </a:cxn>
                <a:cxn ang="0">
                  <a:pos x="34" y="2"/>
                </a:cxn>
                <a:cxn ang="0">
                  <a:pos x="30" y="0"/>
                </a:cxn>
              </a:cxnLst>
              <a:rect l="0" t="0" r="r" b="b"/>
              <a:pathLst>
                <a:path w="36" h="74">
                  <a:moveTo>
                    <a:pt x="30" y="0"/>
                  </a:moveTo>
                  <a:lnTo>
                    <a:pt x="30" y="0"/>
                  </a:lnTo>
                  <a:lnTo>
                    <a:pt x="26" y="2"/>
                  </a:lnTo>
                  <a:lnTo>
                    <a:pt x="20" y="6"/>
                  </a:lnTo>
                  <a:lnTo>
                    <a:pt x="6" y="26"/>
                  </a:lnTo>
                  <a:lnTo>
                    <a:pt x="6" y="26"/>
                  </a:lnTo>
                  <a:lnTo>
                    <a:pt x="2" y="34"/>
                  </a:lnTo>
                  <a:lnTo>
                    <a:pt x="0" y="42"/>
                  </a:lnTo>
                  <a:lnTo>
                    <a:pt x="0" y="50"/>
                  </a:lnTo>
                  <a:lnTo>
                    <a:pt x="0" y="56"/>
                  </a:lnTo>
                  <a:lnTo>
                    <a:pt x="2" y="62"/>
                  </a:lnTo>
                  <a:lnTo>
                    <a:pt x="4" y="68"/>
                  </a:lnTo>
                  <a:lnTo>
                    <a:pt x="10" y="72"/>
                  </a:lnTo>
                  <a:lnTo>
                    <a:pt x="14" y="74"/>
                  </a:lnTo>
                  <a:lnTo>
                    <a:pt x="14" y="74"/>
                  </a:lnTo>
                  <a:lnTo>
                    <a:pt x="16" y="74"/>
                  </a:lnTo>
                  <a:lnTo>
                    <a:pt x="16" y="74"/>
                  </a:lnTo>
                  <a:lnTo>
                    <a:pt x="18" y="72"/>
                  </a:lnTo>
                  <a:lnTo>
                    <a:pt x="20" y="70"/>
                  </a:lnTo>
                  <a:lnTo>
                    <a:pt x="26" y="62"/>
                  </a:lnTo>
                  <a:lnTo>
                    <a:pt x="28" y="52"/>
                  </a:lnTo>
                  <a:lnTo>
                    <a:pt x="32" y="40"/>
                  </a:lnTo>
                  <a:lnTo>
                    <a:pt x="34" y="1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4" y="2"/>
                  </a:lnTo>
                  <a:lnTo>
                    <a:pt x="3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30" name="Freeform 10">
              <a:extLst>
                <a:ext uri="{FF2B5EF4-FFF2-40B4-BE49-F238E27FC236}">
                  <a16:creationId xmlns:a16="http://schemas.microsoft.com/office/drawing/2014/main" id="{53DFA78F-575E-4DFA-9420-97B794BD4DA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5475" y="4587875"/>
              <a:ext cx="127000" cy="130175"/>
            </a:xfrm>
            <a:custGeom>
              <a:avLst/>
              <a:gdLst>
                <a:gd name="T0" fmla="*/ 90725615 w 80"/>
                <a:gd name="T1" fmla="*/ 0 h 82"/>
                <a:gd name="T2" fmla="*/ 90725615 w 80"/>
                <a:gd name="T3" fmla="*/ 0 h 82"/>
                <a:gd name="T4" fmla="*/ 55443441 w 80"/>
                <a:gd name="T5" fmla="*/ 5040312 h 82"/>
                <a:gd name="T6" fmla="*/ 30241876 w 80"/>
                <a:gd name="T7" fmla="*/ 15120938 h 82"/>
                <a:gd name="T8" fmla="*/ 15120938 w 80"/>
                <a:gd name="T9" fmla="*/ 25201559 h 82"/>
                <a:gd name="T10" fmla="*/ 10080624 w 80"/>
                <a:gd name="T11" fmla="*/ 35282187 h 82"/>
                <a:gd name="T12" fmla="*/ 0 w 80"/>
                <a:gd name="T13" fmla="*/ 45362808 h 82"/>
                <a:gd name="T14" fmla="*/ 0 w 80"/>
                <a:gd name="T15" fmla="*/ 60483752 h 82"/>
                <a:gd name="T16" fmla="*/ 0 w 80"/>
                <a:gd name="T17" fmla="*/ 60483752 h 82"/>
                <a:gd name="T18" fmla="*/ 5040312 w 80"/>
                <a:gd name="T19" fmla="*/ 90725616 h 82"/>
                <a:gd name="T20" fmla="*/ 15120938 w 80"/>
                <a:gd name="T21" fmla="*/ 110886883 h 82"/>
                <a:gd name="T22" fmla="*/ 35282186 w 80"/>
                <a:gd name="T23" fmla="*/ 126007815 h 82"/>
                <a:gd name="T24" fmla="*/ 65524062 w 80"/>
                <a:gd name="T25" fmla="*/ 146169058 h 82"/>
                <a:gd name="T26" fmla="*/ 65524062 w 80"/>
                <a:gd name="T27" fmla="*/ 146169058 h 82"/>
                <a:gd name="T28" fmla="*/ 100806236 w 80"/>
                <a:gd name="T29" fmla="*/ 171370611 h 82"/>
                <a:gd name="T30" fmla="*/ 126007814 w 80"/>
                <a:gd name="T31" fmla="*/ 181451232 h 82"/>
                <a:gd name="T32" fmla="*/ 141128746 w 80"/>
                <a:gd name="T33" fmla="*/ 191531853 h 82"/>
                <a:gd name="T34" fmla="*/ 156249678 w 80"/>
                <a:gd name="T35" fmla="*/ 201612475 h 82"/>
                <a:gd name="T36" fmla="*/ 156249678 w 80"/>
                <a:gd name="T37" fmla="*/ 201612475 h 82"/>
                <a:gd name="T38" fmla="*/ 161289988 w 80"/>
                <a:gd name="T39" fmla="*/ 206652785 h 82"/>
                <a:gd name="T40" fmla="*/ 161289988 w 80"/>
                <a:gd name="T41" fmla="*/ 206652785 h 82"/>
                <a:gd name="T42" fmla="*/ 171370609 w 80"/>
                <a:gd name="T43" fmla="*/ 201612475 h 82"/>
                <a:gd name="T44" fmla="*/ 176410920 w 80"/>
                <a:gd name="T45" fmla="*/ 196572164 h 82"/>
                <a:gd name="T46" fmla="*/ 191531852 w 80"/>
                <a:gd name="T47" fmla="*/ 181451232 h 82"/>
                <a:gd name="T48" fmla="*/ 201612473 w 80"/>
                <a:gd name="T49" fmla="*/ 156249679 h 82"/>
                <a:gd name="T50" fmla="*/ 201612473 w 80"/>
                <a:gd name="T51" fmla="*/ 151209368 h 82"/>
                <a:gd name="T52" fmla="*/ 196572162 w 80"/>
                <a:gd name="T53" fmla="*/ 141128747 h 82"/>
                <a:gd name="T54" fmla="*/ 196572162 w 80"/>
                <a:gd name="T55" fmla="*/ 141128747 h 82"/>
                <a:gd name="T56" fmla="*/ 186491541 w 80"/>
                <a:gd name="T57" fmla="*/ 136088436 h 82"/>
                <a:gd name="T58" fmla="*/ 171370609 w 80"/>
                <a:gd name="T59" fmla="*/ 131048126 h 82"/>
                <a:gd name="T60" fmla="*/ 141128746 w 80"/>
                <a:gd name="T61" fmla="*/ 126007815 h 82"/>
                <a:gd name="T62" fmla="*/ 126007814 w 80"/>
                <a:gd name="T63" fmla="*/ 120967505 h 82"/>
                <a:gd name="T64" fmla="*/ 110886882 w 80"/>
                <a:gd name="T65" fmla="*/ 115927194 h 82"/>
                <a:gd name="T66" fmla="*/ 105846572 w 80"/>
                <a:gd name="T67" fmla="*/ 105846573 h 82"/>
                <a:gd name="T68" fmla="*/ 105846572 w 80"/>
                <a:gd name="T69" fmla="*/ 95765927 h 82"/>
                <a:gd name="T70" fmla="*/ 105846572 w 80"/>
                <a:gd name="T71" fmla="*/ 95765927 h 82"/>
                <a:gd name="T72" fmla="*/ 120967503 w 80"/>
                <a:gd name="T73" fmla="*/ 85685305 h 82"/>
                <a:gd name="T74" fmla="*/ 141128746 w 80"/>
                <a:gd name="T75" fmla="*/ 60483752 h 82"/>
                <a:gd name="T76" fmla="*/ 151209367 w 80"/>
                <a:gd name="T77" fmla="*/ 45362808 h 82"/>
                <a:gd name="T78" fmla="*/ 151209367 w 80"/>
                <a:gd name="T79" fmla="*/ 30241876 h 82"/>
                <a:gd name="T80" fmla="*/ 151209367 w 80"/>
                <a:gd name="T81" fmla="*/ 15120938 h 82"/>
                <a:gd name="T82" fmla="*/ 136088435 w 80"/>
                <a:gd name="T83" fmla="*/ 5040312 h 82"/>
                <a:gd name="T84" fmla="*/ 136088435 w 80"/>
                <a:gd name="T85" fmla="*/ 5040312 h 82"/>
                <a:gd name="T86" fmla="*/ 110886882 w 80"/>
                <a:gd name="T87" fmla="*/ 0 h 82"/>
                <a:gd name="T88" fmla="*/ 90725615 w 80"/>
                <a:gd name="T89" fmla="*/ 0 h 8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80"/>
                <a:gd name="T136" fmla="*/ 0 h 82"/>
                <a:gd name="T137" fmla="*/ 80 w 80"/>
                <a:gd name="T138" fmla="*/ 82 h 82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80" h="82">
                  <a:moveTo>
                    <a:pt x="36" y="0"/>
                  </a:moveTo>
                  <a:lnTo>
                    <a:pt x="36" y="0"/>
                  </a:lnTo>
                  <a:lnTo>
                    <a:pt x="22" y="2"/>
                  </a:lnTo>
                  <a:lnTo>
                    <a:pt x="12" y="6"/>
                  </a:lnTo>
                  <a:lnTo>
                    <a:pt x="6" y="10"/>
                  </a:lnTo>
                  <a:lnTo>
                    <a:pt x="4" y="14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6" y="44"/>
                  </a:lnTo>
                  <a:lnTo>
                    <a:pt x="14" y="50"/>
                  </a:lnTo>
                  <a:lnTo>
                    <a:pt x="26" y="58"/>
                  </a:lnTo>
                  <a:lnTo>
                    <a:pt x="40" y="68"/>
                  </a:lnTo>
                  <a:lnTo>
                    <a:pt x="50" y="72"/>
                  </a:lnTo>
                  <a:lnTo>
                    <a:pt x="56" y="76"/>
                  </a:lnTo>
                  <a:lnTo>
                    <a:pt x="62" y="80"/>
                  </a:lnTo>
                  <a:lnTo>
                    <a:pt x="64" y="82"/>
                  </a:lnTo>
                  <a:lnTo>
                    <a:pt x="68" y="80"/>
                  </a:lnTo>
                  <a:lnTo>
                    <a:pt x="70" y="78"/>
                  </a:lnTo>
                  <a:lnTo>
                    <a:pt x="76" y="72"/>
                  </a:lnTo>
                  <a:lnTo>
                    <a:pt x="80" y="62"/>
                  </a:lnTo>
                  <a:lnTo>
                    <a:pt x="80" y="60"/>
                  </a:lnTo>
                  <a:lnTo>
                    <a:pt x="78" y="56"/>
                  </a:lnTo>
                  <a:lnTo>
                    <a:pt x="74" y="54"/>
                  </a:lnTo>
                  <a:lnTo>
                    <a:pt x="68" y="52"/>
                  </a:lnTo>
                  <a:lnTo>
                    <a:pt x="56" y="50"/>
                  </a:lnTo>
                  <a:lnTo>
                    <a:pt x="50" y="48"/>
                  </a:lnTo>
                  <a:lnTo>
                    <a:pt x="44" y="46"/>
                  </a:lnTo>
                  <a:lnTo>
                    <a:pt x="42" y="42"/>
                  </a:lnTo>
                  <a:lnTo>
                    <a:pt x="42" y="38"/>
                  </a:lnTo>
                  <a:lnTo>
                    <a:pt x="48" y="34"/>
                  </a:lnTo>
                  <a:lnTo>
                    <a:pt x="56" y="24"/>
                  </a:lnTo>
                  <a:lnTo>
                    <a:pt x="60" y="18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54" y="2"/>
                  </a:lnTo>
                  <a:lnTo>
                    <a:pt x="44" y="0"/>
                  </a:lnTo>
                  <a:lnTo>
                    <a:pt x="36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31" name="Freeform 11">
              <a:extLst>
                <a:ext uri="{FF2B5EF4-FFF2-40B4-BE49-F238E27FC236}">
                  <a16:creationId xmlns:a16="http://schemas.microsoft.com/office/drawing/2014/main" id="{FAAC74B4-6687-44A3-97DF-755E9131241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5475" y="4587875"/>
              <a:ext cx="127000" cy="130175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6" y="0"/>
                </a:cxn>
                <a:cxn ang="0">
                  <a:pos x="22" y="2"/>
                </a:cxn>
                <a:cxn ang="0">
                  <a:pos x="12" y="6"/>
                </a:cxn>
                <a:cxn ang="0">
                  <a:pos x="6" y="10"/>
                </a:cxn>
                <a:cxn ang="0">
                  <a:pos x="4" y="14"/>
                </a:cxn>
                <a:cxn ang="0">
                  <a:pos x="0" y="18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36"/>
                </a:cxn>
                <a:cxn ang="0">
                  <a:pos x="6" y="44"/>
                </a:cxn>
                <a:cxn ang="0">
                  <a:pos x="14" y="50"/>
                </a:cxn>
                <a:cxn ang="0">
                  <a:pos x="26" y="58"/>
                </a:cxn>
                <a:cxn ang="0">
                  <a:pos x="26" y="58"/>
                </a:cxn>
                <a:cxn ang="0">
                  <a:pos x="40" y="68"/>
                </a:cxn>
                <a:cxn ang="0">
                  <a:pos x="50" y="72"/>
                </a:cxn>
                <a:cxn ang="0">
                  <a:pos x="56" y="76"/>
                </a:cxn>
                <a:cxn ang="0">
                  <a:pos x="62" y="80"/>
                </a:cxn>
                <a:cxn ang="0">
                  <a:pos x="62" y="80"/>
                </a:cxn>
                <a:cxn ang="0">
                  <a:pos x="64" y="82"/>
                </a:cxn>
                <a:cxn ang="0">
                  <a:pos x="64" y="82"/>
                </a:cxn>
                <a:cxn ang="0">
                  <a:pos x="68" y="80"/>
                </a:cxn>
                <a:cxn ang="0">
                  <a:pos x="70" y="78"/>
                </a:cxn>
                <a:cxn ang="0">
                  <a:pos x="76" y="72"/>
                </a:cxn>
                <a:cxn ang="0">
                  <a:pos x="80" y="62"/>
                </a:cxn>
                <a:cxn ang="0">
                  <a:pos x="80" y="60"/>
                </a:cxn>
                <a:cxn ang="0">
                  <a:pos x="78" y="56"/>
                </a:cxn>
                <a:cxn ang="0">
                  <a:pos x="78" y="56"/>
                </a:cxn>
                <a:cxn ang="0">
                  <a:pos x="74" y="54"/>
                </a:cxn>
                <a:cxn ang="0">
                  <a:pos x="68" y="52"/>
                </a:cxn>
                <a:cxn ang="0">
                  <a:pos x="56" y="50"/>
                </a:cxn>
                <a:cxn ang="0">
                  <a:pos x="50" y="48"/>
                </a:cxn>
                <a:cxn ang="0">
                  <a:pos x="44" y="46"/>
                </a:cxn>
                <a:cxn ang="0">
                  <a:pos x="42" y="42"/>
                </a:cxn>
                <a:cxn ang="0">
                  <a:pos x="42" y="38"/>
                </a:cxn>
                <a:cxn ang="0">
                  <a:pos x="42" y="38"/>
                </a:cxn>
                <a:cxn ang="0">
                  <a:pos x="48" y="34"/>
                </a:cxn>
                <a:cxn ang="0">
                  <a:pos x="56" y="24"/>
                </a:cxn>
                <a:cxn ang="0">
                  <a:pos x="60" y="18"/>
                </a:cxn>
                <a:cxn ang="0">
                  <a:pos x="60" y="12"/>
                </a:cxn>
                <a:cxn ang="0">
                  <a:pos x="60" y="6"/>
                </a:cxn>
                <a:cxn ang="0">
                  <a:pos x="54" y="2"/>
                </a:cxn>
                <a:cxn ang="0">
                  <a:pos x="54" y="2"/>
                </a:cxn>
                <a:cxn ang="0">
                  <a:pos x="44" y="0"/>
                </a:cxn>
                <a:cxn ang="0">
                  <a:pos x="36" y="0"/>
                </a:cxn>
              </a:cxnLst>
              <a:rect l="0" t="0" r="r" b="b"/>
              <a:pathLst>
                <a:path w="80" h="82">
                  <a:moveTo>
                    <a:pt x="36" y="0"/>
                  </a:moveTo>
                  <a:lnTo>
                    <a:pt x="36" y="0"/>
                  </a:lnTo>
                  <a:lnTo>
                    <a:pt x="22" y="2"/>
                  </a:lnTo>
                  <a:lnTo>
                    <a:pt x="12" y="6"/>
                  </a:lnTo>
                  <a:lnTo>
                    <a:pt x="6" y="10"/>
                  </a:lnTo>
                  <a:lnTo>
                    <a:pt x="4" y="14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6" y="44"/>
                  </a:lnTo>
                  <a:lnTo>
                    <a:pt x="14" y="50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40" y="68"/>
                  </a:lnTo>
                  <a:lnTo>
                    <a:pt x="50" y="72"/>
                  </a:lnTo>
                  <a:lnTo>
                    <a:pt x="56" y="76"/>
                  </a:lnTo>
                  <a:lnTo>
                    <a:pt x="62" y="80"/>
                  </a:lnTo>
                  <a:lnTo>
                    <a:pt x="62" y="80"/>
                  </a:lnTo>
                  <a:lnTo>
                    <a:pt x="64" y="82"/>
                  </a:lnTo>
                  <a:lnTo>
                    <a:pt x="64" y="82"/>
                  </a:lnTo>
                  <a:lnTo>
                    <a:pt x="68" y="80"/>
                  </a:lnTo>
                  <a:lnTo>
                    <a:pt x="70" y="78"/>
                  </a:lnTo>
                  <a:lnTo>
                    <a:pt x="76" y="72"/>
                  </a:lnTo>
                  <a:lnTo>
                    <a:pt x="80" y="62"/>
                  </a:lnTo>
                  <a:lnTo>
                    <a:pt x="80" y="60"/>
                  </a:lnTo>
                  <a:lnTo>
                    <a:pt x="78" y="56"/>
                  </a:lnTo>
                  <a:lnTo>
                    <a:pt x="78" y="56"/>
                  </a:lnTo>
                  <a:lnTo>
                    <a:pt x="74" y="54"/>
                  </a:lnTo>
                  <a:lnTo>
                    <a:pt x="68" y="52"/>
                  </a:lnTo>
                  <a:lnTo>
                    <a:pt x="56" y="50"/>
                  </a:lnTo>
                  <a:lnTo>
                    <a:pt x="50" y="48"/>
                  </a:lnTo>
                  <a:lnTo>
                    <a:pt x="44" y="46"/>
                  </a:lnTo>
                  <a:lnTo>
                    <a:pt x="42" y="42"/>
                  </a:lnTo>
                  <a:lnTo>
                    <a:pt x="42" y="38"/>
                  </a:lnTo>
                  <a:lnTo>
                    <a:pt x="42" y="38"/>
                  </a:lnTo>
                  <a:lnTo>
                    <a:pt x="48" y="34"/>
                  </a:lnTo>
                  <a:lnTo>
                    <a:pt x="56" y="24"/>
                  </a:lnTo>
                  <a:lnTo>
                    <a:pt x="60" y="18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54" y="2"/>
                  </a:lnTo>
                  <a:lnTo>
                    <a:pt x="54" y="2"/>
                  </a:lnTo>
                  <a:lnTo>
                    <a:pt x="44" y="0"/>
                  </a:lnTo>
                  <a:lnTo>
                    <a:pt x="36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32" name="Freeform 12">
              <a:extLst>
                <a:ext uri="{FF2B5EF4-FFF2-40B4-BE49-F238E27FC236}">
                  <a16:creationId xmlns:a16="http://schemas.microsoft.com/office/drawing/2014/main" id="{A255F04E-0B3B-4AB1-AA54-8AAE1538BF87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8425" y="3965575"/>
              <a:ext cx="903288" cy="850900"/>
            </a:xfrm>
            <a:custGeom>
              <a:avLst/>
              <a:gdLst/>
              <a:ahLst/>
              <a:cxnLst>
                <a:cxn ang="0">
                  <a:pos x="168" y="4"/>
                </a:cxn>
                <a:cxn ang="0">
                  <a:pos x="116" y="14"/>
                </a:cxn>
                <a:cxn ang="0">
                  <a:pos x="78" y="12"/>
                </a:cxn>
                <a:cxn ang="0">
                  <a:pos x="62" y="8"/>
                </a:cxn>
                <a:cxn ang="0">
                  <a:pos x="32" y="28"/>
                </a:cxn>
                <a:cxn ang="0">
                  <a:pos x="4" y="54"/>
                </a:cxn>
                <a:cxn ang="0">
                  <a:pos x="20" y="60"/>
                </a:cxn>
                <a:cxn ang="0">
                  <a:pos x="38" y="80"/>
                </a:cxn>
                <a:cxn ang="0">
                  <a:pos x="48" y="112"/>
                </a:cxn>
                <a:cxn ang="0">
                  <a:pos x="60" y="124"/>
                </a:cxn>
                <a:cxn ang="0">
                  <a:pos x="70" y="128"/>
                </a:cxn>
                <a:cxn ang="0">
                  <a:pos x="92" y="128"/>
                </a:cxn>
                <a:cxn ang="0">
                  <a:pos x="126" y="132"/>
                </a:cxn>
                <a:cxn ang="0">
                  <a:pos x="162" y="136"/>
                </a:cxn>
                <a:cxn ang="0">
                  <a:pos x="188" y="152"/>
                </a:cxn>
                <a:cxn ang="0">
                  <a:pos x="224" y="168"/>
                </a:cxn>
                <a:cxn ang="0">
                  <a:pos x="254" y="196"/>
                </a:cxn>
                <a:cxn ang="0">
                  <a:pos x="304" y="242"/>
                </a:cxn>
                <a:cxn ang="0">
                  <a:pos x="308" y="254"/>
                </a:cxn>
                <a:cxn ang="0">
                  <a:pos x="330" y="254"/>
                </a:cxn>
                <a:cxn ang="0">
                  <a:pos x="358" y="254"/>
                </a:cxn>
                <a:cxn ang="0">
                  <a:pos x="408" y="274"/>
                </a:cxn>
                <a:cxn ang="0">
                  <a:pos x="372" y="276"/>
                </a:cxn>
                <a:cxn ang="0">
                  <a:pos x="364" y="280"/>
                </a:cxn>
                <a:cxn ang="0">
                  <a:pos x="340" y="298"/>
                </a:cxn>
                <a:cxn ang="0">
                  <a:pos x="332" y="306"/>
                </a:cxn>
                <a:cxn ang="0">
                  <a:pos x="324" y="306"/>
                </a:cxn>
                <a:cxn ang="0">
                  <a:pos x="316" y="308"/>
                </a:cxn>
                <a:cxn ang="0">
                  <a:pos x="314" y="332"/>
                </a:cxn>
                <a:cxn ang="0">
                  <a:pos x="342" y="412"/>
                </a:cxn>
                <a:cxn ang="0">
                  <a:pos x="376" y="462"/>
                </a:cxn>
                <a:cxn ang="0">
                  <a:pos x="392" y="500"/>
                </a:cxn>
                <a:cxn ang="0">
                  <a:pos x="390" y="530"/>
                </a:cxn>
                <a:cxn ang="0">
                  <a:pos x="396" y="534"/>
                </a:cxn>
                <a:cxn ang="0">
                  <a:pos x="406" y="518"/>
                </a:cxn>
                <a:cxn ang="0">
                  <a:pos x="402" y="454"/>
                </a:cxn>
                <a:cxn ang="0">
                  <a:pos x="422" y="432"/>
                </a:cxn>
                <a:cxn ang="0">
                  <a:pos x="438" y="428"/>
                </a:cxn>
                <a:cxn ang="0">
                  <a:pos x="456" y="436"/>
                </a:cxn>
                <a:cxn ang="0">
                  <a:pos x="482" y="446"/>
                </a:cxn>
                <a:cxn ang="0">
                  <a:pos x="496" y="444"/>
                </a:cxn>
                <a:cxn ang="0">
                  <a:pos x="524" y="414"/>
                </a:cxn>
                <a:cxn ang="0">
                  <a:pos x="550" y="380"/>
                </a:cxn>
                <a:cxn ang="0">
                  <a:pos x="536" y="330"/>
                </a:cxn>
                <a:cxn ang="0">
                  <a:pos x="518" y="268"/>
                </a:cxn>
                <a:cxn ang="0">
                  <a:pos x="516" y="236"/>
                </a:cxn>
                <a:cxn ang="0">
                  <a:pos x="504" y="196"/>
                </a:cxn>
                <a:cxn ang="0">
                  <a:pos x="472" y="144"/>
                </a:cxn>
                <a:cxn ang="0">
                  <a:pos x="446" y="126"/>
                </a:cxn>
                <a:cxn ang="0">
                  <a:pos x="430" y="124"/>
                </a:cxn>
                <a:cxn ang="0">
                  <a:pos x="418" y="124"/>
                </a:cxn>
                <a:cxn ang="0">
                  <a:pos x="408" y="98"/>
                </a:cxn>
                <a:cxn ang="0">
                  <a:pos x="386" y="60"/>
                </a:cxn>
                <a:cxn ang="0">
                  <a:pos x="292" y="44"/>
                </a:cxn>
                <a:cxn ang="0">
                  <a:pos x="246" y="32"/>
                </a:cxn>
                <a:cxn ang="0">
                  <a:pos x="208" y="16"/>
                </a:cxn>
                <a:cxn ang="0">
                  <a:pos x="198" y="4"/>
                </a:cxn>
              </a:cxnLst>
              <a:rect l="0" t="0" r="r" b="b"/>
              <a:pathLst>
                <a:path w="552" h="536">
                  <a:moveTo>
                    <a:pt x="184" y="0"/>
                  </a:moveTo>
                  <a:lnTo>
                    <a:pt x="184" y="0"/>
                  </a:lnTo>
                  <a:lnTo>
                    <a:pt x="178" y="2"/>
                  </a:lnTo>
                  <a:lnTo>
                    <a:pt x="168" y="4"/>
                  </a:lnTo>
                  <a:lnTo>
                    <a:pt x="168" y="4"/>
                  </a:lnTo>
                  <a:lnTo>
                    <a:pt x="152" y="8"/>
                  </a:lnTo>
                  <a:lnTo>
                    <a:pt x="134" y="12"/>
                  </a:lnTo>
                  <a:lnTo>
                    <a:pt x="116" y="14"/>
                  </a:lnTo>
                  <a:lnTo>
                    <a:pt x="102" y="14"/>
                  </a:lnTo>
                  <a:lnTo>
                    <a:pt x="102" y="14"/>
                  </a:lnTo>
                  <a:lnTo>
                    <a:pt x="88" y="14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70" y="8"/>
                  </a:lnTo>
                  <a:lnTo>
                    <a:pt x="62" y="8"/>
                  </a:lnTo>
                  <a:lnTo>
                    <a:pt x="62" y="8"/>
                  </a:lnTo>
                  <a:lnTo>
                    <a:pt x="54" y="8"/>
                  </a:lnTo>
                  <a:lnTo>
                    <a:pt x="48" y="12"/>
                  </a:lnTo>
                  <a:lnTo>
                    <a:pt x="40" y="18"/>
                  </a:lnTo>
                  <a:lnTo>
                    <a:pt x="32" y="28"/>
                  </a:lnTo>
                  <a:lnTo>
                    <a:pt x="32" y="28"/>
                  </a:lnTo>
                  <a:lnTo>
                    <a:pt x="22" y="42"/>
                  </a:lnTo>
                  <a:lnTo>
                    <a:pt x="10" y="50"/>
                  </a:lnTo>
                  <a:lnTo>
                    <a:pt x="4" y="54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6" y="56"/>
                  </a:lnTo>
                  <a:lnTo>
                    <a:pt x="20" y="60"/>
                  </a:lnTo>
                  <a:lnTo>
                    <a:pt x="26" y="62"/>
                  </a:lnTo>
                  <a:lnTo>
                    <a:pt x="32" y="68"/>
                  </a:lnTo>
                  <a:lnTo>
                    <a:pt x="36" y="74"/>
                  </a:lnTo>
                  <a:lnTo>
                    <a:pt x="38" y="80"/>
                  </a:lnTo>
                  <a:lnTo>
                    <a:pt x="38" y="80"/>
                  </a:lnTo>
                  <a:lnTo>
                    <a:pt x="40" y="92"/>
                  </a:lnTo>
                  <a:lnTo>
                    <a:pt x="42" y="102"/>
                  </a:lnTo>
                  <a:lnTo>
                    <a:pt x="48" y="112"/>
                  </a:lnTo>
                  <a:lnTo>
                    <a:pt x="54" y="120"/>
                  </a:lnTo>
                  <a:lnTo>
                    <a:pt x="54" y="120"/>
                  </a:lnTo>
                  <a:lnTo>
                    <a:pt x="60" y="124"/>
                  </a:lnTo>
                  <a:lnTo>
                    <a:pt x="60" y="124"/>
                  </a:lnTo>
                  <a:lnTo>
                    <a:pt x="64" y="126"/>
                  </a:lnTo>
                  <a:lnTo>
                    <a:pt x="64" y="126"/>
                  </a:lnTo>
                  <a:lnTo>
                    <a:pt x="70" y="128"/>
                  </a:lnTo>
                  <a:lnTo>
                    <a:pt x="70" y="128"/>
                  </a:lnTo>
                  <a:lnTo>
                    <a:pt x="82" y="130"/>
                  </a:lnTo>
                  <a:lnTo>
                    <a:pt x="82" y="130"/>
                  </a:lnTo>
                  <a:lnTo>
                    <a:pt x="92" y="128"/>
                  </a:lnTo>
                  <a:lnTo>
                    <a:pt x="92" y="128"/>
                  </a:lnTo>
                  <a:lnTo>
                    <a:pt x="102" y="128"/>
                  </a:lnTo>
                  <a:lnTo>
                    <a:pt x="102" y="128"/>
                  </a:lnTo>
                  <a:lnTo>
                    <a:pt x="112" y="130"/>
                  </a:lnTo>
                  <a:lnTo>
                    <a:pt x="126" y="132"/>
                  </a:lnTo>
                  <a:lnTo>
                    <a:pt x="126" y="132"/>
                  </a:lnTo>
                  <a:lnTo>
                    <a:pt x="142" y="132"/>
                  </a:lnTo>
                  <a:lnTo>
                    <a:pt x="156" y="134"/>
                  </a:lnTo>
                  <a:lnTo>
                    <a:pt x="162" y="136"/>
                  </a:lnTo>
                  <a:lnTo>
                    <a:pt x="170" y="138"/>
                  </a:lnTo>
                  <a:lnTo>
                    <a:pt x="178" y="144"/>
                  </a:lnTo>
                  <a:lnTo>
                    <a:pt x="188" y="152"/>
                  </a:lnTo>
                  <a:lnTo>
                    <a:pt x="188" y="152"/>
                  </a:lnTo>
                  <a:lnTo>
                    <a:pt x="198" y="160"/>
                  </a:lnTo>
                  <a:lnTo>
                    <a:pt x="204" y="164"/>
                  </a:lnTo>
                  <a:lnTo>
                    <a:pt x="218" y="166"/>
                  </a:lnTo>
                  <a:lnTo>
                    <a:pt x="224" y="168"/>
                  </a:lnTo>
                  <a:lnTo>
                    <a:pt x="232" y="174"/>
                  </a:lnTo>
                  <a:lnTo>
                    <a:pt x="242" y="182"/>
                  </a:lnTo>
                  <a:lnTo>
                    <a:pt x="254" y="196"/>
                  </a:lnTo>
                  <a:lnTo>
                    <a:pt x="254" y="196"/>
                  </a:lnTo>
                  <a:lnTo>
                    <a:pt x="266" y="210"/>
                  </a:lnTo>
                  <a:lnTo>
                    <a:pt x="278" y="220"/>
                  </a:lnTo>
                  <a:lnTo>
                    <a:pt x="294" y="234"/>
                  </a:lnTo>
                  <a:lnTo>
                    <a:pt x="304" y="242"/>
                  </a:lnTo>
                  <a:lnTo>
                    <a:pt x="306" y="246"/>
                  </a:lnTo>
                  <a:lnTo>
                    <a:pt x="308" y="250"/>
                  </a:lnTo>
                  <a:lnTo>
                    <a:pt x="308" y="250"/>
                  </a:lnTo>
                  <a:lnTo>
                    <a:pt x="308" y="254"/>
                  </a:lnTo>
                  <a:lnTo>
                    <a:pt x="310" y="254"/>
                  </a:lnTo>
                  <a:lnTo>
                    <a:pt x="316" y="256"/>
                  </a:lnTo>
                  <a:lnTo>
                    <a:pt x="316" y="256"/>
                  </a:lnTo>
                  <a:lnTo>
                    <a:pt x="330" y="254"/>
                  </a:lnTo>
                  <a:lnTo>
                    <a:pt x="330" y="254"/>
                  </a:lnTo>
                  <a:lnTo>
                    <a:pt x="346" y="254"/>
                  </a:lnTo>
                  <a:lnTo>
                    <a:pt x="346" y="254"/>
                  </a:lnTo>
                  <a:lnTo>
                    <a:pt x="358" y="254"/>
                  </a:lnTo>
                  <a:lnTo>
                    <a:pt x="372" y="258"/>
                  </a:lnTo>
                  <a:lnTo>
                    <a:pt x="372" y="258"/>
                  </a:lnTo>
                  <a:lnTo>
                    <a:pt x="400" y="272"/>
                  </a:lnTo>
                  <a:lnTo>
                    <a:pt x="408" y="274"/>
                  </a:lnTo>
                  <a:lnTo>
                    <a:pt x="408" y="274"/>
                  </a:lnTo>
                  <a:lnTo>
                    <a:pt x="392" y="274"/>
                  </a:lnTo>
                  <a:lnTo>
                    <a:pt x="392" y="274"/>
                  </a:lnTo>
                  <a:lnTo>
                    <a:pt x="372" y="276"/>
                  </a:lnTo>
                  <a:lnTo>
                    <a:pt x="366" y="278"/>
                  </a:lnTo>
                  <a:lnTo>
                    <a:pt x="364" y="278"/>
                  </a:lnTo>
                  <a:lnTo>
                    <a:pt x="364" y="280"/>
                  </a:lnTo>
                  <a:lnTo>
                    <a:pt x="364" y="280"/>
                  </a:lnTo>
                  <a:lnTo>
                    <a:pt x="362" y="284"/>
                  </a:lnTo>
                  <a:lnTo>
                    <a:pt x="360" y="286"/>
                  </a:lnTo>
                  <a:lnTo>
                    <a:pt x="350" y="292"/>
                  </a:lnTo>
                  <a:lnTo>
                    <a:pt x="340" y="298"/>
                  </a:lnTo>
                  <a:lnTo>
                    <a:pt x="336" y="300"/>
                  </a:lnTo>
                  <a:lnTo>
                    <a:pt x="334" y="304"/>
                  </a:lnTo>
                  <a:lnTo>
                    <a:pt x="334" y="304"/>
                  </a:lnTo>
                  <a:lnTo>
                    <a:pt x="332" y="306"/>
                  </a:lnTo>
                  <a:lnTo>
                    <a:pt x="328" y="308"/>
                  </a:lnTo>
                  <a:lnTo>
                    <a:pt x="328" y="308"/>
                  </a:lnTo>
                  <a:lnTo>
                    <a:pt x="324" y="306"/>
                  </a:lnTo>
                  <a:lnTo>
                    <a:pt x="324" y="306"/>
                  </a:lnTo>
                  <a:lnTo>
                    <a:pt x="320" y="306"/>
                  </a:lnTo>
                  <a:lnTo>
                    <a:pt x="320" y="306"/>
                  </a:lnTo>
                  <a:lnTo>
                    <a:pt x="318" y="306"/>
                  </a:lnTo>
                  <a:lnTo>
                    <a:pt x="316" y="308"/>
                  </a:lnTo>
                  <a:lnTo>
                    <a:pt x="314" y="314"/>
                  </a:lnTo>
                  <a:lnTo>
                    <a:pt x="312" y="320"/>
                  </a:lnTo>
                  <a:lnTo>
                    <a:pt x="312" y="320"/>
                  </a:lnTo>
                  <a:lnTo>
                    <a:pt x="314" y="332"/>
                  </a:lnTo>
                  <a:lnTo>
                    <a:pt x="318" y="350"/>
                  </a:lnTo>
                  <a:lnTo>
                    <a:pt x="324" y="370"/>
                  </a:lnTo>
                  <a:lnTo>
                    <a:pt x="332" y="390"/>
                  </a:lnTo>
                  <a:lnTo>
                    <a:pt x="342" y="412"/>
                  </a:lnTo>
                  <a:lnTo>
                    <a:pt x="354" y="432"/>
                  </a:lnTo>
                  <a:lnTo>
                    <a:pt x="366" y="448"/>
                  </a:lnTo>
                  <a:lnTo>
                    <a:pt x="376" y="462"/>
                  </a:lnTo>
                  <a:lnTo>
                    <a:pt x="376" y="462"/>
                  </a:lnTo>
                  <a:lnTo>
                    <a:pt x="386" y="472"/>
                  </a:lnTo>
                  <a:lnTo>
                    <a:pt x="390" y="482"/>
                  </a:lnTo>
                  <a:lnTo>
                    <a:pt x="392" y="490"/>
                  </a:lnTo>
                  <a:lnTo>
                    <a:pt x="392" y="500"/>
                  </a:lnTo>
                  <a:lnTo>
                    <a:pt x="390" y="516"/>
                  </a:lnTo>
                  <a:lnTo>
                    <a:pt x="388" y="524"/>
                  </a:lnTo>
                  <a:lnTo>
                    <a:pt x="390" y="530"/>
                  </a:lnTo>
                  <a:lnTo>
                    <a:pt x="390" y="530"/>
                  </a:lnTo>
                  <a:lnTo>
                    <a:pt x="392" y="534"/>
                  </a:lnTo>
                  <a:lnTo>
                    <a:pt x="394" y="536"/>
                  </a:lnTo>
                  <a:lnTo>
                    <a:pt x="394" y="536"/>
                  </a:lnTo>
                  <a:lnTo>
                    <a:pt x="396" y="534"/>
                  </a:lnTo>
                  <a:lnTo>
                    <a:pt x="398" y="528"/>
                  </a:lnTo>
                  <a:lnTo>
                    <a:pt x="402" y="522"/>
                  </a:lnTo>
                  <a:lnTo>
                    <a:pt x="406" y="518"/>
                  </a:lnTo>
                  <a:lnTo>
                    <a:pt x="406" y="518"/>
                  </a:lnTo>
                  <a:lnTo>
                    <a:pt x="402" y="496"/>
                  </a:lnTo>
                  <a:lnTo>
                    <a:pt x="400" y="466"/>
                  </a:lnTo>
                  <a:lnTo>
                    <a:pt x="400" y="466"/>
                  </a:lnTo>
                  <a:lnTo>
                    <a:pt x="402" y="454"/>
                  </a:lnTo>
                  <a:lnTo>
                    <a:pt x="404" y="446"/>
                  </a:lnTo>
                  <a:lnTo>
                    <a:pt x="406" y="440"/>
                  </a:lnTo>
                  <a:lnTo>
                    <a:pt x="412" y="436"/>
                  </a:lnTo>
                  <a:lnTo>
                    <a:pt x="422" y="432"/>
                  </a:lnTo>
                  <a:lnTo>
                    <a:pt x="428" y="432"/>
                  </a:lnTo>
                  <a:lnTo>
                    <a:pt x="432" y="430"/>
                  </a:lnTo>
                  <a:lnTo>
                    <a:pt x="432" y="430"/>
                  </a:lnTo>
                  <a:lnTo>
                    <a:pt x="438" y="428"/>
                  </a:lnTo>
                  <a:lnTo>
                    <a:pt x="438" y="428"/>
                  </a:lnTo>
                  <a:lnTo>
                    <a:pt x="442" y="428"/>
                  </a:lnTo>
                  <a:lnTo>
                    <a:pt x="446" y="430"/>
                  </a:lnTo>
                  <a:lnTo>
                    <a:pt x="456" y="436"/>
                  </a:lnTo>
                  <a:lnTo>
                    <a:pt x="456" y="436"/>
                  </a:lnTo>
                  <a:lnTo>
                    <a:pt x="466" y="442"/>
                  </a:lnTo>
                  <a:lnTo>
                    <a:pt x="474" y="444"/>
                  </a:lnTo>
                  <a:lnTo>
                    <a:pt x="482" y="446"/>
                  </a:lnTo>
                  <a:lnTo>
                    <a:pt x="482" y="446"/>
                  </a:lnTo>
                  <a:lnTo>
                    <a:pt x="486" y="446"/>
                  </a:lnTo>
                  <a:lnTo>
                    <a:pt x="486" y="446"/>
                  </a:lnTo>
                  <a:lnTo>
                    <a:pt x="496" y="444"/>
                  </a:lnTo>
                  <a:lnTo>
                    <a:pt x="504" y="440"/>
                  </a:lnTo>
                  <a:lnTo>
                    <a:pt x="510" y="434"/>
                  </a:lnTo>
                  <a:lnTo>
                    <a:pt x="514" y="428"/>
                  </a:lnTo>
                  <a:lnTo>
                    <a:pt x="524" y="414"/>
                  </a:lnTo>
                  <a:lnTo>
                    <a:pt x="536" y="400"/>
                  </a:lnTo>
                  <a:lnTo>
                    <a:pt x="536" y="400"/>
                  </a:lnTo>
                  <a:lnTo>
                    <a:pt x="548" y="388"/>
                  </a:lnTo>
                  <a:lnTo>
                    <a:pt x="550" y="380"/>
                  </a:lnTo>
                  <a:lnTo>
                    <a:pt x="552" y="374"/>
                  </a:lnTo>
                  <a:lnTo>
                    <a:pt x="550" y="366"/>
                  </a:lnTo>
                  <a:lnTo>
                    <a:pt x="548" y="356"/>
                  </a:lnTo>
                  <a:lnTo>
                    <a:pt x="536" y="330"/>
                  </a:lnTo>
                  <a:lnTo>
                    <a:pt x="536" y="330"/>
                  </a:lnTo>
                  <a:lnTo>
                    <a:pt x="530" y="316"/>
                  </a:lnTo>
                  <a:lnTo>
                    <a:pt x="524" y="300"/>
                  </a:lnTo>
                  <a:lnTo>
                    <a:pt x="518" y="268"/>
                  </a:lnTo>
                  <a:lnTo>
                    <a:pt x="516" y="244"/>
                  </a:lnTo>
                  <a:lnTo>
                    <a:pt x="514" y="236"/>
                  </a:lnTo>
                  <a:lnTo>
                    <a:pt x="516" y="236"/>
                  </a:lnTo>
                  <a:lnTo>
                    <a:pt x="516" y="236"/>
                  </a:lnTo>
                  <a:lnTo>
                    <a:pt x="510" y="218"/>
                  </a:lnTo>
                  <a:lnTo>
                    <a:pt x="510" y="218"/>
                  </a:lnTo>
                  <a:lnTo>
                    <a:pt x="506" y="208"/>
                  </a:lnTo>
                  <a:lnTo>
                    <a:pt x="504" y="196"/>
                  </a:lnTo>
                  <a:lnTo>
                    <a:pt x="500" y="184"/>
                  </a:lnTo>
                  <a:lnTo>
                    <a:pt x="494" y="172"/>
                  </a:lnTo>
                  <a:lnTo>
                    <a:pt x="494" y="172"/>
                  </a:lnTo>
                  <a:lnTo>
                    <a:pt x="472" y="144"/>
                  </a:lnTo>
                  <a:lnTo>
                    <a:pt x="460" y="132"/>
                  </a:lnTo>
                  <a:lnTo>
                    <a:pt x="452" y="128"/>
                  </a:lnTo>
                  <a:lnTo>
                    <a:pt x="446" y="126"/>
                  </a:lnTo>
                  <a:lnTo>
                    <a:pt x="446" y="126"/>
                  </a:lnTo>
                  <a:lnTo>
                    <a:pt x="436" y="124"/>
                  </a:lnTo>
                  <a:lnTo>
                    <a:pt x="436" y="124"/>
                  </a:lnTo>
                  <a:lnTo>
                    <a:pt x="430" y="124"/>
                  </a:lnTo>
                  <a:lnTo>
                    <a:pt x="430" y="124"/>
                  </a:lnTo>
                  <a:lnTo>
                    <a:pt x="424" y="126"/>
                  </a:lnTo>
                  <a:lnTo>
                    <a:pt x="424" y="126"/>
                  </a:lnTo>
                  <a:lnTo>
                    <a:pt x="420" y="126"/>
                  </a:lnTo>
                  <a:lnTo>
                    <a:pt x="418" y="124"/>
                  </a:lnTo>
                  <a:lnTo>
                    <a:pt x="412" y="116"/>
                  </a:lnTo>
                  <a:lnTo>
                    <a:pt x="412" y="116"/>
                  </a:lnTo>
                  <a:lnTo>
                    <a:pt x="408" y="108"/>
                  </a:lnTo>
                  <a:lnTo>
                    <a:pt x="408" y="98"/>
                  </a:lnTo>
                  <a:lnTo>
                    <a:pt x="406" y="80"/>
                  </a:lnTo>
                  <a:lnTo>
                    <a:pt x="402" y="72"/>
                  </a:lnTo>
                  <a:lnTo>
                    <a:pt x="396" y="66"/>
                  </a:lnTo>
                  <a:lnTo>
                    <a:pt x="386" y="60"/>
                  </a:lnTo>
                  <a:lnTo>
                    <a:pt x="372" y="56"/>
                  </a:lnTo>
                  <a:lnTo>
                    <a:pt x="372" y="56"/>
                  </a:lnTo>
                  <a:lnTo>
                    <a:pt x="312" y="48"/>
                  </a:lnTo>
                  <a:lnTo>
                    <a:pt x="292" y="44"/>
                  </a:lnTo>
                  <a:lnTo>
                    <a:pt x="276" y="38"/>
                  </a:lnTo>
                  <a:lnTo>
                    <a:pt x="276" y="38"/>
                  </a:lnTo>
                  <a:lnTo>
                    <a:pt x="260" y="34"/>
                  </a:lnTo>
                  <a:lnTo>
                    <a:pt x="246" y="32"/>
                  </a:lnTo>
                  <a:lnTo>
                    <a:pt x="234" y="28"/>
                  </a:lnTo>
                  <a:lnTo>
                    <a:pt x="222" y="24"/>
                  </a:lnTo>
                  <a:lnTo>
                    <a:pt x="222" y="24"/>
                  </a:lnTo>
                  <a:lnTo>
                    <a:pt x="208" y="16"/>
                  </a:lnTo>
                  <a:lnTo>
                    <a:pt x="208" y="16"/>
                  </a:lnTo>
                  <a:lnTo>
                    <a:pt x="208" y="14"/>
                  </a:lnTo>
                  <a:lnTo>
                    <a:pt x="204" y="8"/>
                  </a:lnTo>
                  <a:lnTo>
                    <a:pt x="198" y="4"/>
                  </a:lnTo>
                  <a:lnTo>
                    <a:pt x="192" y="2"/>
                  </a:lnTo>
                  <a:lnTo>
                    <a:pt x="184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33" name="Freeform 13">
              <a:extLst>
                <a:ext uri="{FF2B5EF4-FFF2-40B4-BE49-F238E27FC236}">
                  <a16:creationId xmlns:a16="http://schemas.microsoft.com/office/drawing/2014/main" id="{A52F091E-4290-4637-9ACF-A468059AD8B6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8424" y="3965575"/>
              <a:ext cx="903605" cy="850900"/>
            </a:xfrm>
            <a:custGeom>
              <a:avLst/>
              <a:gdLst>
                <a:gd name="T0" fmla="*/ 450181910 w 552"/>
                <a:gd name="T1" fmla="*/ 10080624 h 536"/>
                <a:gd name="T2" fmla="*/ 310840085 w 552"/>
                <a:gd name="T3" fmla="*/ 35282184 h 536"/>
                <a:gd name="T4" fmla="*/ 209012635 w 552"/>
                <a:gd name="T5" fmla="*/ 30241874 h 536"/>
                <a:gd name="T6" fmla="*/ 166138888 w 552"/>
                <a:gd name="T7" fmla="*/ 20161247 h 536"/>
                <a:gd name="T8" fmla="*/ 85749156 w 552"/>
                <a:gd name="T9" fmla="*/ 70564368 h 536"/>
                <a:gd name="T10" fmla="*/ 10718849 w 552"/>
                <a:gd name="T11" fmla="*/ 136088425 h 536"/>
                <a:gd name="T12" fmla="*/ 53592605 w 552"/>
                <a:gd name="T13" fmla="*/ 151209356 h 536"/>
                <a:gd name="T14" fmla="*/ 101827424 w 552"/>
                <a:gd name="T15" fmla="*/ 201612458 h 536"/>
                <a:gd name="T16" fmla="*/ 128622928 w 552"/>
                <a:gd name="T17" fmla="*/ 282257471 h 536"/>
                <a:gd name="T18" fmla="*/ 160779465 w 552"/>
                <a:gd name="T19" fmla="*/ 312499332 h 536"/>
                <a:gd name="T20" fmla="*/ 187576580 w 552"/>
                <a:gd name="T21" fmla="*/ 322579952 h 536"/>
                <a:gd name="T22" fmla="*/ 246528647 w 552"/>
                <a:gd name="T23" fmla="*/ 322579952 h 536"/>
                <a:gd name="T24" fmla="*/ 337637200 w 552"/>
                <a:gd name="T25" fmla="*/ 332660573 h 536"/>
                <a:gd name="T26" fmla="*/ 434103641 w 552"/>
                <a:gd name="T27" fmla="*/ 342741193 h 536"/>
                <a:gd name="T28" fmla="*/ 503774502 w 552"/>
                <a:gd name="T29" fmla="*/ 383063675 h 536"/>
                <a:gd name="T30" fmla="*/ 600242478 w 552"/>
                <a:gd name="T31" fmla="*/ 423386256 h 536"/>
                <a:gd name="T32" fmla="*/ 680632185 w 552"/>
                <a:gd name="T33" fmla="*/ 493950598 h 536"/>
                <a:gd name="T34" fmla="*/ 814616121 w 552"/>
                <a:gd name="T35" fmla="*/ 609877733 h 536"/>
                <a:gd name="T36" fmla="*/ 825333330 w 552"/>
                <a:gd name="T37" fmla="*/ 640119594 h 536"/>
                <a:gd name="T38" fmla="*/ 884287187 w 552"/>
                <a:gd name="T39" fmla="*/ 640119594 h 536"/>
                <a:gd name="T40" fmla="*/ 959317471 w 552"/>
                <a:gd name="T41" fmla="*/ 640119594 h 536"/>
                <a:gd name="T42" fmla="*/ 1093299771 w 552"/>
                <a:gd name="T43" fmla="*/ 690522696 h 536"/>
                <a:gd name="T44" fmla="*/ 996831795 w 552"/>
                <a:gd name="T45" fmla="*/ 695563007 h 536"/>
                <a:gd name="T46" fmla="*/ 975394103 w 552"/>
                <a:gd name="T47" fmla="*/ 705643627 h 536"/>
                <a:gd name="T48" fmla="*/ 911082665 w 552"/>
                <a:gd name="T49" fmla="*/ 751006419 h 536"/>
                <a:gd name="T50" fmla="*/ 889646610 w 552"/>
                <a:gd name="T51" fmla="*/ 771167660 h 536"/>
                <a:gd name="T52" fmla="*/ 868208919 w 552"/>
                <a:gd name="T53" fmla="*/ 771167660 h 536"/>
                <a:gd name="T54" fmla="*/ 846771022 w 552"/>
                <a:gd name="T55" fmla="*/ 776207970 h 536"/>
                <a:gd name="T56" fmla="*/ 841411599 w 552"/>
                <a:gd name="T57" fmla="*/ 836691891 h 536"/>
                <a:gd name="T58" fmla="*/ 916442088 w 552"/>
                <a:gd name="T59" fmla="*/ 1038304299 h 536"/>
                <a:gd name="T60" fmla="*/ 1007550641 w 552"/>
                <a:gd name="T61" fmla="*/ 1164312054 h 536"/>
                <a:gd name="T62" fmla="*/ 1050424387 w 552"/>
                <a:gd name="T63" fmla="*/ 1260077948 h 536"/>
                <a:gd name="T64" fmla="*/ 1045064965 w 552"/>
                <a:gd name="T65" fmla="*/ 1335682601 h 536"/>
                <a:gd name="T66" fmla="*/ 1061143233 w 552"/>
                <a:gd name="T67" fmla="*/ 1345763221 h 536"/>
                <a:gd name="T68" fmla="*/ 1087940348 w 552"/>
                <a:gd name="T69" fmla="*/ 1305440740 h 536"/>
                <a:gd name="T70" fmla="*/ 1077221502 w 552"/>
                <a:gd name="T71" fmla="*/ 1144150813 h 536"/>
                <a:gd name="T72" fmla="*/ 1130814095 w 552"/>
                <a:gd name="T73" fmla="*/ 1088707401 h 536"/>
                <a:gd name="T74" fmla="*/ 1173689478 w 552"/>
                <a:gd name="T75" fmla="*/ 1078626781 h 536"/>
                <a:gd name="T76" fmla="*/ 1221922648 w 552"/>
                <a:gd name="T77" fmla="*/ 1098788021 h 536"/>
                <a:gd name="T78" fmla="*/ 1291593509 w 552"/>
                <a:gd name="T79" fmla="*/ 1123989572 h 536"/>
                <a:gd name="T80" fmla="*/ 1329109469 w 552"/>
                <a:gd name="T81" fmla="*/ 1118949262 h 536"/>
                <a:gd name="T82" fmla="*/ 1404139754 w 552"/>
                <a:gd name="T83" fmla="*/ 1043344609 h 536"/>
                <a:gd name="T84" fmla="*/ 1473810615 w 552"/>
                <a:gd name="T85" fmla="*/ 957659336 h 536"/>
                <a:gd name="T86" fmla="*/ 1436296291 w 552"/>
                <a:gd name="T87" fmla="*/ 831651382 h 536"/>
                <a:gd name="T88" fmla="*/ 1388061485 w 552"/>
                <a:gd name="T89" fmla="*/ 675401766 h 536"/>
                <a:gd name="T90" fmla="*/ 1382702062 w 552"/>
                <a:gd name="T91" fmla="*/ 594756803 h 536"/>
                <a:gd name="T92" fmla="*/ 1350545524 w 552"/>
                <a:gd name="T93" fmla="*/ 493950598 h 536"/>
                <a:gd name="T94" fmla="*/ 1264798031 w 552"/>
                <a:gd name="T95" fmla="*/ 362902434 h 536"/>
                <a:gd name="T96" fmla="*/ 1195127170 w 552"/>
                <a:gd name="T97" fmla="*/ 317539642 h 536"/>
                <a:gd name="T98" fmla="*/ 1152251786 w 552"/>
                <a:gd name="T99" fmla="*/ 312499332 h 536"/>
                <a:gd name="T100" fmla="*/ 1120096886 w 552"/>
                <a:gd name="T101" fmla="*/ 312499332 h 536"/>
                <a:gd name="T102" fmla="*/ 1093299771 w 552"/>
                <a:gd name="T103" fmla="*/ 246975299 h 536"/>
                <a:gd name="T104" fmla="*/ 1034347756 w 552"/>
                <a:gd name="T105" fmla="*/ 151209356 h 536"/>
                <a:gd name="T106" fmla="*/ 782459584 w 552"/>
                <a:gd name="T107" fmla="*/ 110886874 h 536"/>
                <a:gd name="T108" fmla="*/ 659194493 w 552"/>
                <a:gd name="T109" fmla="*/ 80644988 h 536"/>
                <a:gd name="T110" fmla="*/ 557368731 w 552"/>
                <a:gd name="T111" fmla="*/ 40322494 h 536"/>
                <a:gd name="T112" fmla="*/ 530571617 w 552"/>
                <a:gd name="T113" fmla="*/ 10080624 h 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552"/>
                <a:gd name="T172" fmla="*/ 0 h 536"/>
                <a:gd name="T173" fmla="*/ 552 w 552"/>
                <a:gd name="T174" fmla="*/ 536 h 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552" h="536">
                  <a:moveTo>
                    <a:pt x="184" y="0"/>
                  </a:moveTo>
                  <a:lnTo>
                    <a:pt x="184" y="0"/>
                  </a:lnTo>
                  <a:lnTo>
                    <a:pt x="178" y="2"/>
                  </a:lnTo>
                  <a:lnTo>
                    <a:pt x="168" y="4"/>
                  </a:lnTo>
                  <a:lnTo>
                    <a:pt x="152" y="8"/>
                  </a:lnTo>
                  <a:lnTo>
                    <a:pt x="134" y="12"/>
                  </a:lnTo>
                  <a:lnTo>
                    <a:pt x="116" y="14"/>
                  </a:lnTo>
                  <a:lnTo>
                    <a:pt x="102" y="14"/>
                  </a:lnTo>
                  <a:lnTo>
                    <a:pt x="88" y="14"/>
                  </a:lnTo>
                  <a:lnTo>
                    <a:pt x="78" y="12"/>
                  </a:lnTo>
                  <a:lnTo>
                    <a:pt x="70" y="8"/>
                  </a:lnTo>
                  <a:lnTo>
                    <a:pt x="62" y="8"/>
                  </a:lnTo>
                  <a:lnTo>
                    <a:pt x="54" y="8"/>
                  </a:lnTo>
                  <a:lnTo>
                    <a:pt x="48" y="12"/>
                  </a:lnTo>
                  <a:lnTo>
                    <a:pt x="40" y="18"/>
                  </a:lnTo>
                  <a:lnTo>
                    <a:pt x="32" y="28"/>
                  </a:lnTo>
                  <a:lnTo>
                    <a:pt x="22" y="42"/>
                  </a:lnTo>
                  <a:lnTo>
                    <a:pt x="10" y="50"/>
                  </a:lnTo>
                  <a:lnTo>
                    <a:pt x="4" y="54"/>
                  </a:lnTo>
                  <a:lnTo>
                    <a:pt x="0" y="54"/>
                  </a:lnTo>
                  <a:lnTo>
                    <a:pt x="6" y="56"/>
                  </a:lnTo>
                  <a:lnTo>
                    <a:pt x="20" y="60"/>
                  </a:lnTo>
                  <a:lnTo>
                    <a:pt x="26" y="62"/>
                  </a:lnTo>
                  <a:lnTo>
                    <a:pt x="32" y="68"/>
                  </a:lnTo>
                  <a:lnTo>
                    <a:pt x="36" y="74"/>
                  </a:lnTo>
                  <a:lnTo>
                    <a:pt x="38" y="80"/>
                  </a:lnTo>
                  <a:lnTo>
                    <a:pt x="40" y="92"/>
                  </a:lnTo>
                  <a:lnTo>
                    <a:pt x="42" y="102"/>
                  </a:lnTo>
                  <a:lnTo>
                    <a:pt x="48" y="112"/>
                  </a:lnTo>
                  <a:lnTo>
                    <a:pt x="54" y="120"/>
                  </a:lnTo>
                  <a:lnTo>
                    <a:pt x="60" y="124"/>
                  </a:lnTo>
                  <a:lnTo>
                    <a:pt x="64" y="126"/>
                  </a:lnTo>
                  <a:lnTo>
                    <a:pt x="70" y="128"/>
                  </a:lnTo>
                  <a:lnTo>
                    <a:pt x="82" y="130"/>
                  </a:lnTo>
                  <a:lnTo>
                    <a:pt x="92" y="128"/>
                  </a:lnTo>
                  <a:lnTo>
                    <a:pt x="102" y="128"/>
                  </a:lnTo>
                  <a:lnTo>
                    <a:pt x="112" y="130"/>
                  </a:lnTo>
                  <a:lnTo>
                    <a:pt x="126" y="132"/>
                  </a:lnTo>
                  <a:lnTo>
                    <a:pt x="142" y="132"/>
                  </a:lnTo>
                  <a:lnTo>
                    <a:pt x="156" y="134"/>
                  </a:lnTo>
                  <a:lnTo>
                    <a:pt x="162" y="136"/>
                  </a:lnTo>
                  <a:lnTo>
                    <a:pt x="170" y="138"/>
                  </a:lnTo>
                  <a:lnTo>
                    <a:pt x="178" y="144"/>
                  </a:lnTo>
                  <a:lnTo>
                    <a:pt x="188" y="152"/>
                  </a:lnTo>
                  <a:lnTo>
                    <a:pt x="198" y="160"/>
                  </a:lnTo>
                  <a:lnTo>
                    <a:pt x="204" y="164"/>
                  </a:lnTo>
                  <a:lnTo>
                    <a:pt x="218" y="166"/>
                  </a:lnTo>
                  <a:lnTo>
                    <a:pt x="224" y="168"/>
                  </a:lnTo>
                  <a:lnTo>
                    <a:pt x="232" y="174"/>
                  </a:lnTo>
                  <a:lnTo>
                    <a:pt x="242" y="182"/>
                  </a:lnTo>
                  <a:lnTo>
                    <a:pt x="254" y="196"/>
                  </a:lnTo>
                  <a:lnTo>
                    <a:pt x="266" y="210"/>
                  </a:lnTo>
                  <a:lnTo>
                    <a:pt x="278" y="220"/>
                  </a:lnTo>
                  <a:lnTo>
                    <a:pt x="294" y="234"/>
                  </a:lnTo>
                  <a:lnTo>
                    <a:pt x="304" y="242"/>
                  </a:lnTo>
                  <a:lnTo>
                    <a:pt x="306" y="246"/>
                  </a:lnTo>
                  <a:lnTo>
                    <a:pt x="308" y="250"/>
                  </a:lnTo>
                  <a:lnTo>
                    <a:pt x="308" y="254"/>
                  </a:lnTo>
                  <a:lnTo>
                    <a:pt x="310" y="254"/>
                  </a:lnTo>
                  <a:lnTo>
                    <a:pt x="316" y="256"/>
                  </a:lnTo>
                  <a:lnTo>
                    <a:pt x="330" y="254"/>
                  </a:lnTo>
                  <a:lnTo>
                    <a:pt x="346" y="254"/>
                  </a:lnTo>
                  <a:lnTo>
                    <a:pt x="358" y="254"/>
                  </a:lnTo>
                  <a:lnTo>
                    <a:pt x="372" y="258"/>
                  </a:lnTo>
                  <a:lnTo>
                    <a:pt x="400" y="272"/>
                  </a:lnTo>
                  <a:lnTo>
                    <a:pt x="408" y="274"/>
                  </a:lnTo>
                  <a:lnTo>
                    <a:pt x="392" y="274"/>
                  </a:lnTo>
                  <a:lnTo>
                    <a:pt x="372" y="276"/>
                  </a:lnTo>
                  <a:lnTo>
                    <a:pt x="366" y="278"/>
                  </a:lnTo>
                  <a:lnTo>
                    <a:pt x="364" y="278"/>
                  </a:lnTo>
                  <a:lnTo>
                    <a:pt x="364" y="280"/>
                  </a:lnTo>
                  <a:lnTo>
                    <a:pt x="362" y="284"/>
                  </a:lnTo>
                  <a:lnTo>
                    <a:pt x="360" y="286"/>
                  </a:lnTo>
                  <a:lnTo>
                    <a:pt x="350" y="292"/>
                  </a:lnTo>
                  <a:lnTo>
                    <a:pt x="340" y="298"/>
                  </a:lnTo>
                  <a:lnTo>
                    <a:pt x="336" y="300"/>
                  </a:lnTo>
                  <a:lnTo>
                    <a:pt x="334" y="304"/>
                  </a:lnTo>
                  <a:lnTo>
                    <a:pt x="332" y="306"/>
                  </a:lnTo>
                  <a:lnTo>
                    <a:pt x="328" y="308"/>
                  </a:lnTo>
                  <a:lnTo>
                    <a:pt x="324" y="306"/>
                  </a:lnTo>
                  <a:lnTo>
                    <a:pt x="320" y="306"/>
                  </a:lnTo>
                  <a:lnTo>
                    <a:pt x="318" y="306"/>
                  </a:lnTo>
                  <a:lnTo>
                    <a:pt x="316" y="308"/>
                  </a:lnTo>
                  <a:lnTo>
                    <a:pt x="314" y="314"/>
                  </a:lnTo>
                  <a:lnTo>
                    <a:pt x="312" y="320"/>
                  </a:lnTo>
                  <a:lnTo>
                    <a:pt x="314" y="332"/>
                  </a:lnTo>
                  <a:lnTo>
                    <a:pt x="318" y="350"/>
                  </a:lnTo>
                  <a:lnTo>
                    <a:pt x="324" y="370"/>
                  </a:lnTo>
                  <a:lnTo>
                    <a:pt x="332" y="390"/>
                  </a:lnTo>
                  <a:lnTo>
                    <a:pt x="342" y="412"/>
                  </a:lnTo>
                  <a:lnTo>
                    <a:pt x="354" y="432"/>
                  </a:lnTo>
                  <a:lnTo>
                    <a:pt x="366" y="448"/>
                  </a:lnTo>
                  <a:lnTo>
                    <a:pt x="376" y="462"/>
                  </a:lnTo>
                  <a:lnTo>
                    <a:pt x="386" y="472"/>
                  </a:lnTo>
                  <a:lnTo>
                    <a:pt x="390" y="482"/>
                  </a:lnTo>
                  <a:lnTo>
                    <a:pt x="392" y="490"/>
                  </a:lnTo>
                  <a:lnTo>
                    <a:pt x="392" y="500"/>
                  </a:lnTo>
                  <a:lnTo>
                    <a:pt x="390" y="516"/>
                  </a:lnTo>
                  <a:lnTo>
                    <a:pt x="388" y="524"/>
                  </a:lnTo>
                  <a:lnTo>
                    <a:pt x="390" y="530"/>
                  </a:lnTo>
                  <a:lnTo>
                    <a:pt x="392" y="534"/>
                  </a:lnTo>
                  <a:lnTo>
                    <a:pt x="394" y="536"/>
                  </a:lnTo>
                  <a:lnTo>
                    <a:pt x="396" y="534"/>
                  </a:lnTo>
                  <a:lnTo>
                    <a:pt x="398" y="528"/>
                  </a:lnTo>
                  <a:lnTo>
                    <a:pt x="402" y="522"/>
                  </a:lnTo>
                  <a:lnTo>
                    <a:pt x="406" y="518"/>
                  </a:lnTo>
                  <a:lnTo>
                    <a:pt x="402" y="496"/>
                  </a:lnTo>
                  <a:lnTo>
                    <a:pt x="400" y="466"/>
                  </a:lnTo>
                  <a:lnTo>
                    <a:pt x="402" y="454"/>
                  </a:lnTo>
                  <a:lnTo>
                    <a:pt x="404" y="446"/>
                  </a:lnTo>
                  <a:lnTo>
                    <a:pt x="406" y="440"/>
                  </a:lnTo>
                  <a:lnTo>
                    <a:pt x="412" y="436"/>
                  </a:lnTo>
                  <a:lnTo>
                    <a:pt x="422" y="432"/>
                  </a:lnTo>
                  <a:lnTo>
                    <a:pt x="428" y="432"/>
                  </a:lnTo>
                  <a:lnTo>
                    <a:pt x="432" y="430"/>
                  </a:lnTo>
                  <a:lnTo>
                    <a:pt x="438" y="428"/>
                  </a:lnTo>
                  <a:lnTo>
                    <a:pt x="442" y="428"/>
                  </a:lnTo>
                  <a:lnTo>
                    <a:pt x="446" y="430"/>
                  </a:lnTo>
                  <a:lnTo>
                    <a:pt x="456" y="436"/>
                  </a:lnTo>
                  <a:lnTo>
                    <a:pt x="466" y="442"/>
                  </a:lnTo>
                  <a:lnTo>
                    <a:pt x="474" y="444"/>
                  </a:lnTo>
                  <a:lnTo>
                    <a:pt x="482" y="446"/>
                  </a:lnTo>
                  <a:lnTo>
                    <a:pt x="486" y="446"/>
                  </a:lnTo>
                  <a:lnTo>
                    <a:pt x="496" y="444"/>
                  </a:lnTo>
                  <a:lnTo>
                    <a:pt x="504" y="440"/>
                  </a:lnTo>
                  <a:lnTo>
                    <a:pt x="510" y="434"/>
                  </a:lnTo>
                  <a:lnTo>
                    <a:pt x="514" y="428"/>
                  </a:lnTo>
                  <a:lnTo>
                    <a:pt x="524" y="414"/>
                  </a:lnTo>
                  <a:lnTo>
                    <a:pt x="536" y="400"/>
                  </a:lnTo>
                  <a:lnTo>
                    <a:pt x="548" y="388"/>
                  </a:lnTo>
                  <a:lnTo>
                    <a:pt x="550" y="380"/>
                  </a:lnTo>
                  <a:lnTo>
                    <a:pt x="552" y="374"/>
                  </a:lnTo>
                  <a:lnTo>
                    <a:pt x="550" y="366"/>
                  </a:lnTo>
                  <a:lnTo>
                    <a:pt x="548" y="356"/>
                  </a:lnTo>
                  <a:lnTo>
                    <a:pt x="536" y="330"/>
                  </a:lnTo>
                  <a:lnTo>
                    <a:pt x="530" y="316"/>
                  </a:lnTo>
                  <a:lnTo>
                    <a:pt x="524" y="300"/>
                  </a:lnTo>
                  <a:lnTo>
                    <a:pt x="518" y="268"/>
                  </a:lnTo>
                  <a:lnTo>
                    <a:pt x="516" y="244"/>
                  </a:lnTo>
                  <a:lnTo>
                    <a:pt x="514" y="236"/>
                  </a:lnTo>
                  <a:lnTo>
                    <a:pt x="516" y="236"/>
                  </a:lnTo>
                  <a:lnTo>
                    <a:pt x="510" y="218"/>
                  </a:lnTo>
                  <a:lnTo>
                    <a:pt x="506" y="208"/>
                  </a:lnTo>
                  <a:lnTo>
                    <a:pt x="504" y="196"/>
                  </a:lnTo>
                  <a:lnTo>
                    <a:pt x="500" y="184"/>
                  </a:lnTo>
                  <a:lnTo>
                    <a:pt x="494" y="172"/>
                  </a:lnTo>
                  <a:lnTo>
                    <a:pt x="472" y="144"/>
                  </a:lnTo>
                  <a:lnTo>
                    <a:pt x="460" y="132"/>
                  </a:lnTo>
                  <a:lnTo>
                    <a:pt x="452" y="128"/>
                  </a:lnTo>
                  <a:lnTo>
                    <a:pt x="446" y="126"/>
                  </a:lnTo>
                  <a:lnTo>
                    <a:pt x="436" y="124"/>
                  </a:lnTo>
                  <a:lnTo>
                    <a:pt x="430" y="124"/>
                  </a:lnTo>
                  <a:lnTo>
                    <a:pt x="424" y="126"/>
                  </a:lnTo>
                  <a:lnTo>
                    <a:pt x="420" y="126"/>
                  </a:lnTo>
                  <a:lnTo>
                    <a:pt x="418" y="124"/>
                  </a:lnTo>
                  <a:lnTo>
                    <a:pt x="412" y="116"/>
                  </a:lnTo>
                  <a:lnTo>
                    <a:pt x="408" y="108"/>
                  </a:lnTo>
                  <a:lnTo>
                    <a:pt x="408" y="98"/>
                  </a:lnTo>
                  <a:lnTo>
                    <a:pt x="406" y="80"/>
                  </a:lnTo>
                  <a:lnTo>
                    <a:pt x="402" y="72"/>
                  </a:lnTo>
                  <a:lnTo>
                    <a:pt x="396" y="66"/>
                  </a:lnTo>
                  <a:lnTo>
                    <a:pt x="386" y="60"/>
                  </a:lnTo>
                  <a:lnTo>
                    <a:pt x="372" y="56"/>
                  </a:lnTo>
                  <a:lnTo>
                    <a:pt x="312" y="48"/>
                  </a:lnTo>
                  <a:lnTo>
                    <a:pt x="292" y="44"/>
                  </a:lnTo>
                  <a:lnTo>
                    <a:pt x="276" y="38"/>
                  </a:lnTo>
                  <a:lnTo>
                    <a:pt x="260" y="34"/>
                  </a:lnTo>
                  <a:lnTo>
                    <a:pt x="246" y="32"/>
                  </a:lnTo>
                  <a:lnTo>
                    <a:pt x="234" y="28"/>
                  </a:lnTo>
                  <a:lnTo>
                    <a:pt x="222" y="24"/>
                  </a:lnTo>
                  <a:lnTo>
                    <a:pt x="208" y="16"/>
                  </a:lnTo>
                  <a:lnTo>
                    <a:pt x="208" y="14"/>
                  </a:lnTo>
                  <a:lnTo>
                    <a:pt x="204" y="8"/>
                  </a:lnTo>
                  <a:lnTo>
                    <a:pt x="198" y="4"/>
                  </a:lnTo>
                  <a:lnTo>
                    <a:pt x="192" y="2"/>
                  </a:lnTo>
                  <a:lnTo>
                    <a:pt x="184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34" name="Freeform 26">
              <a:extLst>
                <a:ext uri="{FF2B5EF4-FFF2-40B4-BE49-F238E27FC236}">
                  <a16:creationId xmlns:a16="http://schemas.microsoft.com/office/drawing/2014/main" id="{6E62FE97-1383-4179-81EA-166A8BACD6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35550" y="2003425"/>
              <a:ext cx="1565275" cy="1470025"/>
            </a:xfrm>
            <a:custGeom>
              <a:avLst/>
              <a:gdLst/>
              <a:ahLst/>
              <a:cxnLst>
                <a:cxn ang="0">
                  <a:pos x="392" y="606"/>
                </a:cxn>
                <a:cxn ang="0">
                  <a:pos x="448" y="656"/>
                </a:cxn>
                <a:cxn ang="0">
                  <a:pos x="564" y="740"/>
                </a:cxn>
                <a:cxn ang="0">
                  <a:pos x="604" y="830"/>
                </a:cxn>
                <a:cxn ang="0">
                  <a:pos x="578" y="862"/>
                </a:cxn>
                <a:cxn ang="0">
                  <a:pos x="572" y="862"/>
                </a:cxn>
                <a:cxn ang="0">
                  <a:pos x="490" y="828"/>
                </a:cxn>
                <a:cxn ang="0">
                  <a:pos x="416" y="796"/>
                </a:cxn>
                <a:cxn ang="0">
                  <a:pos x="366" y="748"/>
                </a:cxn>
                <a:cxn ang="0">
                  <a:pos x="348" y="690"/>
                </a:cxn>
                <a:cxn ang="0">
                  <a:pos x="368" y="624"/>
                </a:cxn>
                <a:cxn ang="0">
                  <a:pos x="298" y="510"/>
                </a:cxn>
                <a:cxn ang="0">
                  <a:pos x="306" y="516"/>
                </a:cxn>
                <a:cxn ang="0">
                  <a:pos x="314" y="538"/>
                </a:cxn>
                <a:cxn ang="0">
                  <a:pos x="338" y="570"/>
                </a:cxn>
                <a:cxn ang="0">
                  <a:pos x="292" y="602"/>
                </a:cxn>
                <a:cxn ang="0">
                  <a:pos x="278" y="602"/>
                </a:cxn>
                <a:cxn ang="0">
                  <a:pos x="234" y="574"/>
                </a:cxn>
                <a:cxn ang="0">
                  <a:pos x="192" y="544"/>
                </a:cxn>
                <a:cxn ang="0">
                  <a:pos x="194" y="530"/>
                </a:cxn>
                <a:cxn ang="0">
                  <a:pos x="198" y="530"/>
                </a:cxn>
                <a:cxn ang="0">
                  <a:pos x="206" y="534"/>
                </a:cxn>
                <a:cxn ang="0">
                  <a:pos x="232" y="538"/>
                </a:cxn>
                <a:cxn ang="0">
                  <a:pos x="270" y="522"/>
                </a:cxn>
                <a:cxn ang="0">
                  <a:pos x="298" y="510"/>
                </a:cxn>
                <a:cxn ang="0">
                  <a:pos x="902" y="4"/>
                </a:cxn>
                <a:cxn ang="0">
                  <a:pos x="792" y="66"/>
                </a:cxn>
                <a:cxn ang="0">
                  <a:pos x="712" y="84"/>
                </a:cxn>
                <a:cxn ang="0">
                  <a:pos x="672" y="44"/>
                </a:cxn>
                <a:cxn ang="0">
                  <a:pos x="654" y="32"/>
                </a:cxn>
                <a:cxn ang="0">
                  <a:pos x="624" y="62"/>
                </a:cxn>
                <a:cxn ang="0">
                  <a:pos x="566" y="132"/>
                </a:cxn>
                <a:cxn ang="0">
                  <a:pos x="498" y="180"/>
                </a:cxn>
                <a:cxn ang="0">
                  <a:pos x="454" y="226"/>
                </a:cxn>
                <a:cxn ang="0">
                  <a:pos x="428" y="184"/>
                </a:cxn>
                <a:cxn ang="0">
                  <a:pos x="422" y="184"/>
                </a:cxn>
                <a:cxn ang="0">
                  <a:pos x="242" y="226"/>
                </a:cxn>
                <a:cxn ang="0">
                  <a:pos x="182" y="382"/>
                </a:cxn>
                <a:cxn ang="0">
                  <a:pos x="162" y="392"/>
                </a:cxn>
                <a:cxn ang="0">
                  <a:pos x="62" y="382"/>
                </a:cxn>
                <a:cxn ang="0">
                  <a:pos x="28" y="388"/>
                </a:cxn>
                <a:cxn ang="0">
                  <a:pos x="0" y="416"/>
                </a:cxn>
                <a:cxn ang="0">
                  <a:pos x="298" y="744"/>
                </a:cxn>
                <a:cxn ang="0">
                  <a:pos x="376" y="830"/>
                </a:cxn>
                <a:cxn ang="0">
                  <a:pos x="494" y="854"/>
                </a:cxn>
                <a:cxn ang="0">
                  <a:pos x="604" y="894"/>
                </a:cxn>
                <a:cxn ang="0">
                  <a:pos x="658" y="870"/>
                </a:cxn>
                <a:cxn ang="0">
                  <a:pos x="742" y="918"/>
                </a:cxn>
                <a:cxn ang="0">
                  <a:pos x="768" y="926"/>
                </a:cxn>
                <a:cxn ang="0">
                  <a:pos x="818" y="912"/>
                </a:cxn>
                <a:cxn ang="0">
                  <a:pos x="872" y="890"/>
                </a:cxn>
                <a:cxn ang="0">
                  <a:pos x="850" y="822"/>
                </a:cxn>
                <a:cxn ang="0">
                  <a:pos x="862" y="730"/>
                </a:cxn>
                <a:cxn ang="0">
                  <a:pos x="902" y="602"/>
                </a:cxn>
                <a:cxn ang="0">
                  <a:pos x="910" y="556"/>
                </a:cxn>
                <a:cxn ang="0">
                  <a:pos x="896" y="420"/>
                </a:cxn>
                <a:cxn ang="0">
                  <a:pos x="952" y="250"/>
                </a:cxn>
                <a:cxn ang="0">
                  <a:pos x="956" y="120"/>
                </a:cxn>
                <a:cxn ang="0">
                  <a:pos x="986" y="24"/>
                </a:cxn>
                <a:cxn ang="0">
                  <a:pos x="966" y="0"/>
                </a:cxn>
              </a:cxnLst>
              <a:rect l="0" t="0" r="r" b="b"/>
              <a:pathLst>
                <a:path w="986" h="926">
                  <a:moveTo>
                    <a:pt x="386" y="606"/>
                  </a:moveTo>
                  <a:lnTo>
                    <a:pt x="386" y="606"/>
                  </a:lnTo>
                  <a:lnTo>
                    <a:pt x="386" y="606"/>
                  </a:lnTo>
                  <a:lnTo>
                    <a:pt x="386" y="606"/>
                  </a:lnTo>
                  <a:lnTo>
                    <a:pt x="386" y="606"/>
                  </a:lnTo>
                  <a:lnTo>
                    <a:pt x="392" y="606"/>
                  </a:lnTo>
                  <a:lnTo>
                    <a:pt x="392" y="606"/>
                  </a:lnTo>
                  <a:lnTo>
                    <a:pt x="392" y="606"/>
                  </a:lnTo>
                  <a:lnTo>
                    <a:pt x="404" y="614"/>
                  </a:lnTo>
                  <a:lnTo>
                    <a:pt x="412" y="620"/>
                  </a:lnTo>
                  <a:lnTo>
                    <a:pt x="420" y="630"/>
                  </a:lnTo>
                  <a:lnTo>
                    <a:pt x="436" y="646"/>
                  </a:lnTo>
                  <a:lnTo>
                    <a:pt x="436" y="646"/>
                  </a:lnTo>
                  <a:lnTo>
                    <a:pt x="448" y="656"/>
                  </a:lnTo>
                  <a:lnTo>
                    <a:pt x="462" y="666"/>
                  </a:lnTo>
                  <a:lnTo>
                    <a:pt x="490" y="684"/>
                  </a:lnTo>
                  <a:lnTo>
                    <a:pt x="518" y="702"/>
                  </a:lnTo>
                  <a:lnTo>
                    <a:pt x="532" y="712"/>
                  </a:lnTo>
                  <a:lnTo>
                    <a:pt x="544" y="722"/>
                  </a:lnTo>
                  <a:lnTo>
                    <a:pt x="544" y="722"/>
                  </a:lnTo>
                  <a:lnTo>
                    <a:pt x="564" y="740"/>
                  </a:lnTo>
                  <a:lnTo>
                    <a:pt x="584" y="766"/>
                  </a:lnTo>
                  <a:lnTo>
                    <a:pt x="592" y="778"/>
                  </a:lnTo>
                  <a:lnTo>
                    <a:pt x="600" y="792"/>
                  </a:lnTo>
                  <a:lnTo>
                    <a:pt x="604" y="806"/>
                  </a:lnTo>
                  <a:lnTo>
                    <a:pt x="606" y="820"/>
                  </a:lnTo>
                  <a:lnTo>
                    <a:pt x="606" y="820"/>
                  </a:lnTo>
                  <a:lnTo>
                    <a:pt x="604" y="830"/>
                  </a:lnTo>
                  <a:lnTo>
                    <a:pt x="600" y="840"/>
                  </a:lnTo>
                  <a:lnTo>
                    <a:pt x="600" y="840"/>
                  </a:lnTo>
                  <a:lnTo>
                    <a:pt x="600" y="840"/>
                  </a:lnTo>
                  <a:lnTo>
                    <a:pt x="588" y="856"/>
                  </a:lnTo>
                  <a:lnTo>
                    <a:pt x="582" y="860"/>
                  </a:lnTo>
                  <a:lnTo>
                    <a:pt x="578" y="862"/>
                  </a:lnTo>
                  <a:lnTo>
                    <a:pt x="578" y="862"/>
                  </a:lnTo>
                  <a:lnTo>
                    <a:pt x="576" y="862"/>
                  </a:lnTo>
                  <a:lnTo>
                    <a:pt x="576" y="862"/>
                  </a:lnTo>
                  <a:lnTo>
                    <a:pt x="576" y="862"/>
                  </a:lnTo>
                  <a:lnTo>
                    <a:pt x="576" y="862"/>
                  </a:lnTo>
                  <a:lnTo>
                    <a:pt x="574" y="862"/>
                  </a:lnTo>
                  <a:lnTo>
                    <a:pt x="574" y="862"/>
                  </a:lnTo>
                  <a:lnTo>
                    <a:pt x="572" y="862"/>
                  </a:lnTo>
                  <a:lnTo>
                    <a:pt x="568" y="860"/>
                  </a:lnTo>
                  <a:lnTo>
                    <a:pt x="568" y="856"/>
                  </a:lnTo>
                  <a:lnTo>
                    <a:pt x="568" y="856"/>
                  </a:lnTo>
                  <a:lnTo>
                    <a:pt x="534" y="846"/>
                  </a:lnTo>
                  <a:lnTo>
                    <a:pt x="508" y="836"/>
                  </a:lnTo>
                  <a:lnTo>
                    <a:pt x="490" y="828"/>
                  </a:lnTo>
                  <a:lnTo>
                    <a:pt x="490" y="828"/>
                  </a:lnTo>
                  <a:lnTo>
                    <a:pt x="476" y="820"/>
                  </a:lnTo>
                  <a:lnTo>
                    <a:pt x="456" y="812"/>
                  </a:lnTo>
                  <a:lnTo>
                    <a:pt x="456" y="812"/>
                  </a:lnTo>
                  <a:lnTo>
                    <a:pt x="440" y="806"/>
                  </a:lnTo>
                  <a:lnTo>
                    <a:pt x="426" y="802"/>
                  </a:lnTo>
                  <a:lnTo>
                    <a:pt x="420" y="800"/>
                  </a:lnTo>
                  <a:lnTo>
                    <a:pt x="416" y="796"/>
                  </a:lnTo>
                  <a:lnTo>
                    <a:pt x="410" y="792"/>
                  </a:lnTo>
                  <a:lnTo>
                    <a:pt x="408" y="784"/>
                  </a:lnTo>
                  <a:lnTo>
                    <a:pt x="408" y="784"/>
                  </a:lnTo>
                  <a:lnTo>
                    <a:pt x="402" y="778"/>
                  </a:lnTo>
                  <a:lnTo>
                    <a:pt x="394" y="770"/>
                  </a:lnTo>
                  <a:lnTo>
                    <a:pt x="376" y="756"/>
                  </a:lnTo>
                  <a:lnTo>
                    <a:pt x="366" y="748"/>
                  </a:lnTo>
                  <a:lnTo>
                    <a:pt x="356" y="740"/>
                  </a:lnTo>
                  <a:lnTo>
                    <a:pt x="350" y="730"/>
                  </a:lnTo>
                  <a:lnTo>
                    <a:pt x="348" y="722"/>
                  </a:lnTo>
                  <a:lnTo>
                    <a:pt x="348" y="722"/>
                  </a:lnTo>
                  <a:lnTo>
                    <a:pt x="348" y="700"/>
                  </a:lnTo>
                  <a:lnTo>
                    <a:pt x="348" y="700"/>
                  </a:lnTo>
                  <a:lnTo>
                    <a:pt x="348" y="690"/>
                  </a:lnTo>
                  <a:lnTo>
                    <a:pt x="350" y="680"/>
                  </a:lnTo>
                  <a:lnTo>
                    <a:pt x="354" y="670"/>
                  </a:lnTo>
                  <a:lnTo>
                    <a:pt x="360" y="660"/>
                  </a:lnTo>
                  <a:lnTo>
                    <a:pt x="360" y="660"/>
                  </a:lnTo>
                  <a:lnTo>
                    <a:pt x="360" y="652"/>
                  </a:lnTo>
                  <a:lnTo>
                    <a:pt x="364" y="634"/>
                  </a:lnTo>
                  <a:lnTo>
                    <a:pt x="368" y="624"/>
                  </a:lnTo>
                  <a:lnTo>
                    <a:pt x="372" y="616"/>
                  </a:lnTo>
                  <a:lnTo>
                    <a:pt x="378" y="608"/>
                  </a:lnTo>
                  <a:lnTo>
                    <a:pt x="384" y="606"/>
                  </a:lnTo>
                  <a:lnTo>
                    <a:pt x="384" y="606"/>
                  </a:lnTo>
                  <a:lnTo>
                    <a:pt x="386" y="606"/>
                  </a:lnTo>
                  <a:lnTo>
                    <a:pt x="386" y="606"/>
                  </a:lnTo>
                  <a:close/>
                  <a:moveTo>
                    <a:pt x="298" y="510"/>
                  </a:moveTo>
                  <a:lnTo>
                    <a:pt x="298" y="510"/>
                  </a:lnTo>
                  <a:lnTo>
                    <a:pt x="298" y="510"/>
                  </a:lnTo>
                  <a:lnTo>
                    <a:pt x="300" y="510"/>
                  </a:lnTo>
                  <a:lnTo>
                    <a:pt x="300" y="510"/>
                  </a:lnTo>
                  <a:lnTo>
                    <a:pt x="304" y="512"/>
                  </a:lnTo>
                  <a:lnTo>
                    <a:pt x="306" y="516"/>
                  </a:lnTo>
                  <a:lnTo>
                    <a:pt x="306" y="516"/>
                  </a:lnTo>
                  <a:lnTo>
                    <a:pt x="308" y="520"/>
                  </a:lnTo>
                  <a:lnTo>
                    <a:pt x="308" y="520"/>
                  </a:lnTo>
                  <a:lnTo>
                    <a:pt x="308" y="522"/>
                  </a:lnTo>
                  <a:lnTo>
                    <a:pt x="308" y="522"/>
                  </a:lnTo>
                  <a:lnTo>
                    <a:pt x="308" y="522"/>
                  </a:lnTo>
                  <a:lnTo>
                    <a:pt x="308" y="522"/>
                  </a:lnTo>
                  <a:lnTo>
                    <a:pt x="314" y="538"/>
                  </a:lnTo>
                  <a:lnTo>
                    <a:pt x="318" y="546"/>
                  </a:lnTo>
                  <a:lnTo>
                    <a:pt x="324" y="552"/>
                  </a:lnTo>
                  <a:lnTo>
                    <a:pt x="330" y="554"/>
                  </a:lnTo>
                  <a:lnTo>
                    <a:pt x="330" y="554"/>
                  </a:lnTo>
                  <a:lnTo>
                    <a:pt x="334" y="558"/>
                  </a:lnTo>
                  <a:lnTo>
                    <a:pt x="336" y="562"/>
                  </a:lnTo>
                  <a:lnTo>
                    <a:pt x="338" y="570"/>
                  </a:lnTo>
                  <a:lnTo>
                    <a:pt x="338" y="570"/>
                  </a:lnTo>
                  <a:lnTo>
                    <a:pt x="338" y="574"/>
                  </a:lnTo>
                  <a:lnTo>
                    <a:pt x="338" y="574"/>
                  </a:lnTo>
                  <a:lnTo>
                    <a:pt x="332" y="578"/>
                  </a:lnTo>
                  <a:lnTo>
                    <a:pt x="320" y="588"/>
                  </a:lnTo>
                  <a:lnTo>
                    <a:pt x="302" y="600"/>
                  </a:lnTo>
                  <a:lnTo>
                    <a:pt x="292" y="602"/>
                  </a:lnTo>
                  <a:lnTo>
                    <a:pt x="284" y="604"/>
                  </a:lnTo>
                  <a:lnTo>
                    <a:pt x="284" y="604"/>
                  </a:lnTo>
                  <a:lnTo>
                    <a:pt x="284" y="604"/>
                  </a:lnTo>
                  <a:lnTo>
                    <a:pt x="284" y="604"/>
                  </a:lnTo>
                  <a:lnTo>
                    <a:pt x="282" y="604"/>
                  </a:lnTo>
                  <a:lnTo>
                    <a:pt x="282" y="604"/>
                  </a:lnTo>
                  <a:lnTo>
                    <a:pt x="278" y="602"/>
                  </a:lnTo>
                  <a:lnTo>
                    <a:pt x="272" y="600"/>
                  </a:lnTo>
                  <a:lnTo>
                    <a:pt x="272" y="600"/>
                  </a:lnTo>
                  <a:lnTo>
                    <a:pt x="272" y="600"/>
                  </a:lnTo>
                  <a:lnTo>
                    <a:pt x="272" y="600"/>
                  </a:lnTo>
                  <a:lnTo>
                    <a:pt x="272" y="600"/>
                  </a:lnTo>
                  <a:lnTo>
                    <a:pt x="250" y="586"/>
                  </a:lnTo>
                  <a:lnTo>
                    <a:pt x="234" y="574"/>
                  </a:lnTo>
                  <a:lnTo>
                    <a:pt x="234" y="574"/>
                  </a:lnTo>
                  <a:lnTo>
                    <a:pt x="224" y="566"/>
                  </a:lnTo>
                  <a:lnTo>
                    <a:pt x="214" y="562"/>
                  </a:lnTo>
                  <a:lnTo>
                    <a:pt x="206" y="558"/>
                  </a:lnTo>
                  <a:lnTo>
                    <a:pt x="200" y="552"/>
                  </a:lnTo>
                  <a:lnTo>
                    <a:pt x="200" y="552"/>
                  </a:lnTo>
                  <a:lnTo>
                    <a:pt x="192" y="544"/>
                  </a:lnTo>
                  <a:lnTo>
                    <a:pt x="190" y="540"/>
                  </a:lnTo>
                  <a:lnTo>
                    <a:pt x="188" y="536"/>
                  </a:lnTo>
                  <a:lnTo>
                    <a:pt x="188" y="536"/>
                  </a:lnTo>
                  <a:lnTo>
                    <a:pt x="190" y="534"/>
                  </a:lnTo>
                  <a:lnTo>
                    <a:pt x="194" y="530"/>
                  </a:lnTo>
                  <a:lnTo>
                    <a:pt x="194" y="530"/>
                  </a:lnTo>
                  <a:lnTo>
                    <a:pt x="194" y="530"/>
                  </a:lnTo>
                  <a:lnTo>
                    <a:pt x="198" y="530"/>
                  </a:lnTo>
                  <a:lnTo>
                    <a:pt x="198" y="530"/>
                  </a:lnTo>
                  <a:lnTo>
                    <a:pt x="198" y="530"/>
                  </a:lnTo>
                  <a:lnTo>
                    <a:pt x="198" y="530"/>
                  </a:lnTo>
                  <a:lnTo>
                    <a:pt x="198" y="530"/>
                  </a:lnTo>
                  <a:lnTo>
                    <a:pt x="198" y="530"/>
                  </a:lnTo>
                  <a:lnTo>
                    <a:pt x="198" y="530"/>
                  </a:lnTo>
                  <a:lnTo>
                    <a:pt x="198" y="530"/>
                  </a:lnTo>
                  <a:lnTo>
                    <a:pt x="202" y="530"/>
                  </a:lnTo>
                  <a:lnTo>
                    <a:pt x="202" y="530"/>
                  </a:lnTo>
                  <a:lnTo>
                    <a:pt x="206" y="534"/>
                  </a:lnTo>
                  <a:lnTo>
                    <a:pt x="206" y="534"/>
                  </a:lnTo>
                  <a:lnTo>
                    <a:pt x="206" y="534"/>
                  </a:lnTo>
                  <a:lnTo>
                    <a:pt x="206" y="534"/>
                  </a:lnTo>
                  <a:lnTo>
                    <a:pt x="214" y="538"/>
                  </a:lnTo>
                  <a:lnTo>
                    <a:pt x="224" y="540"/>
                  </a:lnTo>
                  <a:lnTo>
                    <a:pt x="224" y="540"/>
                  </a:lnTo>
                  <a:lnTo>
                    <a:pt x="230" y="538"/>
                  </a:lnTo>
                  <a:lnTo>
                    <a:pt x="230" y="538"/>
                  </a:lnTo>
                  <a:lnTo>
                    <a:pt x="232" y="538"/>
                  </a:lnTo>
                  <a:lnTo>
                    <a:pt x="232" y="538"/>
                  </a:lnTo>
                  <a:lnTo>
                    <a:pt x="248" y="536"/>
                  </a:lnTo>
                  <a:lnTo>
                    <a:pt x="256" y="532"/>
                  </a:lnTo>
                  <a:lnTo>
                    <a:pt x="260" y="528"/>
                  </a:lnTo>
                  <a:lnTo>
                    <a:pt x="268" y="522"/>
                  </a:lnTo>
                  <a:lnTo>
                    <a:pt x="268" y="522"/>
                  </a:lnTo>
                  <a:lnTo>
                    <a:pt x="270" y="522"/>
                  </a:lnTo>
                  <a:lnTo>
                    <a:pt x="270" y="522"/>
                  </a:lnTo>
                  <a:lnTo>
                    <a:pt x="272" y="522"/>
                  </a:lnTo>
                  <a:lnTo>
                    <a:pt x="272" y="522"/>
                  </a:lnTo>
                  <a:lnTo>
                    <a:pt x="282" y="516"/>
                  </a:lnTo>
                  <a:lnTo>
                    <a:pt x="292" y="510"/>
                  </a:lnTo>
                  <a:lnTo>
                    <a:pt x="292" y="510"/>
                  </a:lnTo>
                  <a:lnTo>
                    <a:pt x="298" y="510"/>
                  </a:lnTo>
                  <a:lnTo>
                    <a:pt x="298" y="510"/>
                  </a:lnTo>
                  <a:close/>
                  <a:moveTo>
                    <a:pt x="948" y="0"/>
                  </a:moveTo>
                  <a:lnTo>
                    <a:pt x="948" y="0"/>
                  </a:lnTo>
                  <a:lnTo>
                    <a:pt x="948" y="0"/>
                  </a:lnTo>
                  <a:lnTo>
                    <a:pt x="948" y="0"/>
                  </a:lnTo>
                  <a:lnTo>
                    <a:pt x="922" y="2"/>
                  </a:lnTo>
                  <a:lnTo>
                    <a:pt x="902" y="4"/>
                  </a:lnTo>
                  <a:lnTo>
                    <a:pt x="902" y="4"/>
                  </a:lnTo>
                  <a:lnTo>
                    <a:pt x="896" y="8"/>
                  </a:lnTo>
                  <a:lnTo>
                    <a:pt x="896" y="8"/>
                  </a:lnTo>
                  <a:lnTo>
                    <a:pt x="856" y="30"/>
                  </a:lnTo>
                  <a:lnTo>
                    <a:pt x="834" y="42"/>
                  </a:lnTo>
                  <a:lnTo>
                    <a:pt x="814" y="56"/>
                  </a:lnTo>
                  <a:lnTo>
                    <a:pt x="814" y="56"/>
                  </a:lnTo>
                  <a:lnTo>
                    <a:pt x="792" y="66"/>
                  </a:lnTo>
                  <a:lnTo>
                    <a:pt x="768" y="76"/>
                  </a:lnTo>
                  <a:lnTo>
                    <a:pt x="742" y="84"/>
                  </a:lnTo>
                  <a:lnTo>
                    <a:pt x="742" y="84"/>
                  </a:lnTo>
                  <a:lnTo>
                    <a:pt x="734" y="84"/>
                  </a:lnTo>
                  <a:lnTo>
                    <a:pt x="720" y="86"/>
                  </a:lnTo>
                  <a:lnTo>
                    <a:pt x="720" y="86"/>
                  </a:lnTo>
                  <a:lnTo>
                    <a:pt x="712" y="84"/>
                  </a:lnTo>
                  <a:lnTo>
                    <a:pt x="704" y="84"/>
                  </a:lnTo>
                  <a:lnTo>
                    <a:pt x="698" y="80"/>
                  </a:lnTo>
                  <a:lnTo>
                    <a:pt x="694" y="76"/>
                  </a:lnTo>
                  <a:lnTo>
                    <a:pt x="694" y="76"/>
                  </a:lnTo>
                  <a:lnTo>
                    <a:pt x="684" y="60"/>
                  </a:lnTo>
                  <a:lnTo>
                    <a:pt x="672" y="44"/>
                  </a:lnTo>
                  <a:lnTo>
                    <a:pt x="672" y="44"/>
                  </a:lnTo>
                  <a:lnTo>
                    <a:pt x="670" y="42"/>
                  </a:lnTo>
                  <a:lnTo>
                    <a:pt x="670" y="42"/>
                  </a:lnTo>
                  <a:lnTo>
                    <a:pt x="662" y="36"/>
                  </a:lnTo>
                  <a:lnTo>
                    <a:pt x="662" y="36"/>
                  </a:lnTo>
                  <a:lnTo>
                    <a:pt x="658" y="34"/>
                  </a:lnTo>
                  <a:lnTo>
                    <a:pt x="654" y="32"/>
                  </a:lnTo>
                  <a:lnTo>
                    <a:pt x="654" y="32"/>
                  </a:lnTo>
                  <a:lnTo>
                    <a:pt x="654" y="34"/>
                  </a:lnTo>
                  <a:lnTo>
                    <a:pt x="654" y="34"/>
                  </a:lnTo>
                  <a:lnTo>
                    <a:pt x="650" y="34"/>
                  </a:lnTo>
                  <a:lnTo>
                    <a:pt x="650" y="34"/>
                  </a:lnTo>
                  <a:lnTo>
                    <a:pt x="650" y="36"/>
                  </a:lnTo>
                  <a:lnTo>
                    <a:pt x="650" y="36"/>
                  </a:lnTo>
                  <a:lnTo>
                    <a:pt x="624" y="62"/>
                  </a:lnTo>
                  <a:lnTo>
                    <a:pt x="612" y="76"/>
                  </a:lnTo>
                  <a:lnTo>
                    <a:pt x="606" y="88"/>
                  </a:lnTo>
                  <a:lnTo>
                    <a:pt x="606" y="88"/>
                  </a:lnTo>
                  <a:lnTo>
                    <a:pt x="600" y="96"/>
                  </a:lnTo>
                  <a:lnTo>
                    <a:pt x="590" y="108"/>
                  </a:lnTo>
                  <a:lnTo>
                    <a:pt x="566" y="132"/>
                  </a:lnTo>
                  <a:lnTo>
                    <a:pt x="566" y="132"/>
                  </a:lnTo>
                  <a:lnTo>
                    <a:pt x="558" y="138"/>
                  </a:lnTo>
                  <a:lnTo>
                    <a:pt x="548" y="144"/>
                  </a:lnTo>
                  <a:lnTo>
                    <a:pt x="526" y="156"/>
                  </a:lnTo>
                  <a:lnTo>
                    <a:pt x="508" y="168"/>
                  </a:lnTo>
                  <a:lnTo>
                    <a:pt x="500" y="174"/>
                  </a:lnTo>
                  <a:lnTo>
                    <a:pt x="498" y="180"/>
                  </a:lnTo>
                  <a:lnTo>
                    <a:pt x="498" y="180"/>
                  </a:lnTo>
                  <a:lnTo>
                    <a:pt x="492" y="194"/>
                  </a:lnTo>
                  <a:lnTo>
                    <a:pt x="480" y="210"/>
                  </a:lnTo>
                  <a:lnTo>
                    <a:pt x="468" y="222"/>
                  </a:lnTo>
                  <a:lnTo>
                    <a:pt x="462" y="226"/>
                  </a:lnTo>
                  <a:lnTo>
                    <a:pt x="458" y="226"/>
                  </a:lnTo>
                  <a:lnTo>
                    <a:pt x="458" y="226"/>
                  </a:lnTo>
                  <a:lnTo>
                    <a:pt x="454" y="226"/>
                  </a:lnTo>
                  <a:lnTo>
                    <a:pt x="452" y="222"/>
                  </a:lnTo>
                  <a:lnTo>
                    <a:pt x="452" y="222"/>
                  </a:lnTo>
                  <a:lnTo>
                    <a:pt x="446" y="214"/>
                  </a:lnTo>
                  <a:lnTo>
                    <a:pt x="446" y="214"/>
                  </a:lnTo>
                  <a:lnTo>
                    <a:pt x="436" y="194"/>
                  </a:lnTo>
                  <a:lnTo>
                    <a:pt x="432" y="186"/>
                  </a:lnTo>
                  <a:lnTo>
                    <a:pt x="428" y="184"/>
                  </a:lnTo>
                  <a:lnTo>
                    <a:pt x="426" y="182"/>
                  </a:lnTo>
                  <a:lnTo>
                    <a:pt x="426" y="182"/>
                  </a:lnTo>
                  <a:lnTo>
                    <a:pt x="424" y="182"/>
                  </a:lnTo>
                  <a:lnTo>
                    <a:pt x="424" y="182"/>
                  </a:lnTo>
                  <a:lnTo>
                    <a:pt x="424" y="182"/>
                  </a:lnTo>
                  <a:lnTo>
                    <a:pt x="424" y="182"/>
                  </a:lnTo>
                  <a:lnTo>
                    <a:pt x="422" y="184"/>
                  </a:lnTo>
                  <a:lnTo>
                    <a:pt x="422" y="184"/>
                  </a:lnTo>
                  <a:lnTo>
                    <a:pt x="422" y="184"/>
                  </a:lnTo>
                  <a:lnTo>
                    <a:pt x="406" y="192"/>
                  </a:lnTo>
                  <a:lnTo>
                    <a:pt x="388" y="206"/>
                  </a:lnTo>
                  <a:lnTo>
                    <a:pt x="366" y="224"/>
                  </a:lnTo>
                  <a:lnTo>
                    <a:pt x="242" y="226"/>
                  </a:lnTo>
                  <a:lnTo>
                    <a:pt x="242" y="226"/>
                  </a:lnTo>
                  <a:lnTo>
                    <a:pt x="236" y="260"/>
                  </a:lnTo>
                  <a:lnTo>
                    <a:pt x="230" y="290"/>
                  </a:lnTo>
                  <a:lnTo>
                    <a:pt x="222" y="314"/>
                  </a:lnTo>
                  <a:lnTo>
                    <a:pt x="222" y="314"/>
                  </a:lnTo>
                  <a:lnTo>
                    <a:pt x="210" y="338"/>
                  </a:lnTo>
                  <a:lnTo>
                    <a:pt x="198" y="362"/>
                  </a:lnTo>
                  <a:lnTo>
                    <a:pt x="182" y="382"/>
                  </a:lnTo>
                  <a:lnTo>
                    <a:pt x="176" y="388"/>
                  </a:lnTo>
                  <a:lnTo>
                    <a:pt x="170" y="390"/>
                  </a:lnTo>
                  <a:lnTo>
                    <a:pt x="170" y="390"/>
                  </a:lnTo>
                  <a:lnTo>
                    <a:pt x="170" y="390"/>
                  </a:lnTo>
                  <a:lnTo>
                    <a:pt x="170" y="390"/>
                  </a:lnTo>
                  <a:lnTo>
                    <a:pt x="162" y="392"/>
                  </a:lnTo>
                  <a:lnTo>
                    <a:pt x="162" y="392"/>
                  </a:lnTo>
                  <a:lnTo>
                    <a:pt x="160" y="392"/>
                  </a:lnTo>
                  <a:lnTo>
                    <a:pt x="160" y="392"/>
                  </a:lnTo>
                  <a:lnTo>
                    <a:pt x="160" y="392"/>
                  </a:lnTo>
                  <a:lnTo>
                    <a:pt x="160" y="392"/>
                  </a:lnTo>
                  <a:lnTo>
                    <a:pt x="114" y="388"/>
                  </a:lnTo>
                  <a:lnTo>
                    <a:pt x="62" y="382"/>
                  </a:lnTo>
                  <a:lnTo>
                    <a:pt x="62" y="382"/>
                  </a:lnTo>
                  <a:lnTo>
                    <a:pt x="60" y="382"/>
                  </a:lnTo>
                  <a:lnTo>
                    <a:pt x="60" y="382"/>
                  </a:lnTo>
                  <a:lnTo>
                    <a:pt x="58" y="396"/>
                  </a:lnTo>
                  <a:lnTo>
                    <a:pt x="58" y="396"/>
                  </a:lnTo>
                  <a:lnTo>
                    <a:pt x="48" y="392"/>
                  </a:lnTo>
                  <a:lnTo>
                    <a:pt x="38" y="390"/>
                  </a:lnTo>
                  <a:lnTo>
                    <a:pt x="28" y="388"/>
                  </a:lnTo>
                  <a:lnTo>
                    <a:pt x="28" y="388"/>
                  </a:lnTo>
                  <a:lnTo>
                    <a:pt x="22" y="390"/>
                  </a:lnTo>
                  <a:lnTo>
                    <a:pt x="22" y="390"/>
                  </a:lnTo>
                  <a:lnTo>
                    <a:pt x="14" y="396"/>
                  </a:lnTo>
                  <a:lnTo>
                    <a:pt x="8" y="406"/>
                  </a:lnTo>
                  <a:lnTo>
                    <a:pt x="0" y="416"/>
                  </a:lnTo>
                  <a:lnTo>
                    <a:pt x="0" y="416"/>
                  </a:lnTo>
                  <a:lnTo>
                    <a:pt x="74" y="498"/>
                  </a:lnTo>
                  <a:lnTo>
                    <a:pt x="134" y="568"/>
                  </a:lnTo>
                  <a:lnTo>
                    <a:pt x="184" y="626"/>
                  </a:lnTo>
                  <a:lnTo>
                    <a:pt x="184" y="626"/>
                  </a:lnTo>
                  <a:lnTo>
                    <a:pt x="206" y="652"/>
                  </a:lnTo>
                  <a:lnTo>
                    <a:pt x="234" y="682"/>
                  </a:lnTo>
                  <a:lnTo>
                    <a:pt x="298" y="744"/>
                  </a:lnTo>
                  <a:lnTo>
                    <a:pt x="352" y="798"/>
                  </a:lnTo>
                  <a:lnTo>
                    <a:pt x="370" y="816"/>
                  </a:lnTo>
                  <a:lnTo>
                    <a:pt x="374" y="822"/>
                  </a:lnTo>
                  <a:lnTo>
                    <a:pt x="376" y="826"/>
                  </a:lnTo>
                  <a:lnTo>
                    <a:pt x="376" y="826"/>
                  </a:lnTo>
                  <a:lnTo>
                    <a:pt x="376" y="830"/>
                  </a:lnTo>
                  <a:lnTo>
                    <a:pt x="376" y="830"/>
                  </a:lnTo>
                  <a:lnTo>
                    <a:pt x="410" y="826"/>
                  </a:lnTo>
                  <a:lnTo>
                    <a:pt x="410" y="826"/>
                  </a:lnTo>
                  <a:lnTo>
                    <a:pt x="418" y="828"/>
                  </a:lnTo>
                  <a:lnTo>
                    <a:pt x="430" y="830"/>
                  </a:lnTo>
                  <a:lnTo>
                    <a:pt x="458" y="840"/>
                  </a:lnTo>
                  <a:lnTo>
                    <a:pt x="494" y="854"/>
                  </a:lnTo>
                  <a:lnTo>
                    <a:pt x="494" y="854"/>
                  </a:lnTo>
                  <a:lnTo>
                    <a:pt x="602" y="894"/>
                  </a:lnTo>
                  <a:lnTo>
                    <a:pt x="602" y="894"/>
                  </a:lnTo>
                  <a:lnTo>
                    <a:pt x="602" y="894"/>
                  </a:lnTo>
                  <a:lnTo>
                    <a:pt x="602" y="894"/>
                  </a:lnTo>
                  <a:lnTo>
                    <a:pt x="604" y="894"/>
                  </a:lnTo>
                  <a:lnTo>
                    <a:pt x="604" y="894"/>
                  </a:lnTo>
                  <a:lnTo>
                    <a:pt x="604" y="894"/>
                  </a:lnTo>
                  <a:lnTo>
                    <a:pt x="604" y="894"/>
                  </a:lnTo>
                  <a:lnTo>
                    <a:pt x="610" y="894"/>
                  </a:lnTo>
                  <a:lnTo>
                    <a:pt x="616" y="890"/>
                  </a:lnTo>
                  <a:lnTo>
                    <a:pt x="632" y="882"/>
                  </a:lnTo>
                  <a:lnTo>
                    <a:pt x="646" y="874"/>
                  </a:lnTo>
                  <a:lnTo>
                    <a:pt x="652" y="872"/>
                  </a:lnTo>
                  <a:lnTo>
                    <a:pt x="658" y="870"/>
                  </a:lnTo>
                  <a:lnTo>
                    <a:pt x="658" y="870"/>
                  </a:lnTo>
                  <a:lnTo>
                    <a:pt x="658" y="870"/>
                  </a:lnTo>
                  <a:lnTo>
                    <a:pt x="664" y="872"/>
                  </a:lnTo>
                  <a:lnTo>
                    <a:pt x="674" y="876"/>
                  </a:lnTo>
                  <a:lnTo>
                    <a:pt x="698" y="888"/>
                  </a:lnTo>
                  <a:lnTo>
                    <a:pt x="722" y="904"/>
                  </a:lnTo>
                  <a:lnTo>
                    <a:pt x="742" y="918"/>
                  </a:lnTo>
                  <a:lnTo>
                    <a:pt x="742" y="918"/>
                  </a:lnTo>
                  <a:lnTo>
                    <a:pt x="742" y="920"/>
                  </a:lnTo>
                  <a:lnTo>
                    <a:pt x="742" y="920"/>
                  </a:lnTo>
                  <a:lnTo>
                    <a:pt x="752" y="924"/>
                  </a:lnTo>
                  <a:lnTo>
                    <a:pt x="764" y="926"/>
                  </a:lnTo>
                  <a:lnTo>
                    <a:pt x="764" y="926"/>
                  </a:lnTo>
                  <a:lnTo>
                    <a:pt x="768" y="926"/>
                  </a:lnTo>
                  <a:lnTo>
                    <a:pt x="768" y="926"/>
                  </a:lnTo>
                  <a:lnTo>
                    <a:pt x="770" y="926"/>
                  </a:lnTo>
                  <a:lnTo>
                    <a:pt x="770" y="926"/>
                  </a:lnTo>
                  <a:lnTo>
                    <a:pt x="784" y="926"/>
                  </a:lnTo>
                  <a:lnTo>
                    <a:pt x="796" y="922"/>
                  </a:lnTo>
                  <a:lnTo>
                    <a:pt x="808" y="918"/>
                  </a:lnTo>
                  <a:lnTo>
                    <a:pt x="818" y="912"/>
                  </a:lnTo>
                  <a:lnTo>
                    <a:pt x="818" y="912"/>
                  </a:lnTo>
                  <a:lnTo>
                    <a:pt x="822" y="910"/>
                  </a:lnTo>
                  <a:lnTo>
                    <a:pt x="822" y="910"/>
                  </a:lnTo>
                  <a:lnTo>
                    <a:pt x="822" y="910"/>
                  </a:lnTo>
                  <a:lnTo>
                    <a:pt x="832" y="904"/>
                  </a:lnTo>
                  <a:lnTo>
                    <a:pt x="846" y="898"/>
                  </a:lnTo>
                  <a:lnTo>
                    <a:pt x="872" y="890"/>
                  </a:lnTo>
                  <a:lnTo>
                    <a:pt x="872" y="890"/>
                  </a:lnTo>
                  <a:lnTo>
                    <a:pt x="862" y="874"/>
                  </a:lnTo>
                  <a:lnTo>
                    <a:pt x="854" y="858"/>
                  </a:lnTo>
                  <a:lnTo>
                    <a:pt x="850" y="850"/>
                  </a:lnTo>
                  <a:lnTo>
                    <a:pt x="848" y="840"/>
                  </a:lnTo>
                  <a:lnTo>
                    <a:pt x="848" y="832"/>
                  </a:lnTo>
                  <a:lnTo>
                    <a:pt x="850" y="822"/>
                  </a:lnTo>
                  <a:lnTo>
                    <a:pt x="850" y="822"/>
                  </a:lnTo>
                  <a:lnTo>
                    <a:pt x="858" y="792"/>
                  </a:lnTo>
                  <a:lnTo>
                    <a:pt x="864" y="766"/>
                  </a:lnTo>
                  <a:lnTo>
                    <a:pt x="866" y="744"/>
                  </a:lnTo>
                  <a:lnTo>
                    <a:pt x="864" y="736"/>
                  </a:lnTo>
                  <a:lnTo>
                    <a:pt x="862" y="730"/>
                  </a:lnTo>
                  <a:lnTo>
                    <a:pt x="862" y="730"/>
                  </a:lnTo>
                  <a:lnTo>
                    <a:pt x="862" y="722"/>
                  </a:lnTo>
                  <a:lnTo>
                    <a:pt x="862" y="710"/>
                  </a:lnTo>
                  <a:lnTo>
                    <a:pt x="866" y="694"/>
                  </a:lnTo>
                  <a:lnTo>
                    <a:pt x="870" y="674"/>
                  </a:lnTo>
                  <a:lnTo>
                    <a:pt x="886" y="636"/>
                  </a:lnTo>
                  <a:lnTo>
                    <a:pt x="894" y="618"/>
                  </a:lnTo>
                  <a:lnTo>
                    <a:pt x="902" y="602"/>
                  </a:lnTo>
                  <a:lnTo>
                    <a:pt x="902" y="602"/>
                  </a:lnTo>
                  <a:lnTo>
                    <a:pt x="910" y="592"/>
                  </a:lnTo>
                  <a:lnTo>
                    <a:pt x="914" y="582"/>
                  </a:lnTo>
                  <a:lnTo>
                    <a:pt x="916" y="576"/>
                  </a:lnTo>
                  <a:lnTo>
                    <a:pt x="916" y="570"/>
                  </a:lnTo>
                  <a:lnTo>
                    <a:pt x="912" y="560"/>
                  </a:lnTo>
                  <a:lnTo>
                    <a:pt x="910" y="556"/>
                  </a:lnTo>
                  <a:lnTo>
                    <a:pt x="908" y="550"/>
                  </a:lnTo>
                  <a:lnTo>
                    <a:pt x="908" y="550"/>
                  </a:lnTo>
                  <a:lnTo>
                    <a:pt x="902" y="524"/>
                  </a:lnTo>
                  <a:lnTo>
                    <a:pt x="896" y="502"/>
                  </a:lnTo>
                  <a:lnTo>
                    <a:pt x="894" y="474"/>
                  </a:lnTo>
                  <a:lnTo>
                    <a:pt x="894" y="440"/>
                  </a:lnTo>
                  <a:lnTo>
                    <a:pt x="896" y="420"/>
                  </a:lnTo>
                  <a:lnTo>
                    <a:pt x="900" y="398"/>
                  </a:lnTo>
                  <a:lnTo>
                    <a:pt x="904" y="376"/>
                  </a:lnTo>
                  <a:lnTo>
                    <a:pt x="912" y="352"/>
                  </a:lnTo>
                  <a:lnTo>
                    <a:pt x="920" y="326"/>
                  </a:lnTo>
                  <a:lnTo>
                    <a:pt x="932" y="300"/>
                  </a:lnTo>
                  <a:lnTo>
                    <a:pt x="932" y="300"/>
                  </a:lnTo>
                  <a:lnTo>
                    <a:pt x="952" y="250"/>
                  </a:lnTo>
                  <a:lnTo>
                    <a:pt x="964" y="214"/>
                  </a:lnTo>
                  <a:lnTo>
                    <a:pt x="968" y="186"/>
                  </a:lnTo>
                  <a:lnTo>
                    <a:pt x="968" y="168"/>
                  </a:lnTo>
                  <a:lnTo>
                    <a:pt x="966" y="154"/>
                  </a:lnTo>
                  <a:lnTo>
                    <a:pt x="962" y="142"/>
                  </a:lnTo>
                  <a:lnTo>
                    <a:pt x="958" y="132"/>
                  </a:lnTo>
                  <a:lnTo>
                    <a:pt x="956" y="120"/>
                  </a:lnTo>
                  <a:lnTo>
                    <a:pt x="956" y="120"/>
                  </a:lnTo>
                  <a:lnTo>
                    <a:pt x="958" y="108"/>
                  </a:lnTo>
                  <a:lnTo>
                    <a:pt x="960" y="94"/>
                  </a:lnTo>
                  <a:lnTo>
                    <a:pt x="970" y="70"/>
                  </a:lnTo>
                  <a:lnTo>
                    <a:pt x="980" y="46"/>
                  </a:lnTo>
                  <a:lnTo>
                    <a:pt x="984" y="36"/>
                  </a:lnTo>
                  <a:lnTo>
                    <a:pt x="986" y="24"/>
                  </a:lnTo>
                  <a:lnTo>
                    <a:pt x="986" y="24"/>
                  </a:lnTo>
                  <a:lnTo>
                    <a:pt x="984" y="14"/>
                  </a:lnTo>
                  <a:lnTo>
                    <a:pt x="978" y="2"/>
                  </a:lnTo>
                  <a:lnTo>
                    <a:pt x="978" y="2"/>
                  </a:lnTo>
                  <a:lnTo>
                    <a:pt x="978" y="2"/>
                  </a:lnTo>
                  <a:lnTo>
                    <a:pt x="966" y="0"/>
                  </a:lnTo>
                  <a:lnTo>
                    <a:pt x="966" y="0"/>
                  </a:lnTo>
                  <a:lnTo>
                    <a:pt x="950" y="0"/>
                  </a:lnTo>
                  <a:lnTo>
                    <a:pt x="950" y="0"/>
                  </a:lnTo>
                  <a:lnTo>
                    <a:pt x="948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35" name="Freeform 30">
              <a:extLst>
                <a:ext uri="{FF2B5EF4-FFF2-40B4-BE49-F238E27FC236}">
                  <a16:creationId xmlns:a16="http://schemas.microsoft.com/office/drawing/2014/main" id="{74980DF7-DE9A-4106-826E-F1590FF6A1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0725" y="698500"/>
              <a:ext cx="457200" cy="889000"/>
            </a:xfrm>
            <a:custGeom>
              <a:avLst/>
              <a:gdLst>
                <a:gd name="T0" fmla="*/ 544353718 w 288"/>
                <a:gd name="T1" fmla="*/ 0 h 560"/>
                <a:gd name="T2" fmla="*/ 297378411 w 288"/>
                <a:gd name="T3" fmla="*/ 257055925 h 560"/>
                <a:gd name="T4" fmla="*/ 20161248 w 288"/>
                <a:gd name="T5" fmla="*/ 403224923 h 560"/>
                <a:gd name="T6" fmla="*/ 0 w 288"/>
                <a:gd name="T7" fmla="*/ 1365924489 h 560"/>
                <a:gd name="T8" fmla="*/ 0 w 288"/>
                <a:gd name="T9" fmla="*/ 1365924489 h 560"/>
                <a:gd name="T10" fmla="*/ 5040312 w 288"/>
                <a:gd name="T11" fmla="*/ 1365924489 h 560"/>
                <a:gd name="T12" fmla="*/ 5040312 w 288"/>
                <a:gd name="T13" fmla="*/ 1365924489 h 560"/>
                <a:gd name="T14" fmla="*/ 55443439 w 288"/>
                <a:gd name="T15" fmla="*/ 1386085730 h 560"/>
                <a:gd name="T16" fmla="*/ 95765922 w 288"/>
                <a:gd name="T17" fmla="*/ 1396166351 h 560"/>
                <a:gd name="T18" fmla="*/ 136088429 w 288"/>
                <a:gd name="T19" fmla="*/ 1406246971 h 560"/>
                <a:gd name="T20" fmla="*/ 136088429 w 288"/>
                <a:gd name="T21" fmla="*/ 1406246971 h 560"/>
                <a:gd name="T22" fmla="*/ 191531843 w 288"/>
                <a:gd name="T23" fmla="*/ 1411287282 h 560"/>
                <a:gd name="T24" fmla="*/ 191531843 w 288"/>
                <a:gd name="T25" fmla="*/ 1411287282 h 560"/>
                <a:gd name="T26" fmla="*/ 191531843 w 288"/>
                <a:gd name="T27" fmla="*/ 1411287282 h 560"/>
                <a:gd name="T28" fmla="*/ 191531843 w 288"/>
                <a:gd name="T29" fmla="*/ 1411287282 h 560"/>
                <a:gd name="T30" fmla="*/ 196572154 w 288"/>
                <a:gd name="T31" fmla="*/ 1411287282 h 560"/>
                <a:gd name="T32" fmla="*/ 196572154 w 288"/>
                <a:gd name="T33" fmla="*/ 1411287282 h 560"/>
                <a:gd name="T34" fmla="*/ 206652775 w 288"/>
                <a:gd name="T35" fmla="*/ 1411287282 h 560"/>
                <a:gd name="T36" fmla="*/ 206652775 w 288"/>
                <a:gd name="T37" fmla="*/ 1411287282 h 560"/>
                <a:gd name="T38" fmla="*/ 206652775 w 288"/>
                <a:gd name="T39" fmla="*/ 1411287282 h 560"/>
                <a:gd name="T40" fmla="*/ 206652775 w 288"/>
                <a:gd name="T41" fmla="*/ 1391126040 h 560"/>
                <a:gd name="T42" fmla="*/ 206652775 w 288"/>
                <a:gd name="T43" fmla="*/ 1365924489 h 560"/>
                <a:gd name="T44" fmla="*/ 216733445 w 288"/>
                <a:gd name="T45" fmla="*/ 1340722937 h 560"/>
                <a:gd name="T46" fmla="*/ 226814066 w 288"/>
                <a:gd name="T47" fmla="*/ 1310481076 h 560"/>
                <a:gd name="T48" fmla="*/ 252015617 w 288"/>
                <a:gd name="T49" fmla="*/ 1280239214 h 560"/>
                <a:gd name="T50" fmla="*/ 282257480 w 288"/>
                <a:gd name="T51" fmla="*/ 1244957042 h 560"/>
                <a:gd name="T52" fmla="*/ 322579962 w 288"/>
                <a:gd name="T53" fmla="*/ 1214715180 h 560"/>
                <a:gd name="T54" fmla="*/ 372983066 w 288"/>
                <a:gd name="T55" fmla="*/ 1179433008 h 560"/>
                <a:gd name="T56" fmla="*/ 372983066 w 288"/>
                <a:gd name="T57" fmla="*/ 1179433008 h 560"/>
                <a:gd name="T58" fmla="*/ 418345959 w 288"/>
                <a:gd name="T59" fmla="*/ 1144150836 h 560"/>
                <a:gd name="T60" fmla="*/ 453628131 w 288"/>
                <a:gd name="T61" fmla="*/ 1108868663 h 560"/>
                <a:gd name="T62" fmla="*/ 483869993 w 288"/>
                <a:gd name="T63" fmla="*/ 1068546181 h 560"/>
                <a:gd name="T64" fmla="*/ 504031235 w 288"/>
                <a:gd name="T65" fmla="*/ 1028223699 h 560"/>
                <a:gd name="T66" fmla="*/ 524192476 w 288"/>
                <a:gd name="T67" fmla="*/ 977820596 h 560"/>
                <a:gd name="T68" fmla="*/ 534273097 w 288"/>
                <a:gd name="T69" fmla="*/ 932457803 h 560"/>
                <a:gd name="T70" fmla="*/ 544353718 w 288"/>
                <a:gd name="T71" fmla="*/ 887095010 h 560"/>
                <a:gd name="T72" fmla="*/ 549394028 w 288"/>
                <a:gd name="T73" fmla="*/ 841732217 h 560"/>
                <a:gd name="T74" fmla="*/ 549394028 w 288"/>
                <a:gd name="T75" fmla="*/ 756046744 h 560"/>
                <a:gd name="T76" fmla="*/ 544353718 w 288"/>
                <a:gd name="T77" fmla="*/ 685482400 h 560"/>
                <a:gd name="T78" fmla="*/ 534273097 w 288"/>
                <a:gd name="T79" fmla="*/ 619958366 h 560"/>
                <a:gd name="T80" fmla="*/ 534273097 w 288"/>
                <a:gd name="T81" fmla="*/ 619958366 h 560"/>
                <a:gd name="T82" fmla="*/ 564514959 w 288"/>
                <a:gd name="T83" fmla="*/ 549394021 h 560"/>
                <a:gd name="T84" fmla="*/ 564514959 w 288"/>
                <a:gd name="T85" fmla="*/ 549394021 h 560"/>
                <a:gd name="T86" fmla="*/ 569555270 w 288"/>
                <a:gd name="T87" fmla="*/ 514111849 h 560"/>
                <a:gd name="T88" fmla="*/ 569555270 w 288"/>
                <a:gd name="T89" fmla="*/ 473789367 h 560"/>
                <a:gd name="T90" fmla="*/ 579635890 w 288"/>
                <a:gd name="T91" fmla="*/ 428426574 h 560"/>
                <a:gd name="T92" fmla="*/ 584676201 w 288"/>
                <a:gd name="T93" fmla="*/ 403224923 h 560"/>
                <a:gd name="T94" fmla="*/ 594756821 w 288"/>
                <a:gd name="T95" fmla="*/ 388103993 h 560"/>
                <a:gd name="T96" fmla="*/ 594756821 w 288"/>
                <a:gd name="T97" fmla="*/ 388103993 h 560"/>
                <a:gd name="T98" fmla="*/ 609877752 w 288"/>
                <a:gd name="T99" fmla="*/ 362902441 h 560"/>
                <a:gd name="T100" fmla="*/ 624998684 w 288"/>
                <a:gd name="T101" fmla="*/ 322579959 h 560"/>
                <a:gd name="T102" fmla="*/ 655240546 w 288"/>
                <a:gd name="T103" fmla="*/ 231854373 h 560"/>
                <a:gd name="T104" fmla="*/ 690522718 w 288"/>
                <a:gd name="T105" fmla="*/ 115927187 h 560"/>
                <a:gd name="T106" fmla="*/ 725804891 w 288"/>
                <a:gd name="T107" fmla="*/ 90725610 h 560"/>
                <a:gd name="T108" fmla="*/ 685482408 w 288"/>
                <a:gd name="T109" fmla="*/ 50403115 h 560"/>
                <a:gd name="T110" fmla="*/ 650200235 w 288"/>
                <a:gd name="T111" fmla="*/ 35282185 h 560"/>
                <a:gd name="T112" fmla="*/ 630038994 w 288"/>
                <a:gd name="T113" fmla="*/ 15120937 h 560"/>
                <a:gd name="T114" fmla="*/ 544353718 w 288"/>
                <a:gd name="T115" fmla="*/ 0 h 5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88"/>
                <a:gd name="T175" fmla="*/ 0 h 560"/>
                <a:gd name="T176" fmla="*/ 288 w 288"/>
                <a:gd name="T177" fmla="*/ 560 h 5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88" h="560">
                  <a:moveTo>
                    <a:pt x="216" y="0"/>
                  </a:moveTo>
                  <a:lnTo>
                    <a:pt x="118" y="102"/>
                  </a:lnTo>
                  <a:lnTo>
                    <a:pt x="8" y="160"/>
                  </a:lnTo>
                  <a:lnTo>
                    <a:pt x="0" y="542"/>
                  </a:lnTo>
                  <a:lnTo>
                    <a:pt x="2" y="542"/>
                  </a:lnTo>
                  <a:lnTo>
                    <a:pt x="22" y="550"/>
                  </a:lnTo>
                  <a:lnTo>
                    <a:pt x="38" y="554"/>
                  </a:lnTo>
                  <a:lnTo>
                    <a:pt x="54" y="558"/>
                  </a:lnTo>
                  <a:lnTo>
                    <a:pt x="76" y="560"/>
                  </a:lnTo>
                  <a:lnTo>
                    <a:pt x="78" y="560"/>
                  </a:lnTo>
                  <a:lnTo>
                    <a:pt x="82" y="560"/>
                  </a:lnTo>
                  <a:lnTo>
                    <a:pt x="82" y="552"/>
                  </a:lnTo>
                  <a:lnTo>
                    <a:pt x="82" y="542"/>
                  </a:lnTo>
                  <a:lnTo>
                    <a:pt x="86" y="532"/>
                  </a:lnTo>
                  <a:lnTo>
                    <a:pt x="90" y="520"/>
                  </a:lnTo>
                  <a:lnTo>
                    <a:pt x="100" y="508"/>
                  </a:lnTo>
                  <a:lnTo>
                    <a:pt x="112" y="494"/>
                  </a:lnTo>
                  <a:lnTo>
                    <a:pt x="128" y="482"/>
                  </a:lnTo>
                  <a:lnTo>
                    <a:pt x="148" y="468"/>
                  </a:lnTo>
                  <a:lnTo>
                    <a:pt x="166" y="454"/>
                  </a:lnTo>
                  <a:lnTo>
                    <a:pt x="180" y="440"/>
                  </a:lnTo>
                  <a:lnTo>
                    <a:pt x="192" y="424"/>
                  </a:lnTo>
                  <a:lnTo>
                    <a:pt x="200" y="408"/>
                  </a:lnTo>
                  <a:lnTo>
                    <a:pt x="208" y="388"/>
                  </a:lnTo>
                  <a:lnTo>
                    <a:pt x="212" y="370"/>
                  </a:lnTo>
                  <a:lnTo>
                    <a:pt x="216" y="352"/>
                  </a:lnTo>
                  <a:lnTo>
                    <a:pt x="218" y="334"/>
                  </a:lnTo>
                  <a:lnTo>
                    <a:pt x="218" y="300"/>
                  </a:lnTo>
                  <a:lnTo>
                    <a:pt x="216" y="272"/>
                  </a:lnTo>
                  <a:lnTo>
                    <a:pt x="212" y="246"/>
                  </a:lnTo>
                  <a:lnTo>
                    <a:pt x="224" y="218"/>
                  </a:lnTo>
                  <a:lnTo>
                    <a:pt x="226" y="204"/>
                  </a:lnTo>
                  <a:lnTo>
                    <a:pt x="226" y="188"/>
                  </a:lnTo>
                  <a:lnTo>
                    <a:pt x="230" y="170"/>
                  </a:lnTo>
                  <a:lnTo>
                    <a:pt x="232" y="160"/>
                  </a:lnTo>
                  <a:lnTo>
                    <a:pt x="236" y="154"/>
                  </a:lnTo>
                  <a:lnTo>
                    <a:pt x="242" y="144"/>
                  </a:lnTo>
                  <a:lnTo>
                    <a:pt x="248" y="128"/>
                  </a:lnTo>
                  <a:lnTo>
                    <a:pt x="260" y="92"/>
                  </a:lnTo>
                  <a:lnTo>
                    <a:pt x="274" y="46"/>
                  </a:lnTo>
                  <a:lnTo>
                    <a:pt x="288" y="36"/>
                  </a:lnTo>
                  <a:lnTo>
                    <a:pt x="272" y="20"/>
                  </a:lnTo>
                  <a:lnTo>
                    <a:pt x="258" y="14"/>
                  </a:lnTo>
                  <a:lnTo>
                    <a:pt x="250" y="6"/>
                  </a:lnTo>
                  <a:lnTo>
                    <a:pt x="216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36" name="Freeform 31">
              <a:extLst>
                <a:ext uri="{FF2B5EF4-FFF2-40B4-BE49-F238E27FC236}">
                  <a16:creationId xmlns:a16="http://schemas.microsoft.com/office/drawing/2014/main" id="{291B94D1-C6B9-45B5-A977-397248783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0725" y="698500"/>
              <a:ext cx="457200" cy="889000"/>
            </a:xfrm>
            <a:custGeom>
              <a:avLst/>
              <a:gdLst/>
              <a:ahLst/>
              <a:cxnLst>
                <a:cxn ang="0">
                  <a:pos x="216" y="0"/>
                </a:cxn>
                <a:cxn ang="0">
                  <a:pos x="118" y="102"/>
                </a:cxn>
                <a:cxn ang="0">
                  <a:pos x="8" y="160"/>
                </a:cxn>
                <a:cxn ang="0">
                  <a:pos x="0" y="542"/>
                </a:cxn>
                <a:cxn ang="0">
                  <a:pos x="0" y="542"/>
                </a:cxn>
                <a:cxn ang="0">
                  <a:pos x="2" y="542"/>
                </a:cxn>
                <a:cxn ang="0">
                  <a:pos x="2" y="542"/>
                </a:cxn>
                <a:cxn ang="0">
                  <a:pos x="22" y="550"/>
                </a:cxn>
                <a:cxn ang="0">
                  <a:pos x="38" y="554"/>
                </a:cxn>
                <a:cxn ang="0">
                  <a:pos x="54" y="558"/>
                </a:cxn>
                <a:cxn ang="0">
                  <a:pos x="54" y="558"/>
                </a:cxn>
                <a:cxn ang="0">
                  <a:pos x="76" y="560"/>
                </a:cxn>
                <a:cxn ang="0">
                  <a:pos x="76" y="560"/>
                </a:cxn>
                <a:cxn ang="0">
                  <a:pos x="76" y="560"/>
                </a:cxn>
                <a:cxn ang="0">
                  <a:pos x="76" y="560"/>
                </a:cxn>
                <a:cxn ang="0">
                  <a:pos x="78" y="560"/>
                </a:cxn>
                <a:cxn ang="0">
                  <a:pos x="78" y="560"/>
                </a:cxn>
                <a:cxn ang="0">
                  <a:pos x="82" y="560"/>
                </a:cxn>
                <a:cxn ang="0">
                  <a:pos x="82" y="560"/>
                </a:cxn>
                <a:cxn ang="0">
                  <a:pos x="82" y="560"/>
                </a:cxn>
                <a:cxn ang="0">
                  <a:pos x="82" y="552"/>
                </a:cxn>
                <a:cxn ang="0">
                  <a:pos x="82" y="542"/>
                </a:cxn>
                <a:cxn ang="0">
                  <a:pos x="86" y="532"/>
                </a:cxn>
                <a:cxn ang="0">
                  <a:pos x="90" y="520"/>
                </a:cxn>
                <a:cxn ang="0">
                  <a:pos x="100" y="508"/>
                </a:cxn>
                <a:cxn ang="0">
                  <a:pos x="112" y="494"/>
                </a:cxn>
                <a:cxn ang="0">
                  <a:pos x="128" y="482"/>
                </a:cxn>
                <a:cxn ang="0">
                  <a:pos x="148" y="468"/>
                </a:cxn>
                <a:cxn ang="0">
                  <a:pos x="148" y="468"/>
                </a:cxn>
                <a:cxn ang="0">
                  <a:pos x="166" y="454"/>
                </a:cxn>
                <a:cxn ang="0">
                  <a:pos x="180" y="440"/>
                </a:cxn>
                <a:cxn ang="0">
                  <a:pos x="192" y="424"/>
                </a:cxn>
                <a:cxn ang="0">
                  <a:pos x="200" y="408"/>
                </a:cxn>
                <a:cxn ang="0">
                  <a:pos x="208" y="388"/>
                </a:cxn>
                <a:cxn ang="0">
                  <a:pos x="212" y="370"/>
                </a:cxn>
                <a:cxn ang="0">
                  <a:pos x="216" y="352"/>
                </a:cxn>
                <a:cxn ang="0">
                  <a:pos x="218" y="334"/>
                </a:cxn>
                <a:cxn ang="0">
                  <a:pos x="218" y="300"/>
                </a:cxn>
                <a:cxn ang="0">
                  <a:pos x="216" y="272"/>
                </a:cxn>
                <a:cxn ang="0">
                  <a:pos x="212" y="246"/>
                </a:cxn>
                <a:cxn ang="0">
                  <a:pos x="212" y="246"/>
                </a:cxn>
                <a:cxn ang="0">
                  <a:pos x="224" y="218"/>
                </a:cxn>
                <a:cxn ang="0">
                  <a:pos x="224" y="218"/>
                </a:cxn>
                <a:cxn ang="0">
                  <a:pos x="226" y="204"/>
                </a:cxn>
                <a:cxn ang="0">
                  <a:pos x="226" y="188"/>
                </a:cxn>
                <a:cxn ang="0">
                  <a:pos x="230" y="170"/>
                </a:cxn>
                <a:cxn ang="0">
                  <a:pos x="232" y="160"/>
                </a:cxn>
                <a:cxn ang="0">
                  <a:pos x="236" y="154"/>
                </a:cxn>
                <a:cxn ang="0">
                  <a:pos x="236" y="154"/>
                </a:cxn>
                <a:cxn ang="0">
                  <a:pos x="242" y="144"/>
                </a:cxn>
                <a:cxn ang="0">
                  <a:pos x="248" y="128"/>
                </a:cxn>
                <a:cxn ang="0">
                  <a:pos x="260" y="92"/>
                </a:cxn>
                <a:cxn ang="0">
                  <a:pos x="274" y="46"/>
                </a:cxn>
                <a:cxn ang="0">
                  <a:pos x="288" y="36"/>
                </a:cxn>
                <a:cxn ang="0">
                  <a:pos x="272" y="20"/>
                </a:cxn>
                <a:cxn ang="0">
                  <a:pos x="258" y="14"/>
                </a:cxn>
                <a:cxn ang="0">
                  <a:pos x="250" y="6"/>
                </a:cxn>
                <a:cxn ang="0">
                  <a:pos x="216" y="0"/>
                </a:cxn>
              </a:cxnLst>
              <a:rect l="0" t="0" r="r" b="b"/>
              <a:pathLst>
                <a:path w="288" h="560">
                  <a:moveTo>
                    <a:pt x="216" y="0"/>
                  </a:moveTo>
                  <a:lnTo>
                    <a:pt x="118" y="102"/>
                  </a:lnTo>
                  <a:lnTo>
                    <a:pt x="8" y="160"/>
                  </a:lnTo>
                  <a:lnTo>
                    <a:pt x="0" y="542"/>
                  </a:lnTo>
                  <a:lnTo>
                    <a:pt x="0" y="542"/>
                  </a:lnTo>
                  <a:lnTo>
                    <a:pt x="2" y="542"/>
                  </a:lnTo>
                  <a:lnTo>
                    <a:pt x="2" y="542"/>
                  </a:lnTo>
                  <a:lnTo>
                    <a:pt x="22" y="550"/>
                  </a:lnTo>
                  <a:lnTo>
                    <a:pt x="38" y="554"/>
                  </a:lnTo>
                  <a:lnTo>
                    <a:pt x="54" y="558"/>
                  </a:lnTo>
                  <a:lnTo>
                    <a:pt x="54" y="558"/>
                  </a:lnTo>
                  <a:lnTo>
                    <a:pt x="76" y="560"/>
                  </a:lnTo>
                  <a:lnTo>
                    <a:pt x="76" y="560"/>
                  </a:lnTo>
                  <a:lnTo>
                    <a:pt x="76" y="560"/>
                  </a:lnTo>
                  <a:lnTo>
                    <a:pt x="76" y="560"/>
                  </a:lnTo>
                  <a:lnTo>
                    <a:pt x="78" y="560"/>
                  </a:lnTo>
                  <a:lnTo>
                    <a:pt x="78" y="560"/>
                  </a:lnTo>
                  <a:lnTo>
                    <a:pt x="82" y="560"/>
                  </a:lnTo>
                  <a:lnTo>
                    <a:pt x="82" y="560"/>
                  </a:lnTo>
                  <a:lnTo>
                    <a:pt x="82" y="560"/>
                  </a:lnTo>
                  <a:lnTo>
                    <a:pt x="82" y="552"/>
                  </a:lnTo>
                  <a:lnTo>
                    <a:pt x="82" y="542"/>
                  </a:lnTo>
                  <a:lnTo>
                    <a:pt x="86" y="532"/>
                  </a:lnTo>
                  <a:lnTo>
                    <a:pt x="90" y="520"/>
                  </a:lnTo>
                  <a:lnTo>
                    <a:pt x="100" y="508"/>
                  </a:lnTo>
                  <a:lnTo>
                    <a:pt x="112" y="494"/>
                  </a:lnTo>
                  <a:lnTo>
                    <a:pt x="128" y="482"/>
                  </a:lnTo>
                  <a:lnTo>
                    <a:pt x="148" y="468"/>
                  </a:lnTo>
                  <a:lnTo>
                    <a:pt x="148" y="468"/>
                  </a:lnTo>
                  <a:lnTo>
                    <a:pt x="166" y="454"/>
                  </a:lnTo>
                  <a:lnTo>
                    <a:pt x="180" y="440"/>
                  </a:lnTo>
                  <a:lnTo>
                    <a:pt x="192" y="424"/>
                  </a:lnTo>
                  <a:lnTo>
                    <a:pt x="200" y="408"/>
                  </a:lnTo>
                  <a:lnTo>
                    <a:pt x="208" y="388"/>
                  </a:lnTo>
                  <a:lnTo>
                    <a:pt x="212" y="370"/>
                  </a:lnTo>
                  <a:lnTo>
                    <a:pt x="216" y="352"/>
                  </a:lnTo>
                  <a:lnTo>
                    <a:pt x="218" y="334"/>
                  </a:lnTo>
                  <a:lnTo>
                    <a:pt x="218" y="300"/>
                  </a:lnTo>
                  <a:lnTo>
                    <a:pt x="216" y="272"/>
                  </a:lnTo>
                  <a:lnTo>
                    <a:pt x="212" y="246"/>
                  </a:lnTo>
                  <a:lnTo>
                    <a:pt x="212" y="246"/>
                  </a:lnTo>
                  <a:lnTo>
                    <a:pt x="224" y="218"/>
                  </a:lnTo>
                  <a:lnTo>
                    <a:pt x="224" y="218"/>
                  </a:lnTo>
                  <a:lnTo>
                    <a:pt x="226" y="204"/>
                  </a:lnTo>
                  <a:lnTo>
                    <a:pt x="226" y="188"/>
                  </a:lnTo>
                  <a:lnTo>
                    <a:pt x="230" y="170"/>
                  </a:lnTo>
                  <a:lnTo>
                    <a:pt x="232" y="160"/>
                  </a:lnTo>
                  <a:lnTo>
                    <a:pt x="236" y="154"/>
                  </a:lnTo>
                  <a:lnTo>
                    <a:pt x="236" y="154"/>
                  </a:lnTo>
                  <a:lnTo>
                    <a:pt x="242" y="144"/>
                  </a:lnTo>
                  <a:lnTo>
                    <a:pt x="248" y="128"/>
                  </a:lnTo>
                  <a:lnTo>
                    <a:pt x="260" y="92"/>
                  </a:lnTo>
                  <a:lnTo>
                    <a:pt x="274" y="46"/>
                  </a:lnTo>
                  <a:lnTo>
                    <a:pt x="288" y="36"/>
                  </a:lnTo>
                  <a:lnTo>
                    <a:pt x="272" y="20"/>
                  </a:lnTo>
                  <a:lnTo>
                    <a:pt x="258" y="14"/>
                  </a:lnTo>
                  <a:lnTo>
                    <a:pt x="250" y="6"/>
                  </a:lnTo>
                  <a:lnTo>
                    <a:pt x="216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37" name="Freeform 34">
              <a:extLst>
                <a:ext uri="{FF2B5EF4-FFF2-40B4-BE49-F238E27FC236}">
                  <a16:creationId xmlns:a16="http://schemas.microsoft.com/office/drawing/2014/main" id="{C70B5C11-B4A9-498C-8A4E-03FFC1067385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8600" y="3892550"/>
              <a:ext cx="1241425" cy="869950"/>
            </a:xfrm>
            <a:custGeom>
              <a:avLst/>
              <a:gdLst/>
              <a:ahLst/>
              <a:cxnLst>
                <a:cxn ang="0">
                  <a:pos x="76" y="16"/>
                </a:cxn>
                <a:cxn ang="0">
                  <a:pos x="46" y="40"/>
                </a:cxn>
                <a:cxn ang="0">
                  <a:pos x="46" y="100"/>
                </a:cxn>
                <a:cxn ang="0">
                  <a:pos x="60" y="142"/>
                </a:cxn>
                <a:cxn ang="0">
                  <a:pos x="68" y="156"/>
                </a:cxn>
                <a:cxn ang="0">
                  <a:pos x="48" y="176"/>
                </a:cxn>
                <a:cxn ang="0">
                  <a:pos x="40" y="200"/>
                </a:cxn>
                <a:cxn ang="0">
                  <a:pos x="42" y="228"/>
                </a:cxn>
                <a:cxn ang="0">
                  <a:pos x="26" y="246"/>
                </a:cxn>
                <a:cxn ang="0">
                  <a:pos x="0" y="280"/>
                </a:cxn>
                <a:cxn ang="0">
                  <a:pos x="4" y="342"/>
                </a:cxn>
                <a:cxn ang="0">
                  <a:pos x="10" y="342"/>
                </a:cxn>
                <a:cxn ang="0">
                  <a:pos x="38" y="302"/>
                </a:cxn>
                <a:cxn ang="0">
                  <a:pos x="82" y="282"/>
                </a:cxn>
                <a:cxn ang="0">
                  <a:pos x="100" y="286"/>
                </a:cxn>
                <a:cxn ang="0">
                  <a:pos x="132" y="298"/>
                </a:cxn>
                <a:cxn ang="0">
                  <a:pos x="154" y="300"/>
                </a:cxn>
                <a:cxn ang="0">
                  <a:pos x="166" y="308"/>
                </a:cxn>
                <a:cxn ang="0">
                  <a:pos x="232" y="324"/>
                </a:cxn>
                <a:cxn ang="0">
                  <a:pos x="280" y="352"/>
                </a:cxn>
                <a:cxn ang="0">
                  <a:pos x="344" y="408"/>
                </a:cxn>
                <a:cxn ang="0">
                  <a:pos x="378" y="450"/>
                </a:cxn>
                <a:cxn ang="0">
                  <a:pos x="388" y="444"/>
                </a:cxn>
                <a:cxn ang="0">
                  <a:pos x="430" y="412"/>
                </a:cxn>
                <a:cxn ang="0">
                  <a:pos x="438" y="466"/>
                </a:cxn>
                <a:cxn ang="0">
                  <a:pos x="450" y="528"/>
                </a:cxn>
                <a:cxn ang="0">
                  <a:pos x="452" y="542"/>
                </a:cxn>
                <a:cxn ang="0">
                  <a:pos x="506" y="546"/>
                </a:cxn>
                <a:cxn ang="0">
                  <a:pos x="552" y="520"/>
                </a:cxn>
                <a:cxn ang="0">
                  <a:pos x="612" y="512"/>
                </a:cxn>
                <a:cxn ang="0">
                  <a:pos x="628" y="510"/>
                </a:cxn>
                <a:cxn ang="0">
                  <a:pos x="640" y="490"/>
                </a:cxn>
                <a:cxn ang="0">
                  <a:pos x="588" y="430"/>
                </a:cxn>
                <a:cxn ang="0">
                  <a:pos x="534" y="364"/>
                </a:cxn>
                <a:cxn ang="0">
                  <a:pos x="554" y="342"/>
                </a:cxn>
                <a:cxn ang="0">
                  <a:pos x="616" y="314"/>
                </a:cxn>
                <a:cxn ang="0">
                  <a:pos x="630" y="300"/>
                </a:cxn>
                <a:cxn ang="0">
                  <a:pos x="678" y="270"/>
                </a:cxn>
                <a:cxn ang="0">
                  <a:pos x="694" y="232"/>
                </a:cxn>
                <a:cxn ang="0">
                  <a:pos x="716" y="218"/>
                </a:cxn>
                <a:cxn ang="0">
                  <a:pos x="764" y="200"/>
                </a:cxn>
                <a:cxn ang="0">
                  <a:pos x="772" y="166"/>
                </a:cxn>
                <a:cxn ang="0">
                  <a:pos x="726" y="146"/>
                </a:cxn>
                <a:cxn ang="0">
                  <a:pos x="670" y="168"/>
                </a:cxn>
                <a:cxn ang="0">
                  <a:pos x="668" y="158"/>
                </a:cxn>
                <a:cxn ang="0">
                  <a:pos x="684" y="124"/>
                </a:cxn>
                <a:cxn ang="0">
                  <a:pos x="702" y="106"/>
                </a:cxn>
                <a:cxn ang="0">
                  <a:pos x="654" y="114"/>
                </a:cxn>
                <a:cxn ang="0">
                  <a:pos x="610" y="136"/>
                </a:cxn>
                <a:cxn ang="0">
                  <a:pos x="552" y="148"/>
                </a:cxn>
                <a:cxn ang="0">
                  <a:pos x="460" y="178"/>
                </a:cxn>
                <a:cxn ang="0">
                  <a:pos x="424" y="182"/>
                </a:cxn>
                <a:cxn ang="0">
                  <a:pos x="314" y="110"/>
                </a:cxn>
                <a:cxn ang="0">
                  <a:pos x="280" y="104"/>
                </a:cxn>
                <a:cxn ang="0">
                  <a:pos x="306" y="134"/>
                </a:cxn>
                <a:cxn ang="0">
                  <a:pos x="286" y="144"/>
                </a:cxn>
                <a:cxn ang="0">
                  <a:pos x="218" y="130"/>
                </a:cxn>
                <a:cxn ang="0">
                  <a:pos x="194" y="100"/>
                </a:cxn>
                <a:cxn ang="0">
                  <a:pos x="184" y="46"/>
                </a:cxn>
                <a:cxn ang="0">
                  <a:pos x="212" y="68"/>
                </a:cxn>
                <a:cxn ang="0">
                  <a:pos x="230" y="92"/>
                </a:cxn>
                <a:cxn ang="0">
                  <a:pos x="216" y="44"/>
                </a:cxn>
              </a:cxnLst>
              <a:rect l="0" t="0" r="r" b="b"/>
              <a:pathLst>
                <a:path w="782" h="548">
                  <a:moveTo>
                    <a:pt x="106" y="0"/>
                  </a:moveTo>
                  <a:lnTo>
                    <a:pt x="106" y="0"/>
                  </a:lnTo>
                  <a:lnTo>
                    <a:pt x="90" y="6"/>
                  </a:lnTo>
                  <a:lnTo>
                    <a:pt x="82" y="12"/>
                  </a:lnTo>
                  <a:lnTo>
                    <a:pt x="76" y="16"/>
                  </a:lnTo>
                  <a:lnTo>
                    <a:pt x="76" y="16"/>
                  </a:lnTo>
                  <a:lnTo>
                    <a:pt x="68" y="24"/>
                  </a:lnTo>
                  <a:lnTo>
                    <a:pt x="60" y="30"/>
                  </a:lnTo>
                  <a:lnTo>
                    <a:pt x="50" y="36"/>
                  </a:lnTo>
                  <a:lnTo>
                    <a:pt x="46" y="40"/>
                  </a:lnTo>
                  <a:lnTo>
                    <a:pt x="44" y="44"/>
                  </a:lnTo>
                  <a:lnTo>
                    <a:pt x="44" y="44"/>
                  </a:lnTo>
                  <a:lnTo>
                    <a:pt x="44" y="56"/>
                  </a:lnTo>
                  <a:lnTo>
                    <a:pt x="44" y="56"/>
                  </a:lnTo>
                  <a:lnTo>
                    <a:pt x="46" y="100"/>
                  </a:lnTo>
                  <a:lnTo>
                    <a:pt x="48" y="132"/>
                  </a:lnTo>
                  <a:lnTo>
                    <a:pt x="48" y="132"/>
                  </a:lnTo>
                  <a:lnTo>
                    <a:pt x="50" y="136"/>
                  </a:lnTo>
                  <a:lnTo>
                    <a:pt x="52" y="138"/>
                  </a:lnTo>
                  <a:lnTo>
                    <a:pt x="60" y="142"/>
                  </a:lnTo>
                  <a:lnTo>
                    <a:pt x="66" y="144"/>
                  </a:lnTo>
                  <a:lnTo>
                    <a:pt x="70" y="148"/>
                  </a:lnTo>
                  <a:lnTo>
                    <a:pt x="70" y="150"/>
                  </a:lnTo>
                  <a:lnTo>
                    <a:pt x="70" y="150"/>
                  </a:lnTo>
                  <a:lnTo>
                    <a:pt x="68" y="156"/>
                  </a:lnTo>
                  <a:lnTo>
                    <a:pt x="68" y="156"/>
                  </a:lnTo>
                  <a:lnTo>
                    <a:pt x="66" y="160"/>
                  </a:lnTo>
                  <a:lnTo>
                    <a:pt x="62" y="164"/>
                  </a:lnTo>
                  <a:lnTo>
                    <a:pt x="52" y="172"/>
                  </a:lnTo>
                  <a:lnTo>
                    <a:pt x="48" y="176"/>
                  </a:lnTo>
                  <a:lnTo>
                    <a:pt x="44" y="180"/>
                  </a:lnTo>
                  <a:lnTo>
                    <a:pt x="42" y="186"/>
                  </a:lnTo>
                  <a:lnTo>
                    <a:pt x="40" y="194"/>
                  </a:lnTo>
                  <a:lnTo>
                    <a:pt x="40" y="194"/>
                  </a:lnTo>
                  <a:lnTo>
                    <a:pt x="40" y="200"/>
                  </a:lnTo>
                  <a:lnTo>
                    <a:pt x="40" y="200"/>
                  </a:lnTo>
                  <a:lnTo>
                    <a:pt x="42" y="206"/>
                  </a:lnTo>
                  <a:lnTo>
                    <a:pt x="42" y="220"/>
                  </a:lnTo>
                  <a:lnTo>
                    <a:pt x="42" y="220"/>
                  </a:lnTo>
                  <a:lnTo>
                    <a:pt x="42" y="228"/>
                  </a:lnTo>
                  <a:lnTo>
                    <a:pt x="40" y="234"/>
                  </a:lnTo>
                  <a:lnTo>
                    <a:pt x="38" y="240"/>
                  </a:lnTo>
                  <a:lnTo>
                    <a:pt x="32" y="244"/>
                  </a:lnTo>
                  <a:lnTo>
                    <a:pt x="32" y="244"/>
                  </a:lnTo>
                  <a:lnTo>
                    <a:pt x="26" y="246"/>
                  </a:lnTo>
                  <a:lnTo>
                    <a:pt x="22" y="250"/>
                  </a:lnTo>
                  <a:lnTo>
                    <a:pt x="12" y="258"/>
                  </a:lnTo>
                  <a:lnTo>
                    <a:pt x="6" y="270"/>
                  </a:lnTo>
                  <a:lnTo>
                    <a:pt x="0" y="280"/>
                  </a:lnTo>
                  <a:lnTo>
                    <a:pt x="0" y="280"/>
                  </a:lnTo>
                  <a:lnTo>
                    <a:pt x="0" y="292"/>
                  </a:lnTo>
                  <a:lnTo>
                    <a:pt x="0" y="292"/>
                  </a:lnTo>
                  <a:lnTo>
                    <a:pt x="0" y="318"/>
                  </a:lnTo>
                  <a:lnTo>
                    <a:pt x="4" y="342"/>
                  </a:lnTo>
                  <a:lnTo>
                    <a:pt x="4" y="342"/>
                  </a:lnTo>
                  <a:lnTo>
                    <a:pt x="4" y="342"/>
                  </a:lnTo>
                  <a:lnTo>
                    <a:pt x="4" y="342"/>
                  </a:lnTo>
                  <a:lnTo>
                    <a:pt x="6" y="344"/>
                  </a:lnTo>
                  <a:lnTo>
                    <a:pt x="6" y="344"/>
                  </a:lnTo>
                  <a:lnTo>
                    <a:pt x="10" y="342"/>
                  </a:lnTo>
                  <a:lnTo>
                    <a:pt x="10" y="342"/>
                  </a:lnTo>
                  <a:lnTo>
                    <a:pt x="16" y="338"/>
                  </a:lnTo>
                  <a:lnTo>
                    <a:pt x="22" y="332"/>
                  </a:lnTo>
                  <a:lnTo>
                    <a:pt x="32" y="316"/>
                  </a:lnTo>
                  <a:lnTo>
                    <a:pt x="38" y="302"/>
                  </a:lnTo>
                  <a:lnTo>
                    <a:pt x="40" y="294"/>
                  </a:lnTo>
                  <a:lnTo>
                    <a:pt x="40" y="294"/>
                  </a:lnTo>
                  <a:lnTo>
                    <a:pt x="54" y="288"/>
                  </a:lnTo>
                  <a:lnTo>
                    <a:pt x="68" y="284"/>
                  </a:lnTo>
                  <a:lnTo>
                    <a:pt x="82" y="282"/>
                  </a:lnTo>
                  <a:lnTo>
                    <a:pt x="82" y="282"/>
                  </a:lnTo>
                  <a:lnTo>
                    <a:pt x="90" y="282"/>
                  </a:lnTo>
                  <a:lnTo>
                    <a:pt x="96" y="286"/>
                  </a:lnTo>
                  <a:lnTo>
                    <a:pt x="96" y="286"/>
                  </a:lnTo>
                  <a:lnTo>
                    <a:pt x="100" y="286"/>
                  </a:lnTo>
                  <a:lnTo>
                    <a:pt x="100" y="286"/>
                  </a:lnTo>
                  <a:lnTo>
                    <a:pt x="108" y="286"/>
                  </a:lnTo>
                  <a:lnTo>
                    <a:pt x="122" y="294"/>
                  </a:lnTo>
                  <a:lnTo>
                    <a:pt x="122" y="294"/>
                  </a:lnTo>
                  <a:lnTo>
                    <a:pt x="132" y="298"/>
                  </a:lnTo>
                  <a:lnTo>
                    <a:pt x="142" y="300"/>
                  </a:lnTo>
                  <a:lnTo>
                    <a:pt x="142" y="300"/>
                  </a:lnTo>
                  <a:lnTo>
                    <a:pt x="148" y="300"/>
                  </a:lnTo>
                  <a:lnTo>
                    <a:pt x="148" y="300"/>
                  </a:lnTo>
                  <a:lnTo>
                    <a:pt x="154" y="300"/>
                  </a:lnTo>
                  <a:lnTo>
                    <a:pt x="154" y="300"/>
                  </a:lnTo>
                  <a:lnTo>
                    <a:pt x="158" y="300"/>
                  </a:lnTo>
                  <a:lnTo>
                    <a:pt x="162" y="304"/>
                  </a:lnTo>
                  <a:lnTo>
                    <a:pt x="162" y="304"/>
                  </a:lnTo>
                  <a:lnTo>
                    <a:pt x="166" y="308"/>
                  </a:lnTo>
                  <a:lnTo>
                    <a:pt x="174" y="312"/>
                  </a:lnTo>
                  <a:lnTo>
                    <a:pt x="194" y="314"/>
                  </a:lnTo>
                  <a:lnTo>
                    <a:pt x="216" y="316"/>
                  </a:lnTo>
                  <a:lnTo>
                    <a:pt x="224" y="318"/>
                  </a:lnTo>
                  <a:lnTo>
                    <a:pt x="232" y="324"/>
                  </a:lnTo>
                  <a:lnTo>
                    <a:pt x="232" y="324"/>
                  </a:lnTo>
                  <a:lnTo>
                    <a:pt x="242" y="334"/>
                  </a:lnTo>
                  <a:lnTo>
                    <a:pt x="256" y="344"/>
                  </a:lnTo>
                  <a:lnTo>
                    <a:pt x="268" y="350"/>
                  </a:lnTo>
                  <a:lnTo>
                    <a:pt x="280" y="352"/>
                  </a:lnTo>
                  <a:lnTo>
                    <a:pt x="280" y="352"/>
                  </a:lnTo>
                  <a:lnTo>
                    <a:pt x="286" y="356"/>
                  </a:lnTo>
                  <a:lnTo>
                    <a:pt x="296" y="364"/>
                  </a:lnTo>
                  <a:lnTo>
                    <a:pt x="320" y="384"/>
                  </a:lnTo>
                  <a:lnTo>
                    <a:pt x="344" y="408"/>
                  </a:lnTo>
                  <a:lnTo>
                    <a:pt x="356" y="422"/>
                  </a:lnTo>
                  <a:lnTo>
                    <a:pt x="356" y="422"/>
                  </a:lnTo>
                  <a:lnTo>
                    <a:pt x="368" y="440"/>
                  </a:lnTo>
                  <a:lnTo>
                    <a:pt x="374" y="448"/>
                  </a:lnTo>
                  <a:lnTo>
                    <a:pt x="378" y="450"/>
                  </a:lnTo>
                  <a:lnTo>
                    <a:pt x="380" y="450"/>
                  </a:lnTo>
                  <a:lnTo>
                    <a:pt x="380" y="450"/>
                  </a:lnTo>
                  <a:lnTo>
                    <a:pt x="384" y="448"/>
                  </a:lnTo>
                  <a:lnTo>
                    <a:pt x="388" y="444"/>
                  </a:lnTo>
                  <a:lnTo>
                    <a:pt x="388" y="444"/>
                  </a:lnTo>
                  <a:lnTo>
                    <a:pt x="398" y="432"/>
                  </a:lnTo>
                  <a:lnTo>
                    <a:pt x="408" y="422"/>
                  </a:lnTo>
                  <a:lnTo>
                    <a:pt x="420" y="414"/>
                  </a:lnTo>
                  <a:lnTo>
                    <a:pt x="430" y="412"/>
                  </a:lnTo>
                  <a:lnTo>
                    <a:pt x="430" y="412"/>
                  </a:lnTo>
                  <a:lnTo>
                    <a:pt x="432" y="414"/>
                  </a:lnTo>
                  <a:lnTo>
                    <a:pt x="434" y="416"/>
                  </a:lnTo>
                  <a:lnTo>
                    <a:pt x="434" y="416"/>
                  </a:lnTo>
                  <a:lnTo>
                    <a:pt x="436" y="448"/>
                  </a:lnTo>
                  <a:lnTo>
                    <a:pt x="438" y="466"/>
                  </a:lnTo>
                  <a:lnTo>
                    <a:pt x="442" y="484"/>
                  </a:lnTo>
                  <a:lnTo>
                    <a:pt x="442" y="484"/>
                  </a:lnTo>
                  <a:lnTo>
                    <a:pt x="450" y="510"/>
                  </a:lnTo>
                  <a:lnTo>
                    <a:pt x="452" y="522"/>
                  </a:lnTo>
                  <a:lnTo>
                    <a:pt x="450" y="528"/>
                  </a:lnTo>
                  <a:lnTo>
                    <a:pt x="448" y="534"/>
                  </a:lnTo>
                  <a:lnTo>
                    <a:pt x="448" y="534"/>
                  </a:lnTo>
                  <a:lnTo>
                    <a:pt x="446" y="538"/>
                  </a:lnTo>
                  <a:lnTo>
                    <a:pt x="448" y="540"/>
                  </a:lnTo>
                  <a:lnTo>
                    <a:pt x="452" y="542"/>
                  </a:lnTo>
                  <a:lnTo>
                    <a:pt x="456" y="544"/>
                  </a:lnTo>
                  <a:lnTo>
                    <a:pt x="472" y="548"/>
                  </a:lnTo>
                  <a:lnTo>
                    <a:pt x="488" y="548"/>
                  </a:lnTo>
                  <a:lnTo>
                    <a:pt x="488" y="548"/>
                  </a:lnTo>
                  <a:lnTo>
                    <a:pt x="506" y="546"/>
                  </a:lnTo>
                  <a:lnTo>
                    <a:pt x="516" y="544"/>
                  </a:lnTo>
                  <a:lnTo>
                    <a:pt x="516" y="544"/>
                  </a:lnTo>
                  <a:lnTo>
                    <a:pt x="526" y="538"/>
                  </a:lnTo>
                  <a:lnTo>
                    <a:pt x="542" y="526"/>
                  </a:lnTo>
                  <a:lnTo>
                    <a:pt x="552" y="520"/>
                  </a:lnTo>
                  <a:lnTo>
                    <a:pt x="564" y="516"/>
                  </a:lnTo>
                  <a:lnTo>
                    <a:pt x="578" y="512"/>
                  </a:lnTo>
                  <a:lnTo>
                    <a:pt x="596" y="512"/>
                  </a:lnTo>
                  <a:lnTo>
                    <a:pt x="596" y="512"/>
                  </a:lnTo>
                  <a:lnTo>
                    <a:pt x="612" y="512"/>
                  </a:lnTo>
                  <a:lnTo>
                    <a:pt x="612" y="512"/>
                  </a:lnTo>
                  <a:lnTo>
                    <a:pt x="614" y="512"/>
                  </a:lnTo>
                  <a:lnTo>
                    <a:pt x="614" y="512"/>
                  </a:lnTo>
                  <a:lnTo>
                    <a:pt x="620" y="512"/>
                  </a:lnTo>
                  <a:lnTo>
                    <a:pt x="628" y="510"/>
                  </a:lnTo>
                  <a:lnTo>
                    <a:pt x="636" y="508"/>
                  </a:lnTo>
                  <a:lnTo>
                    <a:pt x="638" y="504"/>
                  </a:lnTo>
                  <a:lnTo>
                    <a:pt x="640" y="500"/>
                  </a:lnTo>
                  <a:lnTo>
                    <a:pt x="640" y="496"/>
                  </a:lnTo>
                  <a:lnTo>
                    <a:pt x="640" y="490"/>
                  </a:lnTo>
                  <a:lnTo>
                    <a:pt x="636" y="484"/>
                  </a:lnTo>
                  <a:lnTo>
                    <a:pt x="632" y="476"/>
                  </a:lnTo>
                  <a:lnTo>
                    <a:pt x="616" y="456"/>
                  </a:lnTo>
                  <a:lnTo>
                    <a:pt x="588" y="430"/>
                  </a:lnTo>
                  <a:lnTo>
                    <a:pt x="588" y="430"/>
                  </a:lnTo>
                  <a:lnTo>
                    <a:pt x="558" y="402"/>
                  </a:lnTo>
                  <a:lnTo>
                    <a:pt x="548" y="390"/>
                  </a:lnTo>
                  <a:lnTo>
                    <a:pt x="540" y="380"/>
                  </a:lnTo>
                  <a:lnTo>
                    <a:pt x="536" y="372"/>
                  </a:lnTo>
                  <a:lnTo>
                    <a:pt x="534" y="364"/>
                  </a:lnTo>
                  <a:lnTo>
                    <a:pt x="534" y="358"/>
                  </a:lnTo>
                  <a:lnTo>
                    <a:pt x="536" y="354"/>
                  </a:lnTo>
                  <a:lnTo>
                    <a:pt x="538" y="350"/>
                  </a:lnTo>
                  <a:lnTo>
                    <a:pt x="544" y="346"/>
                  </a:lnTo>
                  <a:lnTo>
                    <a:pt x="554" y="342"/>
                  </a:lnTo>
                  <a:lnTo>
                    <a:pt x="576" y="336"/>
                  </a:lnTo>
                  <a:lnTo>
                    <a:pt x="576" y="336"/>
                  </a:lnTo>
                  <a:lnTo>
                    <a:pt x="590" y="330"/>
                  </a:lnTo>
                  <a:lnTo>
                    <a:pt x="604" y="322"/>
                  </a:lnTo>
                  <a:lnTo>
                    <a:pt x="616" y="314"/>
                  </a:lnTo>
                  <a:lnTo>
                    <a:pt x="618" y="310"/>
                  </a:lnTo>
                  <a:lnTo>
                    <a:pt x="620" y="304"/>
                  </a:lnTo>
                  <a:lnTo>
                    <a:pt x="620" y="304"/>
                  </a:lnTo>
                  <a:lnTo>
                    <a:pt x="624" y="302"/>
                  </a:lnTo>
                  <a:lnTo>
                    <a:pt x="630" y="300"/>
                  </a:lnTo>
                  <a:lnTo>
                    <a:pt x="638" y="298"/>
                  </a:lnTo>
                  <a:lnTo>
                    <a:pt x="648" y="296"/>
                  </a:lnTo>
                  <a:lnTo>
                    <a:pt x="660" y="290"/>
                  </a:lnTo>
                  <a:lnTo>
                    <a:pt x="672" y="278"/>
                  </a:lnTo>
                  <a:lnTo>
                    <a:pt x="678" y="270"/>
                  </a:lnTo>
                  <a:lnTo>
                    <a:pt x="684" y="262"/>
                  </a:lnTo>
                  <a:lnTo>
                    <a:pt x="690" y="250"/>
                  </a:lnTo>
                  <a:lnTo>
                    <a:pt x="694" y="236"/>
                  </a:lnTo>
                  <a:lnTo>
                    <a:pt x="694" y="236"/>
                  </a:lnTo>
                  <a:lnTo>
                    <a:pt x="694" y="232"/>
                  </a:lnTo>
                  <a:lnTo>
                    <a:pt x="694" y="230"/>
                  </a:lnTo>
                  <a:lnTo>
                    <a:pt x="696" y="226"/>
                  </a:lnTo>
                  <a:lnTo>
                    <a:pt x="700" y="222"/>
                  </a:lnTo>
                  <a:lnTo>
                    <a:pt x="706" y="220"/>
                  </a:lnTo>
                  <a:lnTo>
                    <a:pt x="716" y="218"/>
                  </a:lnTo>
                  <a:lnTo>
                    <a:pt x="728" y="216"/>
                  </a:lnTo>
                  <a:lnTo>
                    <a:pt x="728" y="216"/>
                  </a:lnTo>
                  <a:lnTo>
                    <a:pt x="742" y="218"/>
                  </a:lnTo>
                  <a:lnTo>
                    <a:pt x="742" y="218"/>
                  </a:lnTo>
                  <a:lnTo>
                    <a:pt x="764" y="200"/>
                  </a:lnTo>
                  <a:lnTo>
                    <a:pt x="778" y="184"/>
                  </a:lnTo>
                  <a:lnTo>
                    <a:pt x="780" y="178"/>
                  </a:lnTo>
                  <a:lnTo>
                    <a:pt x="782" y="172"/>
                  </a:lnTo>
                  <a:lnTo>
                    <a:pt x="782" y="172"/>
                  </a:lnTo>
                  <a:lnTo>
                    <a:pt x="772" y="166"/>
                  </a:lnTo>
                  <a:lnTo>
                    <a:pt x="772" y="166"/>
                  </a:lnTo>
                  <a:lnTo>
                    <a:pt x="754" y="154"/>
                  </a:lnTo>
                  <a:lnTo>
                    <a:pt x="742" y="148"/>
                  </a:lnTo>
                  <a:lnTo>
                    <a:pt x="734" y="146"/>
                  </a:lnTo>
                  <a:lnTo>
                    <a:pt x="726" y="146"/>
                  </a:lnTo>
                  <a:lnTo>
                    <a:pt x="726" y="146"/>
                  </a:lnTo>
                  <a:lnTo>
                    <a:pt x="712" y="148"/>
                  </a:lnTo>
                  <a:lnTo>
                    <a:pt x="692" y="156"/>
                  </a:lnTo>
                  <a:lnTo>
                    <a:pt x="692" y="156"/>
                  </a:lnTo>
                  <a:lnTo>
                    <a:pt x="670" y="168"/>
                  </a:lnTo>
                  <a:lnTo>
                    <a:pt x="662" y="172"/>
                  </a:lnTo>
                  <a:lnTo>
                    <a:pt x="662" y="172"/>
                  </a:lnTo>
                  <a:lnTo>
                    <a:pt x="662" y="170"/>
                  </a:lnTo>
                  <a:lnTo>
                    <a:pt x="664" y="168"/>
                  </a:lnTo>
                  <a:lnTo>
                    <a:pt x="668" y="158"/>
                  </a:lnTo>
                  <a:lnTo>
                    <a:pt x="668" y="158"/>
                  </a:lnTo>
                  <a:lnTo>
                    <a:pt x="674" y="140"/>
                  </a:lnTo>
                  <a:lnTo>
                    <a:pt x="678" y="130"/>
                  </a:lnTo>
                  <a:lnTo>
                    <a:pt x="680" y="126"/>
                  </a:lnTo>
                  <a:lnTo>
                    <a:pt x="684" y="124"/>
                  </a:lnTo>
                  <a:lnTo>
                    <a:pt x="684" y="124"/>
                  </a:lnTo>
                  <a:lnTo>
                    <a:pt x="692" y="120"/>
                  </a:lnTo>
                  <a:lnTo>
                    <a:pt x="700" y="112"/>
                  </a:lnTo>
                  <a:lnTo>
                    <a:pt x="702" y="110"/>
                  </a:lnTo>
                  <a:lnTo>
                    <a:pt x="702" y="106"/>
                  </a:lnTo>
                  <a:lnTo>
                    <a:pt x="700" y="104"/>
                  </a:lnTo>
                  <a:lnTo>
                    <a:pt x="696" y="104"/>
                  </a:lnTo>
                  <a:lnTo>
                    <a:pt x="696" y="104"/>
                  </a:lnTo>
                  <a:lnTo>
                    <a:pt x="682" y="106"/>
                  </a:lnTo>
                  <a:lnTo>
                    <a:pt x="654" y="114"/>
                  </a:lnTo>
                  <a:lnTo>
                    <a:pt x="654" y="114"/>
                  </a:lnTo>
                  <a:lnTo>
                    <a:pt x="650" y="116"/>
                  </a:lnTo>
                  <a:lnTo>
                    <a:pt x="638" y="124"/>
                  </a:lnTo>
                  <a:lnTo>
                    <a:pt x="620" y="132"/>
                  </a:lnTo>
                  <a:lnTo>
                    <a:pt x="610" y="136"/>
                  </a:lnTo>
                  <a:lnTo>
                    <a:pt x="600" y="138"/>
                  </a:lnTo>
                  <a:lnTo>
                    <a:pt x="600" y="138"/>
                  </a:lnTo>
                  <a:lnTo>
                    <a:pt x="570" y="140"/>
                  </a:lnTo>
                  <a:lnTo>
                    <a:pt x="560" y="142"/>
                  </a:lnTo>
                  <a:lnTo>
                    <a:pt x="552" y="148"/>
                  </a:lnTo>
                  <a:lnTo>
                    <a:pt x="552" y="148"/>
                  </a:lnTo>
                  <a:lnTo>
                    <a:pt x="544" y="152"/>
                  </a:lnTo>
                  <a:lnTo>
                    <a:pt x="532" y="158"/>
                  </a:lnTo>
                  <a:lnTo>
                    <a:pt x="496" y="170"/>
                  </a:lnTo>
                  <a:lnTo>
                    <a:pt x="460" y="178"/>
                  </a:lnTo>
                  <a:lnTo>
                    <a:pt x="444" y="182"/>
                  </a:lnTo>
                  <a:lnTo>
                    <a:pt x="430" y="184"/>
                  </a:lnTo>
                  <a:lnTo>
                    <a:pt x="430" y="184"/>
                  </a:lnTo>
                  <a:lnTo>
                    <a:pt x="424" y="182"/>
                  </a:lnTo>
                  <a:lnTo>
                    <a:pt x="424" y="182"/>
                  </a:lnTo>
                  <a:lnTo>
                    <a:pt x="404" y="176"/>
                  </a:lnTo>
                  <a:lnTo>
                    <a:pt x="378" y="162"/>
                  </a:lnTo>
                  <a:lnTo>
                    <a:pt x="348" y="140"/>
                  </a:lnTo>
                  <a:lnTo>
                    <a:pt x="314" y="110"/>
                  </a:lnTo>
                  <a:lnTo>
                    <a:pt x="314" y="110"/>
                  </a:lnTo>
                  <a:lnTo>
                    <a:pt x="304" y="108"/>
                  </a:lnTo>
                  <a:lnTo>
                    <a:pt x="294" y="104"/>
                  </a:lnTo>
                  <a:lnTo>
                    <a:pt x="286" y="104"/>
                  </a:lnTo>
                  <a:lnTo>
                    <a:pt x="286" y="104"/>
                  </a:lnTo>
                  <a:lnTo>
                    <a:pt x="280" y="104"/>
                  </a:lnTo>
                  <a:lnTo>
                    <a:pt x="280" y="106"/>
                  </a:lnTo>
                  <a:lnTo>
                    <a:pt x="280" y="110"/>
                  </a:lnTo>
                  <a:lnTo>
                    <a:pt x="288" y="120"/>
                  </a:lnTo>
                  <a:lnTo>
                    <a:pt x="306" y="134"/>
                  </a:lnTo>
                  <a:lnTo>
                    <a:pt x="306" y="134"/>
                  </a:lnTo>
                  <a:lnTo>
                    <a:pt x="306" y="136"/>
                  </a:lnTo>
                  <a:lnTo>
                    <a:pt x="304" y="140"/>
                  </a:lnTo>
                  <a:lnTo>
                    <a:pt x="298" y="144"/>
                  </a:lnTo>
                  <a:lnTo>
                    <a:pt x="286" y="144"/>
                  </a:lnTo>
                  <a:lnTo>
                    <a:pt x="286" y="144"/>
                  </a:lnTo>
                  <a:lnTo>
                    <a:pt x="266" y="142"/>
                  </a:lnTo>
                  <a:lnTo>
                    <a:pt x="266" y="142"/>
                  </a:lnTo>
                  <a:lnTo>
                    <a:pt x="238" y="136"/>
                  </a:lnTo>
                  <a:lnTo>
                    <a:pt x="228" y="134"/>
                  </a:lnTo>
                  <a:lnTo>
                    <a:pt x="218" y="130"/>
                  </a:lnTo>
                  <a:lnTo>
                    <a:pt x="210" y="124"/>
                  </a:lnTo>
                  <a:lnTo>
                    <a:pt x="204" y="118"/>
                  </a:lnTo>
                  <a:lnTo>
                    <a:pt x="198" y="110"/>
                  </a:lnTo>
                  <a:lnTo>
                    <a:pt x="194" y="100"/>
                  </a:lnTo>
                  <a:lnTo>
                    <a:pt x="194" y="100"/>
                  </a:lnTo>
                  <a:lnTo>
                    <a:pt x="182" y="64"/>
                  </a:lnTo>
                  <a:lnTo>
                    <a:pt x="180" y="50"/>
                  </a:lnTo>
                  <a:lnTo>
                    <a:pt x="182" y="46"/>
                  </a:lnTo>
                  <a:lnTo>
                    <a:pt x="184" y="46"/>
                  </a:lnTo>
                  <a:lnTo>
                    <a:pt x="184" y="46"/>
                  </a:lnTo>
                  <a:lnTo>
                    <a:pt x="188" y="46"/>
                  </a:lnTo>
                  <a:lnTo>
                    <a:pt x="192" y="50"/>
                  </a:lnTo>
                  <a:lnTo>
                    <a:pt x="192" y="50"/>
                  </a:lnTo>
                  <a:lnTo>
                    <a:pt x="204" y="60"/>
                  </a:lnTo>
                  <a:lnTo>
                    <a:pt x="212" y="68"/>
                  </a:lnTo>
                  <a:lnTo>
                    <a:pt x="220" y="86"/>
                  </a:lnTo>
                  <a:lnTo>
                    <a:pt x="220" y="86"/>
                  </a:lnTo>
                  <a:lnTo>
                    <a:pt x="226" y="92"/>
                  </a:lnTo>
                  <a:lnTo>
                    <a:pt x="230" y="92"/>
                  </a:lnTo>
                  <a:lnTo>
                    <a:pt x="230" y="92"/>
                  </a:lnTo>
                  <a:lnTo>
                    <a:pt x="234" y="92"/>
                  </a:lnTo>
                  <a:lnTo>
                    <a:pt x="236" y="90"/>
                  </a:lnTo>
                  <a:lnTo>
                    <a:pt x="240" y="86"/>
                  </a:lnTo>
                  <a:lnTo>
                    <a:pt x="216" y="44"/>
                  </a:lnTo>
                  <a:lnTo>
                    <a:pt x="216" y="44"/>
                  </a:lnTo>
                  <a:lnTo>
                    <a:pt x="142" y="20"/>
                  </a:lnTo>
                  <a:lnTo>
                    <a:pt x="142" y="20"/>
                  </a:lnTo>
                  <a:lnTo>
                    <a:pt x="124" y="12"/>
                  </a:lnTo>
                  <a:lnTo>
                    <a:pt x="106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38" name="Freeform 35">
              <a:extLst>
                <a:ext uri="{FF2B5EF4-FFF2-40B4-BE49-F238E27FC236}">
                  <a16:creationId xmlns:a16="http://schemas.microsoft.com/office/drawing/2014/main" id="{01EF8B23-ECB5-412D-ACAF-D8029820FC68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8600" y="3892550"/>
              <a:ext cx="1241425" cy="869950"/>
            </a:xfrm>
            <a:custGeom>
              <a:avLst/>
              <a:gdLst>
                <a:gd name="T0" fmla="*/ 191531865 w 782"/>
                <a:gd name="T1" fmla="*/ 40322494 h 548"/>
                <a:gd name="T2" fmla="*/ 115927201 w 782"/>
                <a:gd name="T3" fmla="*/ 100806230 h 548"/>
                <a:gd name="T4" fmla="*/ 115927201 w 782"/>
                <a:gd name="T5" fmla="*/ 252015612 h 548"/>
                <a:gd name="T6" fmla="*/ 151209377 w 782"/>
                <a:gd name="T7" fmla="*/ 357862127 h 548"/>
                <a:gd name="T8" fmla="*/ 171370621 w 782"/>
                <a:gd name="T9" fmla="*/ 393144299 h 548"/>
                <a:gd name="T10" fmla="*/ 120967512 w 782"/>
                <a:gd name="T11" fmla="*/ 443547501 h 548"/>
                <a:gd name="T12" fmla="*/ 100806243 w 782"/>
                <a:gd name="T13" fmla="*/ 504031224 h 548"/>
                <a:gd name="T14" fmla="*/ 105846579 w 782"/>
                <a:gd name="T15" fmla="*/ 574595567 h 548"/>
                <a:gd name="T16" fmla="*/ 65524067 w 782"/>
                <a:gd name="T17" fmla="*/ 619958360 h 548"/>
                <a:gd name="T18" fmla="*/ 0 w 782"/>
                <a:gd name="T19" fmla="*/ 705643634 h 548"/>
                <a:gd name="T20" fmla="*/ 10080625 w 782"/>
                <a:gd name="T21" fmla="*/ 861893450 h 548"/>
                <a:gd name="T22" fmla="*/ 25201561 w 782"/>
                <a:gd name="T23" fmla="*/ 861893450 h 548"/>
                <a:gd name="T24" fmla="*/ 95765932 w 782"/>
                <a:gd name="T25" fmla="*/ 761087047 h 548"/>
                <a:gd name="T26" fmla="*/ 206652798 w 782"/>
                <a:gd name="T27" fmla="*/ 710683944 h 548"/>
                <a:gd name="T28" fmla="*/ 252015646 w 782"/>
                <a:gd name="T29" fmla="*/ 720764565 h 548"/>
                <a:gd name="T30" fmla="*/ 332660620 w 782"/>
                <a:gd name="T31" fmla="*/ 751006426 h 548"/>
                <a:gd name="T32" fmla="*/ 388104041 w 782"/>
                <a:gd name="T33" fmla="*/ 756046737 h 548"/>
                <a:gd name="T34" fmla="*/ 418346005 w 782"/>
                <a:gd name="T35" fmla="*/ 776207978 h 548"/>
                <a:gd name="T36" fmla="*/ 584676266 w 782"/>
                <a:gd name="T37" fmla="*/ 816530460 h 548"/>
                <a:gd name="T38" fmla="*/ 705643728 w 782"/>
                <a:gd name="T39" fmla="*/ 887095002 h 548"/>
                <a:gd name="T40" fmla="*/ 866933876 w 782"/>
                <a:gd name="T41" fmla="*/ 1028223689 h 548"/>
                <a:gd name="T42" fmla="*/ 952619162 w 782"/>
                <a:gd name="T43" fmla="*/ 1134070204 h 548"/>
                <a:gd name="T44" fmla="*/ 977820717 w 782"/>
                <a:gd name="T45" fmla="*/ 1118949273 h 548"/>
                <a:gd name="T46" fmla="*/ 1083667246 w 782"/>
                <a:gd name="T47" fmla="*/ 1038304309 h 548"/>
                <a:gd name="T48" fmla="*/ 1103828490 w 782"/>
                <a:gd name="T49" fmla="*/ 1174392686 h 548"/>
                <a:gd name="T50" fmla="*/ 1134070355 w 782"/>
                <a:gd name="T51" fmla="*/ 1330642304 h 548"/>
                <a:gd name="T52" fmla="*/ 1139110666 w 782"/>
                <a:gd name="T53" fmla="*/ 1365924476 h 548"/>
                <a:gd name="T54" fmla="*/ 1275199061 w 782"/>
                <a:gd name="T55" fmla="*/ 1376005096 h 548"/>
                <a:gd name="T56" fmla="*/ 1391126213 w 782"/>
                <a:gd name="T57" fmla="*/ 1310481063 h 548"/>
                <a:gd name="T58" fmla="*/ 1542335540 w 782"/>
                <a:gd name="T59" fmla="*/ 1290319822 h 548"/>
                <a:gd name="T60" fmla="*/ 1582658028 w 782"/>
                <a:gd name="T61" fmla="*/ 1285279512 h 548"/>
                <a:gd name="T62" fmla="*/ 1612899893 w 782"/>
                <a:gd name="T63" fmla="*/ 1234876409 h 548"/>
                <a:gd name="T64" fmla="*/ 1481851809 w 782"/>
                <a:gd name="T65" fmla="*/ 1083667102 h 548"/>
                <a:gd name="T66" fmla="*/ 1345763414 w 782"/>
                <a:gd name="T67" fmla="*/ 917336863 h 548"/>
                <a:gd name="T68" fmla="*/ 1396166523 w 782"/>
                <a:gd name="T69" fmla="*/ 861893450 h 548"/>
                <a:gd name="T70" fmla="*/ 1552416162 w 782"/>
                <a:gd name="T71" fmla="*/ 791328908 h 548"/>
                <a:gd name="T72" fmla="*/ 1587698339 w 782"/>
                <a:gd name="T73" fmla="*/ 756046737 h 548"/>
                <a:gd name="T74" fmla="*/ 1708666198 w 782"/>
                <a:gd name="T75" fmla="*/ 680442083 h 548"/>
                <a:gd name="T76" fmla="*/ 1748988685 w 782"/>
                <a:gd name="T77" fmla="*/ 584676188 h 548"/>
                <a:gd name="T78" fmla="*/ 1804432105 w 782"/>
                <a:gd name="T79" fmla="*/ 549394016 h 548"/>
                <a:gd name="T80" fmla="*/ 1925399568 w 782"/>
                <a:gd name="T81" fmla="*/ 504031224 h 548"/>
                <a:gd name="T82" fmla="*/ 1945560811 w 782"/>
                <a:gd name="T83" fmla="*/ 418345950 h 548"/>
                <a:gd name="T84" fmla="*/ 1829633660 w 782"/>
                <a:gd name="T85" fmla="*/ 367942748 h 548"/>
                <a:gd name="T86" fmla="*/ 1688504954 w 782"/>
                <a:gd name="T87" fmla="*/ 423386260 h 548"/>
                <a:gd name="T88" fmla="*/ 1683464643 w 782"/>
                <a:gd name="T89" fmla="*/ 398184609 h 548"/>
                <a:gd name="T90" fmla="*/ 1723787131 w 782"/>
                <a:gd name="T91" fmla="*/ 312499335 h 548"/>
                <a:gd name="T92" fmla="*/ 1769149929 w 782"/>
                <a:gd name="T93" fmla="*/ 267136543 h 548"/>
                <a:gd name="T94" fmla="*/ 1648182070 w 782"/>
                <a:gd name="T95" fmla="*/ 287297784 h 548"/>
                <a:gd name="T96" fmla="*/ 1537295229 w 782"/>
                <a:gd name="T97" fmla="*/ 342741197 h 548"/>
                <a:gd name="T98" fmla="*/ 1391126213 w 782"/>
                <a:gd name="T99" fmla="*/ 372983058 h 548"/>
                <a:gd name="T100" fmla="*/ 1159271910 w 782"/>
                <a:gd name="T101" fmla="*/ 448587811 h 548"/>
                <a:gd name="T102" fmla="*/ 1068546313 w 782"/>
                <a:gd name="T103" fmla="*/ 458668432 h 548"/>
                <a:gd name="T104" fmla="*/ 791329014 w 782"/>
                <a:gd name="T105" fmla="*/ 277217163 h 548"/>
                <a:gd name="T106" fmla="*/ 705643728 w 782"/>
                <a:gd name="T107" fmla="*/ 262096232 h 548"/>
                <a:gd name="T108" fmla="*/ 771167770 w 782"/>
                <a:gd name="T109" fmla="*/ 337700886 h 548"/>
                <a:gd name="T110" fmla="*/ 720764661 w 782"/>
                <a:gd name="T111" fmla="*/ 362902438 h 548"/>
                <a:gd name="T112" fmla="*/ 549394089 w 782"/>
                <a:gd name="T113" fmla="*/ 327620266 h 548"/>
                <a:gd name="T114" fmla="*/ 488910358 w 782"/>
                <a:gd name="T115" fmla="*/ 252015612 h 548"/>
                <a:gd name="T116" fmla="*/ 463708804 w 782"/>
                <a:gd name="T117" fmla="*/ 115927185 h 548"/>
                <a:gd name="T118" fmla="*/ 534273157 w 782"/>
                <a:gd name="T119" fmla="*/ 171370598 h 548"/>
                <a:gd name="T120" fmla="*/ 579635955 w 782"/>
                <a:gd name="T121" fmla="*/ 231854371 h 548"/>
                <a:gd name="T122" fmla="*/ 544353778 w 782"/>
                <a:gd name="T123" fmla="*/ 110886875 h 54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782"/>
                <a:gd name="T187" fmla="*/ 0 h 548"/>
                <a:gd name="T188" fmla="*/ 782 w 782"/>
                <a:gd name="T189" fmla="*/ 548 h 54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782" h="548">
                  <a:moveTo>
                    <a:pt x="106" y="0"/>
                  </a:moveTo>
                  <a:lnTo>
                    <a:pt x="106" y="0"/>
                  </a:lnTo>
                  <a:lnTo>
                    <a:pt x="90" y="6"/>
                  </a:lnTo>
                  <a:lnTo>
                    <a:pt x="82" y="12"/>
                  </a:lnTo>
                  <a:lnTo>
                    <a:pt x="76" y="16"/>
                  </a:lnTo>
                  <a:lnTo>
                    <a:pt x="68" y="24"/>
                  </a:lnTo>
                  <a:lnTo>
                    <a:pt x="60" y="30"/>
                  </a:lnTo>
                  <a:lnTo>
                    <a:pt x="50" y="36"/>
                  </a:lnTo>
                  <a:lnTo>
                    <a:pt x="46" y="40"/>
                  </a:lnTo>
                  <a:lnTo>
                    <a:pt x="44" y="44"/>
                  </a:lnTo>
                  <a:lnTo>
                    <a:pt x="44" y="56"/>
                  </a:lnTo>
                  <a:lnTo>
                    <a:pt x="46" y="100"/>
                  </a:lnTo>
                  <a:lnTo>
                    <a:pt x="48" y="132"/>
                  </a:lnTo>
                  <a:lnTo>
                    <a:pt x="50" y="136"/>
                  </a:lnTo>
                  <a:lnTo>
                    <a:pt x="52" y="138"/>
                  </a:lnTo>
                  <a:lnTo>
                    <a:pt x="60" y="142"/>
                  </a:lnTo>
                  <a:lnTo>
                    <a:pt x="66" y="144"/>
                  </a:lnTo>
                  <a:lnTo>
                    <a:pt x="70" y="148"/>
                  </a:lnTo>
                  <a:lnTo>
                    <a:pt x="70" y="150"/>
                  </a:lnTo>
                  <a:lnTo>
                    <a:pt x="68" y="156"/>
                  </a:lnTo>
                  <a:lnTo>
                    <a:pt x="66" y="160"/>
                  </a:lnTo>
                  <a:lnTo>
                    <a:pt x="62" y="164"/>
                  </a:lnTo>
                  <a:lnTo>
                    <a:pt x="52" y="172"/>
                  </a:lnTo>
                  <a:lnTo>
                    <a:pt x="48" y="176"/>
                  </a:lnTo>
                  <a:lnTo>
                    <a:pt x="44" y="180"/>
                  </a:lnTo>
                  <a:lnTo>
                    <a:pt x="42" y="186"/>
                  </a:lnTo>
                  <a:lnTo>
                    <a:pt x="40" y="194"/>
                  </a:lnTo>
                  <a:lnTo>
                    <a:pt x="40" y="200"/>
                  </a:lnTo>
                  <a:lnTo>
                    <a:pt x="42" y="206"/>
                  </a:lnTo>
                  <a:lnTo>
                    <a:pt x="42" y="220"/>
                  </a:lnTo>
                  <a:lnTo>
                    <a:pt x="42" y="228"/>
                  </a:lnTo>
                  <a:lnTo>
                    <a:pt x="40" y="234"/>
                  </a:lnTo>
                  <a:lnTo>
                    <a:pt x="38" y="240"/>
                  </a:lnTo>
                  <a:lnTo>
                    <a:pt x="32" y="244"/>
                  </a:lnTo>
                  <a:lnTo>
                    <a:pt x="26" y="246"/>
                  </a:lnTo>
                  <a:lnTo>
                    <a:pt x="22" y="250"/>
                  </a:lnTo>
                  <a:lnTo>
                    <a:pt x="12" y="258"/>
                  </a:lnTo>
                  <a:lnTo>
                    <a:pt x="6" y="270"/>
                  </a:lnTo>
                  <a:lnTo>
                    <a:pt x="0" y="280"/>
                  </a:lnTo>
                  <a:lnTo>
                    <a:pt x="0" y="292"/>
                  </a:lnTo>
                  <a:lnTo>
                    <a:pt x="0" y="318"/>
                  </a:lnTo>
                  <a:lnTo>
                    <a:pt x="4" y="342"/>
                  </a:lnTo>
                  <a:lnTo>
                    <a:pt x="6" y="344"/>
                  </a:lnTo>
                  <a:lnTo>
                    <a:pt x="10" y="342"/>
                  </a:lnTo>
                  <a:lnTo>
                    <a:pt x="16" y="338"/>
                  </a:lnTo>
                  <a:lnTo>
                    <a:pt x="22" y="332"/>
                  </a:lnTo>
                  <a:lnTo>
                    <a:pt x="32" y="316"/>
                  </a:lnTo>
                  <a:lnTo>
                    <a:pt x="38" y="302"/>
                  </a:lnTo>
                  <a:lnTo>
                    <a:pt x="40" y="294"/>
                  </a:lnTo>
                  <a:lnTo>
                    <a:pt x="54" y="288"/>
                  </a:lnTo>
                  <a:lnTo>
                    <a:pt x="68" y="284"/>
                  </a:lnTo>
                  <a:lnTo>
                    <a:pt x="82" y="282"/>
                  </a:lnTo>
                  <a:lnTo>
                    <a:pt x="90" y="282"/>
                  </a:lnTo>
                  <a:lnTo>
                    <a:pt x="96" y="286"/>
                  </a:lnTo>
                  <a:lnTo>
                    <a:pt x="100" y="286"/>
                  </a:lnTo>
                  <a:lnTo>
                    <a:pt x="108" y="286"/>
                  </a:lnTo>
                  <a:lnTo>
                    <a:pt x="122" y="294"/>
                  </a:lnTo>
                  <a:lnTo>
                    <a:pt x="132" y="298"/>
                  </a:lnTo>
                  <a:lnTo>
                    <a:pt x="142" y="300"/>
                  </a:lnTo>
                  <a:lnTo>
                    <a:pt x="148" y="300"/>
                  </a:lnTo>
                  <a:lnTo>
                    <a:pt x="154" y="300"/>
                  </a:lnTo>
                  <a:lnTo>
                    <a:pt x="158" y="300"/>
                  </a:lnTo>
                  <a:lnTo>
                    <a:pt x="162" y="304"/>
                  </a:lnTo>
                  <a:lnTo>
                    <a:pt x="166" y="308"/>
                  </a:lnTo>
                  <a:lnTo>
                    <a:pt x="174" y="312"/>
                  </a:lnTo>
                  <a:lnTo>
                    <a:pt x="194" y="314"/>
                  </a:lnTo>
                  <a:lnTo>
                    <a:pt x="216" y="316"/>
                  </a:lnTo>
                  <a:lnTo>
                    <a:pt x="224" y="318"/>
                  </a:lnTo>
                  <a:lnTo>
                    <a:pt x="232" y="324"/>
                  </a:lnTo>
                  <a:lnTo>
                    <a:pt x="242" y="334"/>
                  </a:lnTo>
                  <a:lnTo>
                    <a:pt x="256" y="344"/>
                  </a:lnTo>
                  <a:lnTo>
                    <a:pt x="268" y="350"/>
                  </a:lnTo>
                  <a:lnTo>
                    <a:pt x="280" y="352"/>
                  </a:lnTo>
                  <a:lnTo>
                    <a:pt x="286" y="356"/>
                  </a:lnTo>
                  <a:lnTo>
                    <a:pt x="296" y="364"/>
                  </a:lnTo>
                  <a:lnTo>
                    <a:pt x="320" y="384"/>
                  </a:lnTo>
                  <a:lnTo>
                    <a:pt x="344" y="408"/>
                  </a:lnTo>
                  <a:lnTo>
                    <a:pt x="356" y="422"/>
                  </a:lnTo>
                  <a:lnTo>
                    <a:pt x="368" y="440"/>
                  </a:lnTo>
                  <a:lnTo>
                    <a:pt x="374" y="448"/>
                  </a:lnTo>
                  <a:lnTo>
                    <a:pt x="378" y="450"/>
                  </a:lnTo>
                  <a:lnTo>
                    <a:pt x="380" y="450"/>
                  </a:lnTo>
                  <a:lnTo>
                    <a:pt x="384" y="448"/>
                  </a:lnTo>
                  <a:lnTo>
                    <a:pt x="388" y="444"/>
                  </a:lnTo>
                  <a:lnTo>
                    <a:pt x="398" y="432"/>
                  </a:lnTo>
                  <a:lnTo>
                    <a:pt x="408" y="422"/>
                  </a:lnTo>
                  <a:lnTo>
                    <a:pt x="420" y="414"/>
                  </a:lnTo>
                  <a:lnTo>
                    <a:pt x="430" y="412"/>
                  </a:lnTo>
                  <a:lnTo>
                    <a:pt x="432" y="414"/>
                  </a:lnTo>
                  <a:lnTo>
                    <a:pt x="434" y="416"/>
                  </a:lnTo>
                  <a:lnTo>
                    <a:pt x="436" y="448"/>
                  </a:lnTo>
                  <a:lnTo>
                    <a:pt x="438" y="466"/>
                  </a:lnTo>
                  <a:lnTo>
                    <a:pt x="442" y="484"/>
                  </a:lnTo>
                  <a:lnTo>
                    <a:pt x="450" y="510"/>
                  </a:lnTo>
                  <a:lnTo>
                    <a:pt x="452" y="522"/>
                  </a:lnTo>
                  <a:lnTo>
                    <a:pt x="450" y="528"/>
                  </a:lnTo>
                  <a:lnTo>
                    <a:pt x="448" y="534"/>
                  </a:lnTo>
                  <a:lnTo>
                    <a:pt x="446" y="538"/>
                  </a:lnTo>
                  <a:lnTo>
                    <a:pt x="448" y="540"/>
                  </a:lnTo>
                  <a:lnTo>
                    <a:pt x="452" y="542"/>
                  </a:lnTo>
                  <a:lnTo>
                    <a:pt x="456" y="544"/>
                  </a:lnTo>
                  <a:lnTo>
                    <a:pt x="472" y="548"/>
                  </a:lnTo>
                  <a:lnTo>
                    <a:pt x="488" y="548"/>
                  </a:lnTo>
                  <a:lnTo>
                    <a:pt x="506" y="546"/>
                  </a:lnTo>
                  <a:lnTo>
                    <a:pt x="516" y="544"/>
                  </a:lnTo>
                  <a:lnTo>
                    <a:pt x="526" y="538"/>
                  </a:lnTo>
                  <a:lnTo>
                    <a:pt x="542" y="526"/>
                  </a:lnTo>
                  <a:lnTo>
                    <a:pt x="552" y="520"/>
                  </a:lnTo>
                  <a:lnTo>
                    <a:pt x="564" y="516"/>
                  </a:lnTo>
                  <a:lnTo>
                    <a:pt x="578" y="512"/>
                  </a:lnTo>
                  <a:lnTo>
                    <a:pt x="596" y="512"/>
                  </a:lnTo>
                  <a:lnTo>
                    <a:pt x="612" y="512"/>
                  </a:lnTo>
                  <a:lnTo>
                    <a:pt x="614" y="512"/>
                  </a:lnTo>
                  <a:lnTo>
                    <a:pt x="620" y="512"/>
                  </a:lnTo>
                  <a:lnTo>
                    <a:pt x="628" y="510"/>
                  </a:lnTo>
                  <a:lnTo>
                    <a:pt x="636" y="508"/>
                  </a:lnTo>
                  <a:lnTo>
                    <a:pt x="638" y="504"/>
                  </a:lnTo>
                  <a:lnTo>
                    <a:pt x="640" y="500"/>
                  </a:lnTo>
                  <a:lnTo>
                    <a:pt x="640" y="496"/>
                  </a:lnTo>
                  <a:lnTo>
                    <a:pt x="640" y="490"/>
                  </a:lnTo>
                  <a:lnTo>
                    <a:pt x="636" y="484"/>
                  </a:lnTo>
                  <a:lnTo>
                    <a:pt x="632" y="476"/>
                  </a:lnTo>
                  <a:lnTo>
                    <a:pt x="616" y="456"/>
                  </a:lnTo>
                  <a:lnTo>
                    <a:pt x="588" y="430"/>
                  </a:lnTo>
                  <a:lnTo>
                    <a:pt x="558" y="402"/>
                  </a:lnTo>
                  <a:lnTo>
                    <a:pt x="548" y="390"/>
                  </a:lnTo>
                  <a:lnTo>
                    <a:pt x="540" y="380"/>
                  </a:lnTo>
                  <a:lnTo>
                    <a:pt x="536" y="372"/>
                  </a:lnTo>
                  <a:lnTo>
                    <a:pt x="534" y="364"/>
                  </a:lnTo>
                  <a:lnTo>
                    <a:pt x="534" y="358"/>
                  </a:lnTo>
                  <a:lnTo>
                    <a:pt x="536" y="354"/>
                  </a:lnTo>
                  <a:lnTo>
                    <a:pt x="538" y="350"/>
                  </a:lnTo>
                  <a:lnTo>
                    <a:pt x="544" y="346"/>
                  </a:lnTo>
                  <a:lnTo>
                    <a:pt x="554" y="342"/>
                  </a:lnTo>
                  <a:lnTo>
                    <a:pt x="576" y="336"/>
                  </a:lnTo>
                  <a:lnTo>
                    <a:pt x="590" y="330"/>
                  </a:lnTo>
                  <a:lnTo>
                    <a:pt x="604" y="322"/>
                  </a:lnTo>
                  <a:lnTo>
                    <a:pt x="616" y="314"/>
                  </a:lnTo>
                  <a:lnTo>
                    <a:pt x="618" y="310"/>
                  </a:lnTo>
                  <a:lnTo>
                    <a:pt x="620" y="304"/>
                  </a:lnTo>
                  <a:lnTo>
                    <a:pt x="624" y="302"/>
                  </a:lnTo>
                  <a:lnTo>
                    <a:pt x="630" y="300"/>
                  </a:lnTo>
                  <a:lnTo>
                    <a:pt x="638" y="298"/>
                  </a:lnTo>
                  <a:lnTo>
                    <a:pt x="648" y="296"/>
                  </a:lnTo>
                  <a:lnTo>
                    <a:pt x="660" y="290"/>
                  </a:lnTo>
                  <a:lnTo>
                    <a:pt x="672" y="278"/>
                  </a:lnTo>
                  <a:lnTo>
                    <a:pt x="678" y="270"/>
                  </a:lnTo>
                  <a:lnTo>
                    <a:pt x="684" y="262"/>
                  </a:lnTo>
                  <a:lnTo>
                    <a:pt x="690" y="250"/>
                  </a:lnTo>
                  <a:lnTo>
                    <a:pt x="694" y="236"/>
                  </a:lnTo>
                  <a:lnTo>
                    <a:pt x="694" y="232"/>
                  </a:lnTo>
                  <a:lnTo>
                    <a:pt x="694" y="230"/>
                  </a:lnTo>
                  <a:lnTo>
                    <a:pt x="696" y="226"/>
                  </a:lnTo>
                  <a:lnTo>
                    <a:pt x="700" y="222"/>
                  </a:lnTo>
                  <a:lnTo>
                    <a:pt x="706" y="220"/>
                  </a:lnTo>
                  <a:lnTo>
                    <a:pt x="716" y="218"/>
                  </a:lnTo>
                  <a:lnTo>
                    <a:pt x="728" y="216"/>
                  </a:lnTo>
                  <a:lnTo>
                    <a:pt x="742" y="218"/>
                  </a:lnTo>
                  <a:lnTo>
                    <a:pt x="764" y="200"/>
                  </a:lnTo>
                  <a:lnTo>
                    <a:pt x="778" y="184"/>
                  </a:lnTo>
                  <a:lnTo>
                    <a:pt x="780" y="178"/>
                  </a:lnTo>
                  <a:lnTo>
                    <a:pt x="782" y="172"/>
                  </a:lnTo>
                  <a:lnTo>
                    <a:pt x="772" y="166"/>
                  </a:lnTo>
                  <a:lnTo>
                    <a:pt x="754" y="154"/>
                  </a:lnTo>
                  <a:lnTo>
                    <a:pt x="742" y="148"/>
                  </a:lnTo>
                  <a:lnTo>
                    <a:pt x="734" y="146"/>
                  </a:lnTo>
                  <a:lnTo>
                    <a:pt x="726" y="146"/>
                  </a:lnTo>
                  <a:lnTo>
                    <a:pt x="712" y="148"/>
                  </a:lnTo>
                  <a:lnTo>
                    <a:pt x="692" y="156"/>
                  </a:lnTo>
                  <a:lnTo>
                    <a:pt x="670" y="168"/>
                  </a:lnTo>
                  <a:lnTo>
                    <a:pt x="662" y="172"/>
                  </a:lnTo>
                  <a:lnTo>
                    <a:pt x="662" y="170"/>
                  </a:lnTo>
                  <a:lnTo>
                    <a:pt x="664" y="168"/>
                  </a:lnTo>
                  <a:lnTo>
                    <a:pt x="668" y="158"/>
                  </a:lnTo>
                  <a:lnTo>
                    <a:pt x="674" y="140"/>
                  </a:lnTo>
                  <a:lnTo>
                    <a:pt x="678" y="130"/>
                  </a:lnTo>
                  <a:lnTo>
                    <a:pt x="680" y="126"/>
                  </a:lnTo>
                  <a:lnTo>
                    <a:pt x="684" y="124"/>
                  </a:lnTo>
                  <a:lnTo>
                    <a:pt x="692" y="120"/>
                  </a:lnTo>
                  <a:lnTo>
                    <a:pt x="700" y="112"/>
                  </a:lnTo>
                  <a:lnTo>
                    <a:pt x="702" y="110"/>
                  </a:lnTo>
                  <a:lnTo>
                    <a:pt x="702" y="106"/>
                  </a:lnTo>
                  <a:lnTo>
                    <a:pt x="700" y="104"/>
                  </a:lnTo>
                  <a:lnTo>
                    <a:pt x="696" y="104"/>
                  </a:lnTo>
                  <a:lnTo>
                    <a:pt x="682" y="106"/>
                  </a:lnTo>
                  <a:lnTo>
                    <a:pt x="654" y="114"/>
                  </a:lnTo>
                  <a:lnTo>
                    <a:pt x="650" y="116"/>
                  </a:lnTo>
                  <a:lnTo>
                    <a:pt x="638" y="124"/>
                  </a:lnTo>
                  <a:lnTo>
                    <a:pt x="620" y="132"/>
                  </a:lnTo>
                  <a:lnTo>
                    <a:pt x="610" y="136"/>
                  </a:lnTo>
                  <a:lnTo>
                    <a:pt x="600" y="138"/>
                  </a:lnTo>
                  <a:lnTo>
                    <a:pt x="570" y="140"/>
                  </a:lnTo>
                  <a:lnTo>
                    <a:pt x="560" y="142"/>
                  </a:lnTo>
                  <a:lnTo>
                    <a:pt x="552" y="148"/>
                  </a:lnTo>
                  <a:lnTo>
                    <a:pt x="544" y="152"/>
                  </a:lnTo>
                  <a:lnTo>
                    <a:pt x="532" y="158"/>
                  </a:lnTo>
                  <a:lnTo>
                    <a:pt x="496" y="170"/>
                  </a:lnTo>
                  <a:lnTo>
                    <a:pt x="460" y="178"/>
                  </a:lnTo>
                  <a:lnTo>
                    <a:pt x="444" y="182"/>
                  </a:lnTo>
                  <a:lnTo>
                    <a:pt x="430" y="184"/>
                  </a:lnTo>
                  <a:lnTo>
                    <a:pt x="424" y="182"/>
                  </a:lnTo>
                  <a:lnTo>
                    <a:pt x="404" y="176"/>
                  </a:lnTo>
                  <a:lnTo>
                    <a:pt x="378" y="162"/>
                  </a:lnTo>
                  <a:lnTo>
                    <a:pt x="348" y="140"/>
                  </a:lnTo>
                  <a:lnTo>
                    <a:pt x="314" y="110"/>
                  </a:lnTo>
                  <a:lnTo>
                    <a:pt x="304" y="108"/>
                  </a:lnTo>
                  <a:lnTo>
                    <a:pt x="294" y="104"/>
                  </a:lnTo>
                  <a:lnTo>
                    <a:pt x="286" y="104"/>
                  </a:lnTo>
                  <a:lnTo>
                    <a:pt x="280" y="104"/>
                  </a:lnTo>
                  <a:lnTo>
                    <a:pt x="280" y="106"/>
                  </a:lnTo>
                  <a:lnTo>
                    <a:pt x="280" y="110"/>
                  </a:lnTo>
                  <a:lnTo>
                    <a:pt x="288" y="120"/>
                  </a:lnTo>
                  <a:lnTo>
                    <a:pt x="306" y="134"/>
                  </a:lnTo>
                  <a:lnTo>
                    <a:pt x="306" y="136"/>
                  </a:lnTo>
                  <a:lnTo>
                    <a:pt x="304" y="140"/>
                  </a:lnTo>
                  <a:lnTo>
                    <a:pt x="298" y="144"/>
                  </a:lnTo>
                  <a:lnTo>
                    <a:pt x="286" y="144"/>
                  </a:lnTo>
                  <a:lnTo>
                    <a:pt x="266" y="142"/>
                  </a:lnTo>
                  <a:lnTo>
                    <a:pt x="238" y="136"/>
                  </a:lnTo>
                  <a:lnTo>
                    <a:pt x="228" y="134"/>
                  </a:lnTo>
                  <a:lnTo>
                    <a:pt x="218" y="130"/>
                  </a:lnTo>
                  <a:lnTo>
                    <a:pt x="210" y="124"/>
                  </a:lnTo>
                  <a:lnTo>
                    <a:pt x="204" y="118"/>
                  </a:lnTo>
                  <a:lnTo>
                    <a:pt x="198" y="110"/>
                  </a:lnTo>
                  <a:lnTo>
                    <a:pt x="194" y="100"/>
                  </a:lnTo>
                  <a:lnTo>
                    <a:pt x="182" y="64"/>
                  </a:lnTo>
                  <a:lnTo>
                    <a:pt x="180" y="50"/>
                  </a:lnTo>
                  <a:lnTo>
                    <a:pt x="182" y="46"/>
                  </a:lnTo>
                  <a:lnTo>
                    <a:pt x="184" y="46"/>
                  </a:lnTo>
                  <a:lnTo>
                    <a:pt x="188" y="46"/>
                  </a:lnTo>
                  <a:lnTo>
                    <a:pt x="192" y="50"/>
                  </a:lnTo>
                  <a:lnTo>
                    <a:pt x="204" y="60"/>
                  </a:lnTo>
                  <a:lnTo>
                    <a:pt x="212" y="68"/>
                  </a:lnTo>
                  <a:lnTo>
                    <a:pt x="220" y="86"/>
                  </a:lnTo>
                  <a:lnTo>
                    <a:pt x="226" y="92"/>
                  </a:lnTo>
                  <a:lnTo>
                    <a:pt x="230" y="92"/>
                  </a:lnTo>
                  <a:lnTo>
                    <a:pt x="234" y="92"/>
                  </a:lnTo>
                  <a:lnTo>
                    <a:pt x="236" y="90"/>
                  </a:lnTo>
                  <a:lnTo>
                    <a:pt x="240" y="86"/>
                  </a:lnTo>
                  <a:lnTo>
                    <a:pt x="216" y="44"/>
                  </a:lnTo>
                  <a:lnTo>
                    <a:pt x="142" y="20"/>
                  </a:lnTo>
                  <a:lnTo>
                    <a:pt x="124" y="12"/>
                  </a:lnTo>
                  <a:lnTo>
                    <a:pt x="106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39" name="Freeform 36">
              <a:extLst>
                <a:ext uri="{FF2B5EF4-FFF2-40B4-BE49-F238E27FC236}">
                  <a16:creationId xmlns:a16="http://schemas.microsoft.com/office/drawing/2014/main" id="{F3914062-1B08-4A09-8E40-07005AC7E3E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4150" y="4156075"/>
              <a:ext cx="15875" cy="9525"/>
            </a:xfrm>
            <a:custGeom>
              <a:avLst/>
              <a:gdLst>
                <a:gd name="T0" fmla="*/ 0 w 10"/>
                <a:gd name="T1" fmla="*/ 0 h 6"/>
                <a:gd name="T2" fmla="*/ 0 w 10"/>
                <a:gd name="T3" fmla="*/ 0 h 6"/>
                <a:gd name="T4" fmla="*/ 25201559 w 10"/>
                <a:gd name="T5" fmla="*/ 15120939 h 6"/>
                <a:gd name="T6" fmla="*/ 25201559 w 10"/>
                <a:gd name="T7" fmla="*/ 15120939 h 6"/>
                <a:gd name="T8" fmla="*/ 15120938 w 10"/>
                <a:gd name="T9" fmla="*/ 10080625 h 6"/>
                <a:gd name="T10" fmla="*/ 15120938 w 10"/>
                <a:gd name="T11" fmla="*/ 10080625 h 6"/>
                <a:gd name="T12" fmla="*/ 0 w 10"/>
                <a:gd name="T13" fmla="*/ 0 h 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6"/>
                <a:gd name="T23" fmla="*/ 10 w 10"/>
                <a:gd name="T24" fmla="*/ 6 h 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6">
                  <a:moveTo>
                    <a:pt x="0" y="0"/>
                  </a:moveTo>
                  <a:lnTo>
                    <a:pt x="0" y="0"/>
                  </a:lnTo>
                  <a:lnTo>
                    <a:pt x="10" y="6"/>
                  </a:lnTo>
                  <a:lnTo>
                    <a:pt x="6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40" name="Freeform 37">
              <a:extLst>
                <a:ext uri="{FF2B5EF4-FFF2-40B4-BE49-F238E27FC236}">
                  <a16:creationId xmlns:a16="http://schemas.microsoft.com/office/drawing/2014/main" id="{D6569C1A-D4AA-4AF3-8F9B-33C55BAB5F2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4150" y="4156075"/>
              <a:ext cx="15875" cy="9525"/>
            </a:xfrm>
            <a:custGeom>
              <a:avLst/>
              <a:gdLst>
                <a:gd name="T0" fmla="*/ 0 w 10"/>
                <a:gd name="T1" fmla="*/ 0 h 6"/>
                <a:gd name="T2" fmla="*/ 0 w 10"/>
                <a:gd name="T3" fmla="*/ 0 h 6"/>
                <a:gd name="T4" fmla="*/ 25201559 w 10"/>
                <a:gd name="T5" fmla="*/ 15120939 h 6"/>
                <a:gd name="T6" fmla="*/ 25201559 w 10"/>
                <a:gd name="T7" fmla="*/ 15120939 h 6"/>
                <a:gd name="T8" fmla="*/ 15120938 w 10"/>
                <a:gd name="T9" fmla="*/ 10080625 h 6"/>
                <a:gd name="T10" fmla="*/ 15120938 w 10"/>
                <a:gd name="T11" fmla="*/ 10080625 h 6"/>
                <a:gd name="T12" fmla="*/ 0 w 10"/>
                <a:gd name="T13" fmla="*/ 0 h 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6"/>
                <a:gd name="T23" fmla="*/ 10 w 10"/>
                <a:gd name="T24" fmla="*/ 6 h 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6">
                  <a:moveTo>
                    <a:pt x="0" y="0"/>
                  </a:moveTo>
                  <a:lnTo>
                    <a:pt x="0" y="0"/>
                  </a:lnTo>
                  <a:lnTo>
                    <a:pt x="10" y="6"/>
                  </a:lnTo>
                  <a:lnTo>
                    <a:pt x="6" y="4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41" name="Freeform 38">
              <a:extLst>
                <a:ext uri="{FF2B5EF4-FFF2-40B4-BE49-F238E27FC236}">
                  <a16:creationId xmlns:a16="http://schemas.microsoft.com/office/drawing/2014/main" id="{1BD09258-BB05-4CBD-B3ED-152C42167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9900" y="3314700"/>
              <a:ext cx="1196975" cy="1120775"/>
            </a:xfrm>
            <a:custGeom>
              <a:avLst/>
              <a:gdLst/>
              <a:ahLst/>
              <a:cxnLst>
                <a:cxn ang="0">
                  <a:pos x="52" y="4"/>
                </a:cxn>
                <a:cxn ang="0">
                  <a:pos x="30" y="16"/>
                </a:cxn>
                <a:cxn ang="0">
                  <a:pos x="30" y="36"/>
                </a:cxn>
                <a:cxn ang="0">
                  <a:pos x="36" y="82"/>
                </a:cxn>
                <a:cxn ang="0">
                  <a:pos x="20" y="126"/>
                </a:cxn>
                <a:cxn ang="0">
                  <a:pos x="0" y="148"/>
                </a:cxn>
                <a:cxn ang="0">
                  <a:pos x="24" y="188"/>
                </a:cxn>
                <a:cxn ang="0">
                  <a:pos x="64" y="242"/>
                </a:cxn>
                <a:cxn ang="0">
                  <a:pos x="158" y="316"/>
                </a:cxn>
                <a:cxn ang="0">
                  <a:pos x="188" y="352"/>
                </a:cxn>
                <a:cxn ang="0">
                  <a:pos x="206" y="338"/>
                </a:cxn>
                <a:cxn ang="0">
                  <a:pos x="236" y="298"/>
                </a:cxn>
                <a:cxn ang="0">
                  <a:pos x="232" y="288"/>
                </a:cxn>
                <a:cxn ang="0">
                  <a:pos x="204" y="264"/>
                </a:cxn>
                <a:cxn ang="0">
                  <a:pos x="216" y="240"/>
                </a:cxn>
                <a:cxn ang="0">
                  <a:pos x="264" y="288"/>
                </a:cxn>
                <a:cxn ang="0">
                  <a:pos x="306" y="318"/>
                </a:cxn>
                <a:cxn ang="0">
                  <a:pos x="314" y="358"/>
                </a:cxn>
                <a:cxn ang="0">
                  <a:pos x="330" y="392"/>
                </a:cxn>
                <a:cxn ang="0">
                  <a:pos x="408" y="418"/>
                </a:cxn>
                <a:cxn ang="0">
                  <a:pos x="474" y="462"/>
                </a:cxn>
                <a:cxn ang="0">
                  <a:pos x="514" y="518"/>
                </a:cxn>
                <a:cxn ang="0">
                  <a:pos x="488" y="550"/>
                </a:cxn>
                <a:cxn ang="0">
                  <a:pos x="488" y="574"/>
                </a:cxn>
                <a:cxn ang="0">
                  <a:pos x="524" y="584"/>
                </a:cxn>
                <a:cxn ang="0">
                  <a:pos x="542" y="620"/>
                </a:cxn>
                <a:cxn ang="0">
                  <a:pos x="564" y="630"/>
                </a:cxn>
                <a:cxn ang="0">
                  <a:pos x="574" y="592"/>
                </a:cxn>
                <a:cxn ang="0">
                  <a:pos x="570" y="560"/>
                </a:cxn>
                <a:cxn ang="0">
                  <a:pos x="594" y="574"/>
                </a:cxn>
                <a:cxn ang="0">
                  <a:pos x="632" y="638"/>
                </a:cxn>
                <a:cxn ang="0">
                  <a:pos x="646" y="702"/>
                </a:cxn>
                <a:cxn ang="0">
                  <a:pos x="648" y="656"/>
                </a:cxn>
                <a:cxn ang="0">
                  <a:pos x="660" y="622"/>
                </a:cxn>
                <a:cxn ang="0">
                  <a:pos x="686" y="604"/>
                </a:cxn>
                <a:cxn ang="0">
                  <a:pos x="690" y="570"/>
                </a:cxn>
                <a:cxn ang="0">
                  <a:pos x="690" y="550"/>
                </a:cxn>
                <a:cxn ang="0">
                  <a:pos x="714" y="524"/>
                </a:cxn>
                <a:cxn ang="0">
                  <a:pos x="718" y="512"/>
                </a:cxn>
                <a:cxn ang="0">
                  <a:pos x="696" y="496"/>
                </a:cxn>
                <a:cxn ang="0">
                  <a:pos x="692" y="408"/>
                </a:cxn>
                <a:cxn ang="0">
                  <a:pos x="716" y="388"/>
                </a:cxn>
                <a:cxn ang="0">
                  <a:pos x="754" y="364"/>
                </a:cxn>
                <a:cxn ang="0">
                  <a:pos x="678" y="286"/>
                </a:cxn>
                <a:cxn ang="0">
                  <a:pos x="610" y="208"/>
                </a:cxn>
                <a:cxn ang="0">
                  <a:pos x="594" y="180"/>
                </a:cxn>
                <a:cxn ang="0">
                  <a:pos x="560" y="114"/>
                </a:cxn>
                <a:cxn ang="0">
                  <a:pos x="554" y="78"/>
                </a:cxn>
                <a:cxn ang="0">
                  <a:pos x="522" y="72"/>
                </a:cxn>
                <a:cxn ang="0">
                  <a:pos x="494" y="86"/>
                </a:cxn>
                <a:cxn ang="0">
                  <a:pos x="446" y="100"/>
                </a:cxn>
                <a:cxn ang="0">
                  <a:pos x="444" y="100"/>
                </a:cxn>
                <a:cxn ang="0">
                  <a:pos x="418" y="94"/>
                </a:cxn>
                <a:cxn ang="0">
                  <a:pos x="350" y="50"/>
                </a:cxn>
                <a:cxn ang="0">
                  <a:pos x="328" y="46"/>
                </a:cxn>
                <a:cxn ang="0">
                  <a:pos x="280" y="68"/>
                </a:cxn>
                <a:cxn ang="0">
                  <a:pos x="280" y="68"/>
                </a:cxn>
                <a:cxn ang="0">
                  <a:pos x="170" y="28"/>
                </a:cxn>
                <a:cxn ang="0">
                  <a:pos x="86" y="0"/>
                </a:cxn>
              </a:cxnLst>
              <a:rect l="0" t="0" r="r" b="b"/>
              <a:pathLst>
                <a:path w="754" h="706">
                  <a:moveTo>
                    <a:pt x="86" y="0"/>
                  </a:moveTo>
                  <a:lnTo>
                    <a:pt x="86" y="0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0" y="10"/>
                  </a:lnTo>
                  <a:lnTo>
                    <a:pt x="46" y="14"/>
                  </a:lnTo>
                  <a:lnTo>
                    <a:pt x="40" y="16"/>
                  </a:lnTo>
                  <a:lnTo>
                    <a:pt x="30" y="16"/>
                  </a:lnTo>
                  <a:lnTo>
                    <a:pt x="30" y="16"/>
                  </a:lnTo>
                  <a:lnTo>
                    <a:pt x="22" y="18"/>
                  </a:lnTo>
                  <a:lnTo>
                    <a:pt x="20" y="18"/>
                  </a:lnTo>
                  <a:lnTo>
                    <a:pt x="22" y="2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34" y="48"/>
                  </a:lnTo>
                  <a:lnTo>
                    <a:pt x="38" y="62"/>
                  </a:lnTo>
                  <a:lnTo>
                    <a:pt x="36" y="76"/>
                  </a:lnTo>
                  <a:lnTo>
                    <a:pt x="36" y="82"/>
                  </a:lnTo>
                  <a:lnTo>
                    <a:pt x="32" y="88"/>
                  </a:lnTo>
                  <a:lnTo>
                    <a:pt x="32" y="88"/>
                  </a:lnTo>
                  <a:lnTo>
                    <a:pt x="28" y="100"/>
                  </a:lnTo>
                  <a:lnTo>
                    <a:pt x="24" y="114"/>
                  </a:lnTo>
                  <a:lnTo>
                    <a:pt x="20" y="126"/>
                  </a:lnTo>
                  <a:lnTo>
                    <a:pt x="16" y="130"/>
                  </a:lnTo>
                  <a:lnTo>
                    <a:pt x="12" y="134"/>
                  </a:lnTo>
                  <a:lnTo>
                    <a:pt x="12" y="134"/>
                  </a:lnTo>
                  <a:lnTo>
                    <a:pt x="4" y="140"/>
                  </a:lnTo>
                  <a:lnTo>
                    <a:pt x="0" y="148"/>
                  </a:lnTo>
                  <a:lnTo>
                    <a:pt x="0" y="158"/>
                  </a:lnTo>
                  <a:lnTo>
                    <a:pt x="6" y="168"/>
                  </a:lnTo>
                  <a:lnTo>
                    <a:pt x="6" y="168"/>
                  </a:lnTo>
                  <a:lnTo>
                    <a:pt x="14" y="178"/>
                  </a:lnTo>
                  <a:lnTo>
                    <a:pt x="24" y="188"/>
                  </a:lnTo>
                  <a:lnTo>
                    <a:pt x="34" y="200"/>
                  </a:lnTo>
                  <a:lnTo>
                    <a:pt x="46" y="218"/>
                  </a:lnTo>
                  <a:lnTo>
                    <a:pt x="46" y="218"/>
                  </a:lnTo>
                  <a:lnTo>
                    <a:pt x="54" y="230"/>
                  </a:lnTo>
                  <a:lnTo>
                    <a:pt x="64" y="242"/>
                  </a:lnTo>
                  <a:lnTo>
                    <a:pt x="90" y="266"/>
                  </a:lnTo>
                  <a:lnTo>
                    <a:pt x="116" y="288"/>
                  </a:lnTo>
                  <a:lnTo>
                    <a:pt x="140" y="304"/>
                  </a:lnTo>
                  <a:lnTo>
                    <a:pt x="140" y="304"/>
                  </a:lnTo>
                  <a:lnTo>
                    <a:pt x="158" y="316"/>
                  </a:lnTo>
                  <a:lnTo>
                    <a:pt x="172" y="328"/>
                  </a:lnTo>
                  <a:lnTo>
                    <a:pt x="182" y="340"/>
                  </a:lnTo>
                  <a:lnTo>
                    <a:pt x="188" y="350"/>
                  </a:lnTo>
                  <a:lnTo>
                    <a:pt x="188" y="350"/>
                  </a:lnTo>
                  <a:lnTo>
                    <a:pt x="188" y="352"/>
                  </a:lnTo>
                  <a:lnTo>
                    <a:pt x="190" y="352"/>
                  </a:lnTo>
                  <a:lnTo>
                    <a:pt x="190" y="352"/>
                  </a:lnTo>
                  <a:lnTo>
                    <a:pt x="192" y="350"/>
                  </a:lnTo>
                  <a:lnTo>
                    <a:pt x="198" y="348"/>
                  </a:lnTo>
                  <a:lnTo>
                    <a:pt x="206" y="338"/>
                  </a:lnTo>
                  <a:lnTo>
                    <a:pt x="216" y="326"/>
                  </a:lnTo>
                  <a:lnTo>
                    <a:pt x="222" y="318"/>
                  </a:lnTo>
                  <a:lnTo>
                    <a:pt x="222" y="318"/>
                  </a:lnTo>
                  <a:lnTo>
                    <a:pt x="228" y="308"/>
                  </a:lnTo>
                  <a:lnTo>
                    <a:pt x="236" y="298"/>
                  </a:lnTo>
                  <a:lnTo>
                    <a:pt x="238" y="294"/>
                  </a:lnTo>
                  <a:lnTo>
                    <a:pt x="240" y="292"/>
                  </a:lnTo>
                  <a:lnTo>
                    <a:pt x="238" y="288"/>
                  </a:lnTo>
                  <a:lnTo>
                    <a:pt x="232" y="288"/>
                  </a:lnTo>
                  <a:lnTo>
                    <a:pt x="232" y="288"/>
                  </a:lnTo>
                  <a:lnTo>
                    <a:pt x="220" y="286"/>
                  </a:lnTo>
                  <a:lnTo>
                    <a:pt x="210" y="282"/>
                  </a:lnTo>
                  <a:lnTo>
                    <a:pt x="206" y="274"/>
                  </a:lnTo>
                  <a:lnTo>
                    <a:pt x="204" y="264"/>
                  </a:lnTo>
                  <a:lnTo>
                    <a:pt x="204" y="264"/>
                  </a:lnTo>
                  <a:lnTo>
                    <a:pt x="204" y="254"/>
                  </a:lnTo>
                  <a:lnTo>
                    <a:pt x="208" y="244"/>
                  </a:lnTo>
                  <a:lnTo>
                    <a:pt x="212" y="238"/>
                  </a:lnTo>
                  <a:lnTo>
                    <a:pt x="212" y="238"/>
                  </a:lnTo>
                  <a:lnTo>
                    <a:pt x="216" y="240"/>
                  </a:lnTo>
                  <a:lnTo>
                    <a:pt x="230" y="250"/>
                  </a:lnTo>
                  <a:lnTo>
                    <a:pt x="248" y="266"/>
                  </a:lnTo>
                  <a:lnTo>
                    <a:pt x="256" y="276"/>
                  </a:lnTo>
                  <a:lnTo>
                    <a:pt x="264" y="288"/>
                  </a:lnTo>
                  <a:lnTo>
                    <a:pt x="264" y="288"/>
                  </a:lnTo>
                  <a:lnTo>
                    <a:pt x="272" y="298"/>
                  </a:lnTo>
                  <a:lnTo>
                    <a:pt x="282" y="306"/>
                  </a:lnTo>
                  <a:lnTo>
                    <a:pt x="290" y="310"/>
                  </a:lnTo>
                  <a:lnTo>
                    <a:pt x="300" y="314"/>
                  </a:lnTo>
                  <a:lnTo>
                    <a:pt x="306" y="318"/>
                  </a:lnTo>
                  <a:lnTo>
                    <a:pt x="314" y="322"/>
                  </a:lnTo>
                  <a:lnTo>
                    <a:pt x="316" y="328"/>
                  </a:lnTo>
                  <a:lnTo>
                    <a:pt x="318" y="338"/>
                  </a:lnTo>
                  <a:lnTo>
                    <a:pt x="318" y="338"/>
                  </a:lnTo>
                  <a:lnTo>
                    <a:pt x="314" y="358"/>
                  </a:lnTo>
                  <a:lnTo>
                    <a:pt x="314" y="372"/>
                  </a:lnTo>
                  <a:lnTo>
                    <a:pt x="314" y="378"/>
                  </a:lnTo>
                  <a:lnTo>
                    <a:pt x="318" y="382"/>
                  </a:lnTo>
                  <a:lnTo>
                    <a:pt x="322" y="388"/>
                  </a:lnTo>
                  <a:lnTo>
                    <a:pt x="330" y="392"/>
                  </a:lnTo>
                  <a:lnTo>
                    <a:pt x="330" y="392"/>
                  </a:lnTo>
                  <a:lnTo>
                    <a:pt x="350" y="400"/>
                  </a:lnTo>
                  <a:lnTo>
                    <a:pt x="370" y="404"/>
                  </a:lnTo>
                  <a:lnTo>
                    <a:pt x="394" y="412"/>
                  </a:lnTo>
                  <a:lnTo>
                    <a:pt x="408" y="418"/>
                  </a:lnTo>
                  <a:lnTo>
                    <a:pt x="424" y="426"/>
                  </a:lnTo>
                  <a:lnTo>
                    <a:pt x="424" y="426"/>
                  </a:lnTo>
                  <a:lnTo>
                    <a:pt x="442" y="438"/>
                  </a:lnTo>
                  <a:lnTo>
                    <a:pt x="458" y="450"/>
                  </a:lnTo>
                  <a:lnTo>
                    <a:pt x="474" y="462"/>
                  </a:lnTo>
                  <a:lnTo>
                    <a:pt x="490" y="476"/>
                  </a:lnTo>
                  <a:lnTo>
                    <a:pt x="500" y="490"/>
                  </a:lnTo>
                  <a:lnTo>
                    <a:pt x="510" y="502"/>
                  </a:lnTo>
                  <a:lnTo>
                    <a:pt x="514" y="514"/>
                  </a:lnTo>
                  <a:lnTo>
                    <a:pt x="514" y="518"/>
                  </a:lnTo>
                  <a:lnTo>
                    <a:pt x="512" y="522"/>
                  </a:lnTo>
                  <a:lnTo>
                    <a:pt x="512" y="522"/>
                  </a:lnTo>
                  <a:lnTo>
                    <a:pt x="508" y="530"/>
                  </a:lnTo>
                  <a:lnTo>
                    <a:pt x="500" y="538"/>
                  </a:lnTo>
                  <a:lnTo>
                    <a:pt x="488" y="550"/>
                  </a:lnTo>
                  <a:lnTo>
                    <a:pt x="484" y="556"/>
                  </a:lnTo>
                  <a:lnTo>
                    <a:pt x="482" y="562"/>
                  </a:lnTo>
                  <a:lnTo>
                    <a:pt x="482" y="568"/>
                  </a:lnTo>
                  <a:lnTo>
                    <a:pt x="488" y="574"/>
                  </a:lnTo>
                  <a:lnTo>
                    <a:pt x="488" y="574"/>
                  </a:lnTo>
                  <a:lnTo>
                    <a:pt x="496" y="578"/>
                  </a:lnTo>
                  <a:lnTo>
                    <a:pt x="502" y="580"/>
                  </a:lnTo>
                  <a:lnTo>
                    <a:pt x="516" y="580"/>
                  </a:lnTo>
                  <a:lnTo>
                    <a:pt x="520" y="582"/>
                  </a:lnTo>
                  <a:lnTo>
                    <a:pt x="524" y="584"/>
                  </a:lnTo>
                  <a:lnTo>
                    <a:pt x="528" y="588"/>
                  </a:lnTo>
                  <a:lnTo>
                    <a:pt x="530" y="594"/>
                  </a:lnTo>
                  <a:lnTo>
                    <a:pt x="530" y="594"/>
                  </a:lnTo>
                  <a:lnTo>
                    <a:pt x="536" y="608"/>
                  </a:lnTo>
                  <a:lnTo>
                    <a:pt x="542" y="620"/>
                  </a:lnTo>
                  <a:lnTo>
                    <a:pt x="550" y="628"/>
                  </a:lnTo>
                  <a:lnTo>
                    <a:pt x="554" y="630"/>
                  </a:lnTo>
                  <a:lnTo>
                    <a:pt x="558" y="632"/>
                  </a:lnTo>
                  <a:lnTo>
                    <a:pt x="558" y="632"/>
                  </a:lnTo>
                  <a:lnTo>
                    <a:pt x="564" y="630"/>
                  </a:lnTo>
                  <a:lnTo>
                    <a:pt x="568" y="626"/>
                  </a:lnTo>
                  <a:lnTo>
                    <a:pt x="568" y="626"/>
                  </a:lnTo>
                  <a:lnTo>
                    <a:pt x="574" y="616"/>
                  </a:lnTo>
                  <a:lnTo>
                    <a:pt x="576" y="604"/>
                  </a:lnTo>
                  <a:lnTo>
                    <a:pt x="574" y="592"/>
                  </a:lnTo>
                  <a:lnTo>
                    <a:pt x="570" y="578"/>
                  </a:lnTo>
                  <a:lnTo>
                    <a:pt x="570" y="578"/>
                  </a:lnTo>
                  <a:lnTo>
                    <a:pt x="570" y="570"/>
                  </a:lnTo>
                  <a:lnTo>
                    <a:pt x="570" y="564"/>
                  </a:lnTo>
                  <a:lnTo>
                    <a:pt x="570" y="560"/>
                  </a:lnTo>
                  <a:lnTo>
                    <a:pt x="574" y="558"/>
                  </a:lnTo>
                  <a:lnTo>
                    <a:pt x="574" y="558"/>
                  </a:lnTo>
                  <a:lnTo>
                    <a:pt x="580" y="560"/>
                  </a:lnTo>
                  <a:lnTo>
                    <a:pt x="586" y="566"/>
                  </a:lnTo>
                  <a:lnTo>
                    <a:pt x="594" y="574"/>
                  </a:lnTo>
                  <a:lnTo>
                    <a:pt x="606" y="590"/>
                  </a:lnTo>
                  <a:lnTo>
                    <a:pt x="606" y="590"/>
                  </a:lnTo>
                  <a:lnTo>
                    <a:pt x="616" y="604"/>
                  </a:lnTo>
                  <a:lnTo>
                    <a:pt x="624" y="618"/>
                  </a:lnTo>
                  <a:lnTo>
                    <a:pt x="632" y="638"/>
                  </a:lnTo>
                  <a:lnTo>
                    <a:pt x="634" y="654"/>
                  </a:lnTo>
                  <a:lnTo>
                    <a:pt x="638" y="668"/>
                  </a:lnTo>
                  <a:lnTo>
                    <a:pt x="638" y="668"/>
                  </a:lnTo>
                  <a:lnTo>
                    <a:pt x="642" y="694"/>
                  </a:lnTo>
                  <a:lnTo>
                    <a:pt x="646" y="702"/>
                  </a:lnTo>
                  <a:lnTo>
                    <a:pt x="648" y="704"/>
                  </a:lnTo>
                  <a:lnTo>
                    <a:pt x="652" y="706"/>
                  </a:lnTo>
                  <a:lnTo>
                    <a:pt x="652" y="706"/>
                  </a:lnTo>
                  <a:lnTo>
                    <a:pt x="648" y="682"/>
                  </a:lnTo>
                  <a:lnTo>
                    <a:pt x="648" y="656"/>
                  </a:lnTo>
                  <a:lnTo>
                    <a:pt x="648" y="656"/>
                  </a:lnTo>
                  <a:lnTo>
                    <a:pt x="648" y="644"/>
                  </a:lnTo>
                  <a:lnTo>
                    <a:pt x="648" y="644"/>
                  </a:lnTo>
                  <a:lnTo>
                    <a:pt x="654" y="634"/>
                  </a:lnTo>
                  <a:lnTo>
                    <a:pt x="660" y="622"/>
                  </a:lnTo>
                  <a:lnTo>
                    <a:pt x="670" y="614"/>
                  </a:lnTo>
                  <a:lnTo>
                    <a:pt x="674" y="610"/>
                  </a:lnTo>
                  <a:lnTo>
                    <a:pt x="680" y="608"/>
                  </a:lnTo>
                  <a:lnTo>
                    <a:pt x="680" y="608"/>
                  </a:lnTo>
                  <a:lnTo>
                    <a:pt x="686" y="604"/>
                  </a:lnTo>
                  <a:lnTo>
                    <a:pt x="688" y="598"/>
                  </a:lnTo>
                  <a:lnTo>
                    <a:pt x="690" y="592"/>
                  </a:lnTo>
                  <a:lnTo>
                    <a:pt x="690" y="584"/>
                  </a:lnTo>
                  <a:lnTo>
                    <a:pt x="690" y="584"/>
                  </a:lnTo>
                  <a:lnTo>
                    <a:pt x="690" y="570"/>
                  </a:lnTo>
                  <a:lnTo>
                    <a:pt x="688" y="564"/>
                  </a:lnTo>
                  <a:lnTo>
                    <a:pt x="688" y="564"/>
                  </a:lnTo>
                  <a:lnTo>
                    <a:pt x="688" y="558"/>
                  </a:lnTo>
                  <a:lnTo>
                    <a:pt x="688" y="558"/>
                  </a:lnTo>
                  <a:lnTo>
                    <a:pt x="690" y="550"/>
                  </a:lnTo>
                  <a:lnTo>
                    <a:pt x="692" y="544"/>
                  </a:lnTo>
                  <a:lnTo>
                    <a:pt x="696" y="540"/>
                  </a:lnTo>
                  <a:lnTo>
                    <a:pt x="700" y="536"/>
                  </a:lnTo>
                  <a:lnTo>
                    <a:pt x="710" y="528"/>
                  </a:lnTo>
                  <a:lnTo>
                    <a:pt x="714" y="524"/>
                  </a:lnTo>
                  <a:lnTo>
                    <a:pt x="716" y="520"/>
                  </a:lnTo>
                  <a:lnTo>
                    <a:pt x="716" y="520"/>
                  </a:lnTo>
                  <a:lnTo>
                    <a:pt x="718" y="514"/>
                  </a:lnTo>
                  <a:lnTo>
                    <a:pt x="718" y="514"/>
                  </a:lnTo>
                  <a:lnTo>
                    <a:pt x="718" y="512"/>
                  </a:lnTo>
                  <a:lnTo>
                    <a:pt x="714" y="508"/>
                  </a:lnTo>
                  <a:lnTo>
                    <a:pt x="708" y="506"/>
                  </a:lnTo>
                  <a:lnTo>
                    <a:pt x="700" y="502"/>
                  </a:lnTo>
                  <a:lnTo>
                    <a:pt x="698" y="500"/>
                  </a:lnTo>
                  <a:lnTo>
                    <a:pt x="696" y="496"/>
                  </a:lnTo>
                  <a:lnTo>
                    <a:pt x="696" y="496"/>
                  </a:lnTo>
                  <a:lnTo>
                    <a:pt x="694" y="464"/>
                  </a:lnTo>
                  <a:lnTo>
                    <a:pt x="692" y="420"/>
                  </a:lnTo>
                  <a:lnTo>
                    <a:pt x="692" y="420"/>
                  </a:lnTo>
                  <a:lnTo>
                    <a:pt x="692" y="408"/>
                  </a:lnTo>
                  <a:lnTo>
                    <a:pt x="692" y="408"/>
                  </a:lnTo>
                  <a:lnTo>
                    <a:pt x="694" y="404"/>
                  </a:lnTo>
                  <a:lnTo>
                    <a:pt x="698" y="400"/>
                  </a:lnTo>
                  <a:lnTo>
                    <a:pt x="708" y="394"/>
                  </a:lnTo>
                  <a:lnTo>
                    <a:pt x="716" y="388"/>
                  </a:lnTo>
                  <a:lnTo>
                    <a:pt x="724" y="380"/>
                  </a:lnTo>
                  <a:lnTo>
                    <a:pt x="724" y="380"/>
                  </a:lnTo>
                  <a:lnTo>
                    <a:pt x="730" y="376"/>
                  </a:lnTo>
                  <a:lnTo>
                    <a:pt x="738" y="370"/>
                  </a:lnTo>
                  <a:lnTo>
                    <a:pt x="754" y="364"/>
                  </a:lnTo>
                  <a:lnTo>
                    <a:pt x="754" y="364"/>
                  </a:lnTo>
                  <a:lnTo>
                    <a:pt x="732" y="344"/>
                  </a:lnTo>
                  <a:lnTo>
                    <a:pt x="710" y="324"/>
                  </a:lnTo>
                  <a:lnTo>
                    <a:pt x="690" y="302"/>
                  </a:lnTo>
                  <a:lnTo>
                    <a:pt x="678" y="286"/>
                  </a:lnTo>
                  <a:lnTo>
                    <a:pt x="678" y="286"/>
                  </a:lnTo>
                  <a:lnTo>
                    <a:pt x="662" y="264"/>
                  </a:lnTo>
                  <a:lnTo>
                    <a:pt x="646" y="244"/>
                  </a:lnTo>
                  <a:lnTo>
                    <a:pt x="628" y="224"/>
                  </a:lnTo>
                  <a:lnTo>
                    <a:pt x="610" y="208"/>
                  </a:lnTo>
                  <a:lnTo>
                    <a:pt x="610" y="208"/>
                  </a:lnTo>
                  <a:lnTo>
                    <a:pt x="598" y="196"/>
                  </a:lnTo>
                  <a:lnTo>
                    <a:pt x="596" y="192"/>
                  </a:lnTo>
                  <a:lnTo>
                    <a:pt x="594" y="188"/>
                  </a:lnTo>
                  <a:lnTo>
                    <a:pt x="594" y="180"/>
                  </a:lnTo>
                  <a:lnTo>
                    <a:pt x="590" y="170"/>
                  </a:lnTo>
                  <a:lnTo>
                    <a:pt x="590" y="170"/>
                  </a:lnTo>
                  <a:lnTo>
                    <a:pt x="580" y="156"/>
                  </a:lnTo>
                  <a:lnTo>
                    <a:pt x="570" y="136"/>
                  </a:lnTo>
                  <a:lnTo>
                    <a:pt x="560" y="114"/>
                  </a:lnTo>
                  <a:lnTo>
                    <a:pt x="558" y="102"/>
                  </a:lnTo>
                  <a:lnTo>
                    <a:pt x="558" y="92"/>
                  </a:lnTo>
                  <a:lnTo>
                    <a:pt x="558" y="92"/>
                  </a:lnTo>
                  <a:lnTo>
                    <a:pt x="556" y="84"/>
                  </a:lnTo>
                  <a:lnTo>
                    <a:pt x="554" y="78"/>
                  </a:lnTo>
                  <a:lnTo>
                    <a:pt x="548" y="64"/>
                  </a:lnTo>
                  <a:lnTo>
                    <a:pt x="548" y="64"/>
                  </a:lnTo>
                  <a:lnTo>
                    <a:pt x="548" y="64"/>
                  </a:lnTo>
                  <a:lnTo>
                    <a:pt x="548" y="64"/>
                  </a:lnTo>
                  <a:lnTo>
                    <a:pt x="522" y="72"/>
                  </a:lnTo>
                  <a:lnTo>
                    <a:pt x="508" y="78"/>
                  </a:lnTo>
                  <a:lnTo>
                    <a:pt x="498" y="84"/>
                  </a:lnTo>
                  <a:lnTo>
                    <a:pt x="498" y="84"/>
                  </a:lnTo>
                  <a:lnTo>
                    <a:pt x="498" y="84"/>
                  </a:lnTo>
                  <a:lnTo>
                    <a:pt x="494" y="86"/>
                  </a:lnTo>
                  <a:lnTo>
                    <a:pt x="494" y="86"/>
                  </a:lnTo>
                  <a:lnTo>
                    <a:pt x="484" y="92"/>
                  </a:lnTo>
                  <a:lnTo>
                    <a:pt x="472" y="96"/>
                  </a:lnTo>
                  <a:lnTo>
                    <a:pt x="460" y="100"/>
                  </a:lnTo>
                  <a:lnTo>
                    <a:pt x="446" y="100"/>
                  </a:lnTo>
                  <a:lnTo>
                    <a:pt x="446" y="100"/>
                  </a:lnTo>
                  <a:lnTo>
                    <a:pt x="444" y="100"/>
                  </a:lnTo>
                  <a:lnTo>
                    <a:pt x="444" y="100"/>
                  </a:lnTo>
                  <a:lnTo>
                    <a:pt x="444" y="100"/>
                  </a:lnTo>
                  <a:lnTo>
                    <a:pt x="444" y="100"/>
                  </a:lnTo>
                  <a:lnTo>
                    <a:pt x="440" y="100"/>
                  </a:lnTo>
                  <a:lnTo>
                    <a:pt x="440" y="100"/>
                  </a:lnTo>
                  <a:lnTo>
                    <a:pt x="428" y="98"/>
                  </a:lnTo>
                  <a:lnTo>
                    <a:pt x="418" y="94"/>
                  </a:lnTo>
                  <a:lnTo>
                    <a:pt x="418" y="94"/>
                  </a:lnTo>
                  <a:lnTo>
                    <a:pt x="418" y="92"/>
                  </a:lnTo>
                  <a:lnTo>
                    <a:pt x="418" y="92"/>
                  </a:lnTo>
                  <a:lnTo>
                    <a:pt x="398" y="78"/>
                  </a:lnTo>
                  <a:lnTo>
                    <a:pt x="374" y="62"/>
                  </a:lnTo>
                  <a:lnTo>
                    <a:pt x="350" y="50"/>
                  </a:lnTo>
                  <a:lnTo>
                    <a:pt x="340" y="46"/>
                  </a:lnTo>
                  <a:lnTo>
                    <a:pt x="334" y="44"/>
                  </a:lnTo>
                  <a:lnTo>
                    <a:pt x="334" y="44"/>
                  </a:lnTo>
                  <a:lnTo>
                    <a:pt x="334" y="44"/>
                  </a:lnTo>
                  <a:lnTo>
                    <a:pt x="328" y="46"/>
                  </a:lnTo>
                  <a:lnTo>
                    <a:pt x="322" y="48"/>
                  </a:lnTo>
                  <a:lnTo>
                    <a:pt x="308" y="56"/>
                  </a:lnTo>
                  <a:lnTo>
                    <a:pt x="292" y="64"/>
                  </a:lnTo>
                  <a:lnTo>
                    <a:pt x="286" y="68"/>
                  </a:lnTo>
                  <a:lnTo>
                    <a:pt x="280" y="68"/>
                  </a:lnTo>
                  <a:lnTo>
                    <a:pt x="280" y="68"/>
                  </a:lnTo>
                  <a:lnTo>
                    <a:pt x="280" y="68"/>
                  </a:lnTo>
                  <a:lnTo>
                    <a:pt x="280" y="68"/>
                  </a:lnTo>
                  <a:lnTo>
                    <a:pt x="280" y="68"/>
                  </a:lnTo>
                  <a:lnTo>
                    <a:pt x="280" y="68"/>
                  </a:lnTo>
                  <a:lnTo>
                    <a:pt x="278" y="68"/>
                  </a:lnTo>
                  <a:lnTo>
                    <a:pt x="278" y="68"/>
                  </a:lnTo>
                  <a:lnTo>
                    <a:pt x="278" y="68"/>
                  </a:lnTo>
                  <a:lnTo>
                    <a:pt x="278" y="68"/>
                  </a:lnTo>
                  <a:lnTo>
                    <a:pt x="170" y="28"/>
                  </a:lnTo>
                  <a:lnTo>
                    <a:pt x="170" y="28"/>
                  </a:lnTo>
                  <a:lnTo>
                    <a:pt x="134" y="14"/>
                  </a:lnTo>
                  <a:lnTo>
                    <a:pt x="106" y="4"/>
                  </a:lnTo>
                  <a:lnTo>
                    <a:pt x="94" y="2"/>
                  </a:lnTo>
                  <a:lnTo>
                    <a:pt x="86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42" name="Freeform 39">
              <a:extLst>
                <a:ext uri="{FF2B5EF4-FFF2-40B4-BE49-F238E27FC236}">
                  <a16:creationId xmlns:a16="http://schemas.microsoft.com/office/drawing/2014/main" id="{DA1E6FDF-812F-47D8-8D3D-65D6763120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9900" y="3314700"/>
              <a:ext cx="1196975" cy="1120775"/>
            </a:xfrm>
            <a:custGeom>
              <a:avLst/>
              <a:gdLst>
                <a:gd name="T0" fmla="*/ 131048132 w 754"/>
                <a:gd name="T1" fmla="*/ 10080625 h 706"/>
                <a:gd name="T2" fmla="*/ 75604688 w 754"/>
                <a:gd name="T3" fmla="*/ 40322498 h 706"/>
                <a:gd name="T4" fmla="*/ 75604688 w 754"/>
                <a:gd name="T5" fmla="*/ 90725618 h 706"/>
                <a:gd name="T6" fmla="*/ 90725620 w 754"/>
                <a:gd name="T7" fmla="*/ 206652791 h 706"/>
                <a:gd name="T8" fmla="*/ 50403121 w 754"/>
                <a:gd name="T9" fmla="*/ 317539677 h 706"/>
                <a:gd name="T10" fmla="*/ 0 w 754"/>
                <a:gd name="T11" fmla="*/ 372983095 h 706"/>
                <a:gd name="T12" fmla="*/ 60483755 w 754"/>
                <a:gd name="T13" fmla="*/ 473789410 h 706"/>
                <a:gd name="T14" fmla="*/ 161289997 w 754"/>
                <a:gd name="T15" fmla="*/ 609877800 h 706"/>
                <a:gd name="T16" fmla="*/ 398184658 w 754"/>
                <a:gd name="T17" fmla="*/ 796369298 h 706"/>
                <a:gd name="T18" fmla="*/ 473789420 w 754"/>
                <a:gd name="T19" fmla="*/ 887095090 h 706"/>
                <a:gd name="T20" fmla="*/ 519152218 w 754"/>
                <a:gd name="T21" fmla="*/ 851812915 h 706"/>
                <a:gd name="T22" fmla="*/ 594756881 w 754"/>
                <a:gd name="T23" fmla="*/ 751006501 h 706"/>
                <a:gd name="T24" fmla="*/ 584676259 w 754"/>
                <a:gd name="T25" fmla="*/ 725804947 h 706"/>
                <a:gd name="T26" fmla="*/ 514111907 w 754"/>
                <a:gd name="T27" fmla="*/ 665321218 h 706"/>
                <a:gd name="T28" fmla="*/ 544353772 w 754"/>
                <a:gd name="T29" fmla="*/ 604837489 h 706"/>
                <a:gd name="T30" fmla="*/ 665321233 w 754"/>
                <a:gd name="T31" fmla="*/ 725804947 h 706"/>
                <a:gd name="T32" fmla="*/ 771167761 w 754"/>
                <a:gd name="T33" fmla="*/ 801409609 h 706"/>
                <a:gd name="T34" fmla="*/ 791329005 w 754"/>
                <a:gd name="T35" fmla="*/ 902216022 h 706"/>
                <a:gd name="T36" fmla="*/ 831651492 w 754"/>
                <a:gd name="T37" fmla="*/ 987901305 h 706"/>
                <a:gd name="T38" fmla="*/ 1028223814 w 754"/>
                <a:gd name="T39" fmla="*/ 1053425345 h 706"/>
                <a:gd name="T40" fmla="*/ 1194554073 w 754"/>
                <a:gd name="T41" fmla="*/ 1164312182 h 706"/>
                <a:gd name="T42" fmla="*/ 1295360290 w 754"/>
                <a:gd name="T43" fmla="*/ 1305440883 h 706"/>
                <a:gd name="T44" fmla="*/ 1229836249 w 754"/>
                <a:gd name="T45" fmla="*/ 1386085855 h 706"/>
                <a:gd name="T46" fmla="*/ 1229836249 w 754"/>
                <a:gd name="T47" fmla="*/ 1446569584 h 706"/>
                <a:gd name="T48" fmla="*/ 1320561844 w 754"/>
                <a:gd name="T49" fmla="*/ 1471771138 h 706"/>
                <a:gd name="T50" fmla="*/ 1365924642 w 754"/>
                <a:gd name="T51" fmla="*/ 1562496732 h 706"/>
                <a:gd name="T52" fmla="*/ 1421368062 w 754"/>
                <a:gd name="T53" fmla="*/ 1587698285 h 706"/>
                <a:gd name="T54" fmla="*/ 1446569616 w 754"/>
                <a:gd name="T55" fmla="*/ 1491932381 h 706"/>
                <a:gd name="T56" fmla="*/ 1436488994 w 754"/>
                <a:gd name="T57" fmla="*/ 1411287409 h 706"/>
                <a:gd name="T58" fmla="*/ 1496972725 w 754"/>
                <a:gd name="T59" fmla="*/ 1446569584 h 706"/>
                <a:gd name="T60" fmla="*/ 1592738631 w 754"/>
                <a:gd name="T61" fmla="*/ 1607859528 h 706"/>
                <a:gd name="T62" fmla="*/ 1628020807 w 754"/>
                <a:gd name="T63" fmla="*/ 1769149869 h 706"/>
                <a:gd name="T64" fmla="*/ 1633061118 w 754"/>
                <a:gd name="T65" fmla="*/ 1653222325 h 706"/>
                <a:gd name="T66" fmla="*/ 1663302983 w 754"/>
                <a:gd name="T67" fmla="*/ 1567537042 h 706"/>
                <a:gd name="T68" fmla="*/ 1728827421 w 754"/>
                <a:gd name="T69" fmla="*/ 1522174245 h 706"/>
                <a:gd name="T70" fmla="*/ 1738908043 w 754"/>
                <a:gd name="T71" fmla="*/ 1436488963 h 706"/>
                <a:gd name="T72" fmla="*/ 1738908043 w 754"/>
                <a:gd name="T73" fmla="*/ 1386085855 h 706"/>
                <a:gd name="T74" fmla="*/ 1799391774 w 754"/>
                <a:gd name="T75" fmla="*/ 1320561815 h 706"/>
                <a:gd name="T76" fmla="*/ 1809472395 w 754"/>
                <a:gd name="T77" fmla="*/ 1290319951 h 706"/>
                <a:gd name="T78" fmla="*/ 1754028976 w 754"/>
                <a:gd name="T79" fmla="*/ 1249997465 h 706"/>
                <a:gd name="T80" fmla="*/ 1743948354 w 754"/>
                <a:gd name="T81" fmla="*/ 1028223791 h 706"/>
                <a:gd name="T82" fmla="*/ 1804432084 w 754"/>
                <a:gd name="T83" fmla="*/ 977820684 h 706"/>
                <a:gd name="T84" fmla="*/ 1900197991 w 754"/>
                <a:gd name="T85" fmla="*/ 917336955 h 706"/>
                <a:gd name="T86" fmla="*/ 1708666178 w 754"/>
                <a:gd name="T87" fmla="*/ 720764637 h 706"/>
                <a:gd name="T88" fmla="*/ 1537295212 w 754"/>
                <a:gd name="T89" fmla="*/ 524192517 h 706"/>
                <a:gd name="T90" fmla="*/ 1496972725 w 754"/>
                <a:gd name="T91" fmla="*/ 453628167 h 706"/>
                <a:gd name="T92" fmla="*/ 1411287440 w 754"/>
                <a:gd name="T93" fmla="*/ 287297812 h 706"/>
                <a:gd name="T94" fmla="*/ 1396166507 w 754"/>
                <a:gd name="T95" fmla="*/ 196572169 h 706"/>
                <a:gd name="T96" fmla="*/ 1315521533 w 754"/>
                <a:gd name="T97" fmla="*/ 181451237 h 706"/>
                <a:gd name="T98" fmla="*/ 1244957181 w 754"/>
                <a:gd name="T99" fmla="*/ 216733462 h 706"/>
                <a:gd name="T100" fmla="*/ 1123989720 w 754"/>
                <a:gd name="T101" fmla="*/ 252015637 h 706"/>
                <a:gd name="T102" fmla="*/ 1118949410 w 754"/>
                <a:gd name="T103" fmla="*/ 252015637 h 706"/>
                <a:gd name="T104" fmla="*/ 1053425368 w 754"/>
                <a:gd name="T105" fmla="*/ 236894705 h 706"/>
                <a:gd name="T106" fmla="*/ 882054799 w 754"/>
                <a:gd name="T107" fmla="*/ 126007819 h 706"/>
                <a:gd name="T108" fmla="*/ 826611181 w 754"/>
                <a:gd name="T109" fmla="*/ 115927197 h 706"/>
                <a:gd name="T110" fmla="*/ 705643720 w 754"/>
                <a:gd name="T111" fmla="*/ 171370615 h 706"/>
                <a:gd name="T112" fmla="*/ 705643720 w 754"/>
                <a:gd name="T113" fmla="*/ 171370615 h 706"/>
                <a:gd name="T114" fmla="*/ 428426622 w 754"/>
                <a:gd name="T115" fmla="*/ 70564375 h 706"/>
                <a:gd name="T116" fmla="*/ 216733467 w 754"/>
                <a:gd name="T117" fmla="*/ 0 h 70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54"/>
                <a:gd name="T178" fmla="*/ 0 h 706"/>
                <a:gd name="T179" fmla="*/ 754 w 754"/>
                <a:gd name="T180" fmla="*/ 706 h 70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54" h="706">
                  <a:moveTo>
                    <a:pt x="86" y="0"/>
                  </a:moveTo>
                  <a:lnTo>
                    <a:pt x="86" y="0"/>
                  </a:lnTo>
                  <a:lnTo>
                    <a:pt x="52" y="4"/>
                  </a:lnTo>
                  <a:lnTo>
                    <a:pt x="50" y="10"/>
                  </a:lnTo>
                  <a:lnTo>
                    <a:pt x="46" y="14"/>
                  </a:lnTo>
                  <a:lnTo>
                    <a:pt x="40" y="16"/>
                  </a:lnTo>
                  <a:lnTo>
                    <a:pt x="30" y="16"/>
                  </a:lnTo>
                  <a:lnTo>
                    <a:pt x="22" y="18"/>
                  </a:lnTo>
                  <a:lnTo>
                    <a:pt x="20" y="18"/>
                  </a:lnTo>
                  <a:lnTo>
                    <a:pt x="22" y="20"/>
                  </a:lnTo>
                  <a:lnTo>
                    <a:pt x="30" y="36"/>
                  </a:lnTo>
                  <a:lnTo>
                    <a:pt x="34" y="48"/>
                  </a:lnTo>
                  <a:lnTo>
                    <a:pt x="38" y="62"/>
                  </a:lnTo>
                  <a:lnTo>
                    <a:pt x="36" y="76"/>
                  </a:lnTo>
                  <a:lnTo>
                    <a:pt x="36" y="82"/>
                  </a:lnTo>
                  <a:lnTo>
                    <a:pt x="32" y="88"/>
                  </a:lnTo>
                  <a:lnTo>
                    <a:pt x="28" y="100"/>
                  </a:lnTo>
                  <a:lnTo>
                    <a:pt x="24" y="114"/>
                  </a:lnTo>
                  <a:lnTo>
                    <a:pt x="20" y="126"/>
                  </a:lnTo>
                  <a:lnTo>
                    <a:pt x="16" y="130"/>
                  </a:lnTo>
                  <a:lnTo>
                    <a:pt x="12" y="134"/>
                  </a:lnTo>
                  <a:lnTo>
                    <a:pt x="4" y="140"/>
                  </a:lnTo>
                  <a:lnTo>
                    <a:pt x="0" y="148"/>
                  </a:lnTo>
                  <a:lnTo>
                    <a:pt x="0" y="158"/>
                  </a:lnTo>
                  <a:lnTo>
                    <a:pt x="6" y="168"/>
                  </a:lnTo>
                  <a:lnTo>
                    <a:pt x="14" y="178"/>
                  </a:lnTo>
                  <a:lnTo>
                    <a:pt x="24" y="188"/>
                  </a:lnTo>
                  <a:lnTo>
                    <a:pt x="34" y="200"/>
                  </a:lnTo>
                  <a:lnTo>
                    <a:pt x="46" y="218"/>
                  </a:lnTo>
                  <a:lnTo>
                    <a:pt x="54" y="230"/>
                  </a:lnTo>
                  <a:lnTo>
                    <a:pt x="64" y="242"/>
                  </a:lnTo>
                  <a:lnTo>
                    <a:pt x="90" y="266"/>
                  </a:lnTo>
                  <a:lnTo>
                    <a:pt x="116" y="288"/>
                  </a:lnTo>
                  <a:lnTo>
                    <a:pt x="140" y="304"/>
                  </a:lnTo>
                  <a:lnTo>
                    <a:pt x="158" y="316"/>
                  </a:lnTo>
                  <a:lnTo>
                    <a:pt x="172" y="328"/>
                  </a:lnTo>
                  <a:lnTo>
                    <a:pt x="182" y="340"/>
                  </a:lnTo>
                  <a:lnTo>
                    <a:pt x="188" y="350"/>
                  </a:lnTo>
                  <a:lnTo>
                    <a:pt x="188" y="352"/>
                  </a:lnTo>
                  <a:lnTo>
                    <a:pt x="190" y="352"/>
                  </a:lnTo>
                  <a:lnTo>
                    <a:pt x="192" y="350"/>
                  </a:lnTo>
                  <a:lnTo>
                    <a:pt x="198" y="348"/>
                  </a:lnTo>
                  <a:lnTo>
                    <a:pt x="206" y="338"/>
                  </a:lnTo>
                  <a:lnTo>
                    <a:pt x="216" y="326"/>
                  </a:lnTo>
                  <a:lnTo>
                    <a:pt x="222" y="318"/>
                  </a:lnTo>
                  <a:lnTo>
                    <a:pt x="228" y="308"/>
                  </a:lnTo>
                  <a:lnTo>
                    <a:pt x="236" y="298"/>
                  </a:lnTo>
                  <a:lnTo>
                    <a:pt x="238" y="294"/>
                  </a:lnTo>
                  <a:lnTo>
                    <a:pt x="240" y="292"/>
                  </a:lnTo>
                  <a:lnTo>
                    <a:pt x="238" y="288"/>
                  </a:lnTo>
                  <a:lnTo>
                    <a:pt x="232" y="288"/>
                  </a:lnTo>
                  <a:lnTo>
                    <a:pt x="220" y="286"/>
                  </a:lnTo>
                  <a:lnTo>
                    <a:pt x="210" y="282"/>
                  </a:lnTo>
                  <a:lnTo>
                    <a:pt x="206" y="274"/>
                  </a:lnTo>
                  <a:lnTo>
                    <a:pt x="204" y="264"/>
                  </a:lnTo>
                  <a:lnTo>
                    <a:pt x="204" y="254"/>
                  </a:lnTo>
                  <a:lnTo>
                    <a:pt x="208" y="244"/>
                  </a:lnTo>
                  <a:lnTo>
                    <a:pt x="212" y="238"/>
                  </a:lnTo>
                  <a:lnTo>
                    <a:pt x="216" y="240"/>
                  </a:lnTo>
                  <a:lnTo>
                    <a:pt x="230" y="250"/>
                  </a:lnTo>
                  <a:lnTo>
                    <a:pt x="248" y="266"/>
                  </a:lnTo>
                  <a:lnTo>
                    <a:pt x="256" y="276"/>
                  </a:lnTo>
                  <a:lnTo>
                    <a:pt x="264" y="288"/>
                  </a:lnTo>
                  <a:lnTo>
                    <a:pt x="272" y="298"/>
                  </a:lnTo>
                  <a:lnTo>
                    <a:pt x="282" y="306"/>
                  </a:lnTo>
                  <a:lnTo>
                    <a:pt x="290" y="310"/>
                  </a:lnTo>
                  <a:lnTo>
                    <a:pt x="300" y="314"/>
                  </a:lnTo>
                  <a:lnTo>
                    <a:pt x="306" y="318"/>
                  </a:lnTo>
                  <a:lnTo>
                    <a:pt x="314" y="322"/>
                  </a:lnTo>
                  <a:lnTo>
                    <a:pt x="316" y="328"/>
                  </a:lnTo>
                  <a:lnTo>
                    <a:pt x="318" y="338"/>
                  </a:lnTo>
                  <a:lnTo>
                    <a:pt x="314" y="358"/>
                  </a:lnTo>
                  <a:lnTo>
                    <a:pt x="314" y="372"/>
                  </a:lnTo>
                  <a:lnTo>
                    <a:pt x="314" y="378"/>
                  </a:lnTo>
                  <a:lnTo>
                    <a:pt x="318" y="382"/>
                  </a:lnTo>
                  <a:lnTo>
                    <a:pt x="322" y="388"/>
                  </a:lnTo>
                  <a:lnTo>
                    <a:pt x="330" y="392"/>
                  </a:lnTo>
                  <a:lnTo>
                    <a:pt x="350" y="400"/>
                  </a:lnTo>
                  <a:lnTo>
                    <a:pt x="370" y="404"/>
                  </a:lnTo>
                  <a:lnTo>
                    <a:pt x="394" y="412"/>
                  </a:lnTo>
                  <a:lnTo>
                    <a:pt x="408" y="418"/>
                  </a:lnTo>
                  <a:lnTo>
                    <a:pt x="424" y="426"/>
                  </a:lnTo>
                  <a:lnTo>
                    <a:pt x="442" y="438"/>
                  </a:lnTo>
                  <a:lnTo>
                    <a:pt x="458" y="450"/>
                  </a:lnTo>
                  <a:lnTo>
                    <a:pt x="474" y="462"/>
                  </a:lnTo>
                  <a:lnTo>
                    <a:pt x="490" y="476"/>
                  </a:lnTo>
                  <a:lnTo>
                    <a:pt x="500" y="490"/>
                  </a:lnTo>
                  <a:lnTo>
                    <a:pt x="510" y="502"/>
                  </a:lnTo>
                  <a:lnTo>
                    <a:pt x="514" y="514"/>
                  </a:lnTo>
                  <a:lnTo>
                    <a:pt x="514" y="518"/>
                  </a:lnTo>
                  <a:lnTo>
                    <a:pt x="512" y="522"/>
                  </a:lnTo>
                  <a:lnTo>
                    <a:pt x="508" y="530"/>
                  </a:lnTo>
                  <a:lnTo>
                    <a:pt x="500" y="538"/>
                  </a:lnTo>
                  <a:lnTo>
                    <a:pt x="488" y="550"/>
                  </a:lnTo>
                  <a:lnTo>
                    <a:pt x="484" y="556"/>
                  </a:lnTo>
                  <a:lnTo>
                    <a:pt x="482" y="562"/>
                  </a:lnTo>
                  <a:lnTo>
                    <a:pt x="482" y="568"/>
                  </a:lnTo>
                  <a:lnTo>
                    <a:pt x="488" y="574"/>
                  </a:lnTo>
                  <a:lnTo>
                    <a:pt x="496" y="578"/>
                  </a:lnTo>
                  <a:lnTo>
                    <a:pt x="502" y="580"/>
                  </a:lnTo>
                  <a:lnTo>
                    <a:pt x="516" y="580"/>
                  </a:lnTo>
                  <a:lnTo>
                    <a:pt x="520" y="582"/>
                  </a:lnTo>
                  <a:lnTo>
                    <a:pt x="524" y="584"/>
                  </a:lnTo>
                  <a:lnTo>
                    <a:pt x="528" y="588"/>
                  </a:lnTo>
                  <a:lnTo>
                    <a:pt x="530" y="594"/>
                  </a:lnTo>
                  <a:lnTo>
                    <a:pt x="536" y="608"/>
                  </a:lnTo>
                  <a:lnTo>
                    <a:pt x="542" y="620"/>
                  </a:lnTo>
                  <a:lnTo>
                    <a:pt x="550" y="628"/>
                  </a:lnTo>
                  <a:lnTo>
                    <a:pt x="554" y="630"/>
                  </a:lnTo>
                  <a:lnTo>
                    <a:pt x="558" y="632"/>
                  </a:lnTo>
                  <a:lnTo>
                    <a:pt x="564" y="630"/>
                  </a:lnTo>
                  <a:lnTo>
                    <a:pt x="568" y="626"/>
                  </a:lnTo>
                  <a:lnTo>
                    <a:pt x="574" y="616"/>
                  </a:lnTo>
                  <a:lnTo>
                    <a:pt x="576" y="604"/>
                  </a:lnTo>
                  <a:lnTo>
                    <a:pt x="574" y="592"/>
                  </a:lnTo>
                  <a:lnTo>
                    <a:pt x="570" y="578"/>
                  </a:lnTo>
                  <a:lnTo>
                    <a:pt x="570" y="570"/>
                  </a:lnTo>
                  <a:lnTo>
                    <a:pt x="570" y="564"/>
                  </a:lnTo>
                  <a:lnTo>
                    <a:pt x="570" y="560"/>
                  </a:lnTo>
                  <a:lnTo>
                    <a:pt x="574" y="558"/>
                  </a:lnTo>
                  <a:lnTo>
                    <a:pt x="580" y="560"/>
                  </a:lnTo>
                  <a:lnTo>
                    <a:pt x="586" y="566"/>
                  </a:lnTo>
                  <a:lnTo>
                    <a:pt x="594" y="574"/>
                  </a:lnTo>
                  <a:lnTo>
                    <a:pt x="606" y="590"/>
                  </a:lnTo>
                  <a:lnTo>
                    <a:pt x="616" y="604"/>
                  </a:lnTo>
                  <a:lnTo>
                    <a:pt x="624" y="618"/>
                  </a:lnTo>
                  <a:lnTo>
                    <a:pt x="632" y="638"/>
                  </a:lnTo>
                  <a:lnTo>
                    <a:pt x="634" y="654"/>
                  </a:lnTo>
                  <a:lnTo>
                    <a:pt x="638" y="668"/>
                  </a:lnTo>
                  <a:lnTo>
                    <a:pt x="642" y="694"/>
                  </a:lnTo>
                  <a:lnTo>
                    <a:pt x="646" y="702"/>
                  </a:lnTo>
                  <a:lnTo>
                    <a:pt x="648" y="704"/>
                  </a:lnTo>
                  <a:lnTo>
                    <a:pt x="652" y="706"/>
                  </a:lnTo>
                  <a:lnTo>
                    <a:pt x="648" y="682"/>
                  </a:lnTo>
                  <a:lnTo>
                    <a:pt x="648" y="656"/>
                  </a:lnTo>
                  <a:lnTo>
                    <a:pt x="648" y="644"/>
                  </a:lnTo>
                  <a:lnTo>
                    <a:pt x="654" y="634"/>
                  </a:lnTo>
                  <a:lnTo>
                    <a:pt x="660" y="622"/>
                  </a:lnTo>
                  <a:lnTo>
                    <a:pt x="670" y="614"/>
                  </a:lnTo>
                  <a:lnTo>
                    <a:pt x="674" y="610"/>
                  </a:lnTo>
                  <a:lnTo>
                    <a:pt x="680" y="608"/>
                  </a:lnTo>
                  <a:lnTo>
                    <a:pt x="686" y="604"/>
                  </a:lnTo>
                  <a:lnTo>
                    <a:pt x="688" y="598"/>
                  </a:lnTo>
                  <a:lnTo>
                    <a:pt x="690" y="592"/>
                  </a:lnTo>
                  <a:lnTo>
                    <a:pt x="690" y="584"/>
                  </a:lnTo>
                  <a:lnTo>
                    <a:pt x="690" y="570"/>
                  </a:lnTo>
                  <a:lnTo>
                    <a:pt x="688" y="564"/>
                  </a:lnTo>
                  <a:lnTo>
                    <a:pt x="688" y="558"/>
                  </a:lnTo>
                  <a:lnTo>
                    <a:pt x="690" y="550"/>
                  </a:lnTo>
                  <a:lnTo>
                    <a:pt x="692" y="544"/>
                  </a:lnTo>
                  <a:lnTo>
                    <a:pt x="696" y="540"/>
                  </a:lnTo>
                  <a:lnTo>
                    <a:pt x="700" y="536"/>
                  </a:lnTo>
                  <a:lnTo>
                    <a:pt x="710" y="528"/>
                  </a:lnTo>
                  <a:lnTo>
                    <a:pt x="714" y="524"/>
                  </a:lnTo>
                  <a:lnTo>
                    <a:pt x="716" y="520"/>
                  </a:lnTo>
                  <a:lnTo>
                    <a:pt x="718" y="514"/>
                  </a:lnTo>
                  <a:lnTo>
                    <a:pt x="718" y="512"/>
                  </a:lnTo>
                  <a:lnTo>
                    <a:pt x="714" y="508"/>
                  </a:lnTo>
                  <a:lnTo>
                    <a:pt x="708" y="506"/>
                  </a:lnTo>
                  <a:lnTo>
                    <a:pt x="700" y="502"/>
                  </a:lnTo>
                  <a:lnTo>
                    <a:pt x="698" y="500"/>
                  </a:lnTo>
                  <a:lnTo>
                    <a:pt x="696" y="496"/>
                  </a:lnTo>
                  <a:lnTo>
                    <a:pt x="694" y="464"/>
                  </a:lnTo>
                  <a:lnTo>
                    <a:pt x="692" y="420"/>
                  </a:lnTo>
                  <a:lnTo>
                    <a:pt x="692" y="408"/>
                  </a:lnTo>
                  <a:lnTo>
                    <a:pt x="694" y="404"/>
                  </a:lnTo>
                  <a:lnTo>
                    <a:pt x="698" y="400"/>
                  </a:lnTo>
                  <a:lnTo>
                    <a:pt x="708" y="394"/>
                  </a:lnTo>
                  <a:lnTo>
                    <a:pt x="716" y="388"/>
                  </a:lnTo>
                  <a:lnTo>
                    <a:pt x="724" y="380"/>
                  </a:lnTo>
                  <a:lnTo>
                    <a:pt x="730" y="376"/>
                  </a:lnTo>
                  <a:lnTo>
                    <a:pt x="738" y="370"/>
                  </a:lnTo>
                  <a:lnTo>
                    <a:pt x="754" y="364"/>
                  </a:lnTo>
                  <a:lnTo>
                    <a:pt x="732" y="344"/>
                  </a:lnTo>
                  <a:lnTo>
                    <a:pt x="710" y="324"/>
                  </a:lnTo>
                  <a:lnTo>
                    <a:pt x="690" y="302"/>
                  </a:lnTo>
                  <a:lnTo>
                    <a:pt x="678" y="286"/>
                  </a:lnTo>
                  <a:lnTo>
                    <a:pt x="662" y="264"/>
                  </a:lnTo>
                  <a:lnTo>
                    <a:pt x="646" y="244"/>
                  </a:lnTo>
                  <a:lnTo>
                    <a:pt x="628" y="224"/>
                  </a:lnTo>
                  <a:lnTo>
                    <a:pt x="610" y="208"/>
                  </a:lnTo>
                  <a:lnTo>
                    <a:pt x="598" y="196"/>
                  </a:lnTo>
                  <a:lnTo>
                    <a:pt x="596" y="192"/>
                  </a:lnTo>
                  <a:lnTo>
                    <a:pt x="594" y="188"/>
                  </a:lnTo>
                  <a:lnTo>
                    <a:pt x="594" y="180"/>
                  </a:lnTo>
                  <a:lnTo>
                    <a:pt x="590" y="170"/>
                  </a:lnTo>
                  <a:lnTo>
                    <a:pt x="580" y="156"/>
                  </a:lnTo>
                  <a:lnTo>
                    <a:pt x="570" y="136"/>
                  </a:lnTo>
                  <a:lnTo>
                    <a:pt x="560" y="114"/>
                  </a:lnTo>
                  <a:lnTo>
                    <a:pt x="558" y="102"/>
                  </a:lnTo>
                  <a:lnTo>
                    <a:pt x="558" y="92"/>
                  </a:lnTo>
                  <a:lnTo>
                    <a:pt x="556" y="84"/>
                  </a:lnTo>
                  <a:lnTo>
                    <a:pt x="554" y="78"/>
                  </a:lnTo>
                  <a:lnTo>
                    <a:pt x="548" y="64"/>
                  </a:lnTo>
                  <a:lnTo>
                    <a:pt x="522" y="72"/>
                  </a:lnTo>
                  <a:lnTo>
                    <a:pt x="508" y="78"/>
                  </a:lnTo>
                  <a:lnTo>
                    <a:pt x="498" y="84"/>
                  </a:lnTo>
                  <a:lnTo>
                    <a:pt x="494" y="86"/>
                  </a:lnTo>
                  <a:lnTo>
                    <a:pt x="484" y="92"/>
                  </a:lnTo>
                  <a:lnTo>
                    <a:pt x="472" y="96"/>
                  </a:lnTo>
                  <a:lnTo>
                    <a:pt x="460" y="100"/>
                  </a:lnTo>
                  <a:lnTo>
                    <a:pt x="446" y="100"/>
                  </a:lnTo>
                  <a:lnTo>
                    <a:pt x="444" y="100"/>
                  </a:lnTo>
                  <a:lnTo>
                    <a:pt x="440" y="100"/>
                  </a:lnTo>
                  <a:lnTo>
                    <a:pt x="428" y="98"/>
                  </a:lnTo>
                  <a:lnTo>
                    <a:pt x="418" y="94"/>
                  </a:lnTo>
                  <a:lnTo>
                    <a:pt x="418" y="92"/>
                  </a:lnTo>
                  <a:lnTo>
                    <a:pt x="398" y="78"/>
                  </a:lnTo>
                  <a:lnTo>
                    <a:pt x="374" y="62"/>
                  </a:lnTo>
                  <a:lnTo>
                    <a:pt x="350" y="50"/>
                  </a:lnTo>
                  <a:lnTo>
                    <a:pt x="340" y="46"/>
                  </a:lnTo>
                  <a:lnTo>
                    <a:pt x="334" y="44"/>
                  </a:lnTo>
                  <a:lnTo>
                    <a:pt x="328" y="46"/>
                  </a:lnTo>
                  <a:lnTo>
                    <a:pt x="322" y="48"/>
                  </a:lnTo>
                  <a:lnTo>
                    <a:pt x="308" y="56"/>
                  </a:lnTo>
                  <a:lnTo>
                    <a:pt x="292" y="64"/>
                  </a:lnTo>
                  <a:lnTo>
                    <a:pt x="286" y="68"/>
                  </a:lnTo>
                  <a:lnTo>
                    <a:pt x="280" y="68"/>
                  </a:lnTo>
                  <a:lnTo>
                    <a:pt x="278" y="68"/>
                  </a:lnTo>
                  <a:lnTo>
                    <a:pt x="170" y="28"/>
                  </a:lnTo>
                  <a:lnTo>
                    <a:pt x="134" y="14"/>
                  </a:lnTo>
                  <a:lnTo>
                    <a:pt x="106" y="4"/>
                  </a:lnTo>
                  <a:lnTo>
                    <a:pt x="94" y="2"/>
                  </a:lnTo>
                  <a:lnTo>
                    <a:pt x="86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43" name="Freeform 40">
              <a:extLst>
                <a:ext uri="{FF2B5EF4-FFF2-40B4-BE49-F238E27FC236}">
                  <a16:creationId xmlns:a16="http://schemas.microsoft.com/office/drawing/2014/main" id="{BAD0AC3A-1CEA-4645-A6FC-9C2F6056920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2450" y="3314700"/>
              <a:ext cx="787400" cy="158750"/>
            </a:xfrm>
            <a:custGeom>
              <a:avLst/>
              <a:gdLst>
                <a:gd name="T0" fmla="*/ 977820781 w 496"/>
                <a:gd name="T1" fmla="*/ 252015647 h 100"/>
                <a:gd name="T2" fmla="*/ 987901404 w 496"/>
                <a:gd name="T3" fmla="*/ 252015647 h 100"/>
                <a:gd name="T4" fmla="*/ 977820781 w 496"/>
                <a:gd name="T5" fmla="*/ 252015647 h 100"/>
                <a:gd name="T6" fmla="*/ 1113909185 w 496"/>
                <a:gd name="T7" fmla="*/ 216733471 h 100"/>
                <a:gd name="T8" fmla="*/ 1058465761 w 496"/>
                <a:gd name="T9" fmla="*/ 241935025 h 100"/>
                <a:gd name="T10" fmla="*/ 992941715 w 496"/>
                <a:gd name="T11" fmla="*/ 252015647 h 100"/>
                <a:gd name="T12" fmla="*/ 1028223894 w 496"/>
                <a:gd name="T13" fmla="*/ 252015647 h 100"/>
                <a:gd name="T14" fmla="*/ 1088707629 w 496"/>
                <a:gd name="T15" fmla="*/ 231854403 h 100"/>
                <a:gd name="T16" fmla="*/ 574595682 w 496"/>
                <a:gd name="T17" fmla="*/ 171370622 h 100"/>
                <a:gd name="T18" fmla="*/ 574595682 w 496"/>
                <a:gd name="T19" fmla="*/ 171370622 h 100"/>
                <a:gd name="T20" fmla="*/ 574595682 w 496"/>
                <a:gd name="T21" fmla="*/ 171370622 h 100"/>
                <a:gd name="T22" fmla="*/ 1249997589 w 496"/>
                <a:gd name="T23" fmla="*/ 161290000 h 100"/>
                <a:gd name="T24" fmla="*/ 1184473543 w 496"/>
                <a:gd name="T25" fmla="*/ 181451244 h 100"/>
                <a:gd name="T26" fmla="*/ 1123989808 w 496"/>
                <a:gd name="T27" fmla="*/ 211693160 h 100"/>
                <a:gd name="T28" fmla="*/ 1123989808 w 496"/>
                <a:gd name="T29" fmla="*/ 211693160 h 100"/>
                <a:gd name="T30" fmla="*/ 1149191364 w 496"/>
                <a:gd name="T31" fmla="*/ 196572177 h 100"/>
                <a:gd name="T32" fmla="*/ 1249997589 w 496"/>
                <a:gd name="T33" fmla="*/ 161290000 h 100"/>
                <a:gd name="T34" fmla="*/ 710684086 w 496"/>
                <a:gd name="T35" fmla="*/ 110886891 h 100"/>
                <a:gd name="T36" fmla="*/ 710684086 w 496"/>
                <a:gd name="T37" fmla="*/ 110886891 h 100"/>
                <a:gd name="T38" fmla="*/ 725805020 w 496"/>
                <a:gd name="T39" fmla="*/ 115927202 h 100"/>
                <a:gd name="T40" fmla="*/ 811490311 w 496"/>
                <a:gd name="T41" fmla="*/ 156249689 h 100"/>
                <a:gd name="T42" fmla="*/ 922377357 w 496"/>
                <a:gd name="T43" fmla="*/ 231854403 h 100"/>
                <a:gd name="T44" fmla="*/ 922377357 w 496"/>
                <a:gd name="T45" fmla="*/ 236894714 h 100"/>
                <a:gd name="T46" fmla="*/ 922377357 w 496"/>
                <a:gd name="T47" fmla="*/ 231854403 h 100"/>
                <a:gd name="T48" fmla="*/ 871974245 w 496"/>
                <a:gd name="T49" fmla="*/ 196572177 h 100"/>
                <a:gd name="T50" fmla="*/ 751006576 w 496"/>
                <a:gd name="T51" fmla="*/ 126007824 h 100"/>
                <a:gd name="T52" fmla="*/ 710684086 w 496"/>
                <a:gd name="T53" fmla="*/ 110886891 h 100"/>
                <a:gd name="T54" fmla="*/ 85685316 w 496"/>
                <a:gd name="T55" fmla="*/ 0 h 100"/>
                <a:gd name="T56" fmla="*/ 0 w 496"/>
                <a:gd name="T57" fmla="*/ 10080625 h 100"/>
                <a:gd name="T58" fmla="*/ 85685316 w 496"/>
                <a:gd name="T59" fmla="*/ 0 h 100"/>
                <a:gd name="T60" fmla="*/ 105846586 w 496"/>
                <a:gd name="T61" fmla="*/ 5040313 h 100"/>
                <a:gd name="T62" fmla="*/ 206652811 w 496"/>
                <a:gd name="T63" fmla="*/ 35282189 h 100"/>
                <a:gd name="T64" fmla="*/ 297378464 w 496"/>
                <a:gd name="T65" fmla="*/ 70564378 h 100"/>
                <a:gd name="T66" fmla="*/ 569555371 w 496"/>
                <a:gd name="T67" fmla="*/ 171370622 h 100"/>
                <a:gd name="T68" fmla="*/ 569555371 w 496"/>
                <a:gd name="T69" fmla="*/ 171370622 h 100"/>
                <a:gd name="T70" fmla="*/ 569555371 w 496"/>
                <a:gd name="T71" fmla="*/ 171370622 h 100"/>
                <a:gd name="T72" fmla="*/ 297378464 w 496"/>
                <a:gd name="T73" fmla="*/ 70564378 h 100"/>
                <a:gd name="T74" fmla="*/ 136088454 w 496"/>
                <a:gd name="T75" fmla="*/ 10080625 h 100"/>
                <a:gd name="T76" fmla="*/ 85685316 w 496"/>
                <a:gd name="T77" fmla="*/ 0 h 10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96"/>
                <a:gd name="T118" fmla="*/ 0 h 100"/>
                <a:gd name="T119" fmla="*/ 496 w 496"/>
                <a:gd name="T120" fmla="*/ 100 h 10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96" h="100">
                  <a:moveTo>
                    <a:pt x="388" y="100"/>
                  </a:moveTo>
                  <a:lnTo>
                    <a:pt x="388" y="100"/>
                  </a:lnTo>
                  <a:lnTo>
                    <a:pt x="392" y="100"/>
                  </a:lnTo>
                  <a:lnTo>
                    <a:pt x="388" y="100"/>
                  </a:lnTo>
                  <a:close/>
                  <a:moveTo>
                    <a:pt x="442" y="86"/>
                  </a:moveTo>
                  <a:lnTo>
                    <a:pt x="442" y="86"/>
                  </a:lnTo>
                  <a:lnTo>
                    <a:pt x="432" y="92"/>
                  </a:lnTo>
                  <a:lnTo>
                    <a:pt x="420" y="96"/>
                  </a:lnTo>
                  <a:lnTo>
                    <a:pt x="408" y="100"/>
                  </a:lnTo>
                  <a:lnTo>
                    <a:pt x="394" y="100"/>
                  </a:lnTo>
                  <a:lnTo>
                    <a:pt x="408" y="100"/>
                  </a:lnTo>
                  <a:lnTo>
                    <a:pt x="420" y="96"/>
                  </a:lnTo>
                  <a:lnTo>
                    <a:pt x="432" y="92"/>
                  </a:lnTo>
                  <a:lnTo>
                    <a:pt x="442" y="86"/>
                  </a:lnTo>
                  <a:close/>
                  <a:moveTo>
                    <a:pt x="228" y="68"/>
                  </a:moveTo>
                  <a:lnTo>
                    <a:pt x="228" y="68"/>
                  </a:lnTo>
                  <a:close/>
                  <a:moveTo>
                    <a:pt x="496" y="64"/>
                  </a:moveTo>
                  <a:lnTo>
                    <a:pt x="496" y="64"/>
                  </a:lnTo>
                  <a:lnTo>
                    <a:pt x="470" y="72"/>
                  </a:lnTo>
                  <a:lnTo>
                    <a:pt x="456" y="78"/>
                  </a:lnTo>
                  <a:lnTo>
                    <a:pt x="446" y="84"/>
                  </a:lnTo>
                  <a:lnTo>
                    <a:pt x="456" y="78"/>
                  </a:lnTo>
                  <a:lnTo>
                    <a:pt x="470" y="72"/>
                  </a:lnTo>
                  <a:lnTo>
                    <a:pt x="496" y="64"/>
                  </a:lnTo>
                  <a:close/>
                  <a:moveTo>
                    <a:pt x="282" y="44"/>
                  </a:moveTo>
                  <a:lnTo>
                    <a:pt x="282" y="44"/>
                  </a:lnTo>
                  <a:lnTo>
                    <a:pt x="288" y="46"/>
                  </a:lnTo>
                  <a:lnTo>
                    <a:pt x="298" y="50"/>
                  </a:lnTo>
                  <a:lnTo>
                    <a:pt x="322" y="62"/>
                  </a:lnTo>
                  <a:lnTo>
                    <a:pt x="346" y="78"/>
                  </a:lnTo>
                  <a:lnTo>
                    <a:pt x="366" y="92"/>
                  </a:lnTo>
                  <a:lnTo>
                    <a:pt x="366" y="94"/>
                  </a:lnTo>
                  <a:lnTo>
                    <a:pt x="366" y="92"/>
                  </a:lnTo>
                  <a:lnTo>
                    <a:pt x="346" y="78"/>
                  </a:lnTo>
                  <a:lnTo>
                    <a:pt x="322" y="62"/>
                  </a:lnTo>
                  <a:lnTo>
                    <a:pt x="298" y="50"/>
                  </a:lnTo>
                  <a:lnTo>
                    <a:pt x="288" y="46"/>
                  </a:lnTo>
                  <a:lnTo>
                    <a:pt x="282" y="44"/>
                  </a:lnTo>
                  <a:close/>
                  <a:moveTo>
                    <a:pt x="34" y="0"/>
                  </a:moveTo>
                  <a:lnTo>
                    <a:pt x="34" y="0"/>
                  </a:lnTo>
                  <a:lnTo>
                    <a:pt x="0" y="4"/>
                  </a:lnTo>
                  <a:lnTo>
                    <a:pt x="34" y="0"/>
                  </a:lnTo>
                  <a:lnTo>
                    <a:pt x="42" y="2"/>
                  </a:lnTo>
                  <a:lnTo>
                    <a:pt x="54" y="4"/>
                  </a:lnTo>
                  <a:lnTo>
                    <a:pt x="82" y="14"/>
                  </a:lnTo>
                  <a:lnTo>
                    <a:pt x="118" y="28"/>
                  </a:lnTo>
                  <a:lnTo>
                    <a:pt x="226" y="68"/>
                  </a:lnTo>
                  <a:lnTo>
                    <a:pt x="118" y="28"/>
                  </a:lnTo>
                  <a:lnTo>
                    <a:pt x="82" y="14"/>
                  </a:lnTo>
                  <a:lnTo>
                    <a:pt x="54" y="4"/>
                  </a:lnTo>
                  <a:lnTo>
                    <a:pt x="42" y="2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44" name="Freeform 41">
              <a:extLst>
                <a:ext uri="{FF2B5EF4-FFF2-40B4-BE49-F238E27FC236}">
                  <a16:creationId xmlns:a16="http://schemas.microsoft.com/office/drawing/2014/main" id="{E4B3DEE7-E37B-4710-91BA-35592CD74D1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8400" y="3473450"/>
              <a:ext cx="6350" cy="1588"/>
            </a:xfrm>
            <a:custGeom>
              <a:avLst/>
              <a:gdLst>
                <a:gd name="T0" fmla="*/ 0 w 4"/>
                <a:gd name="T1" fmla="*/ 0 h 1588"/>
                <a:gd name="T2" fmla="*/ 0 w 4"/>
                <a:gd name="T3" fmla="*/ 0 h 1588"/>
                <a:gd name="T4" fmla="*/ 10080623 w 4"/>
                <a:gd name="T5" fmla="*/ 0 h 1588"/>
                <a:gd name="T6" fmla="*/ 10080623 w 4"/>
                <a:gd name="T7" fmla="*/ 0 h 1588"/>
                <a:gd name="T8" fmla="*/ 10080623 w 4"/>
                <a:gd name="T9" fmla="*/ 0 h 1588"/>
                <a:gd name="T10" fmla="*/ 0 w 4"/>
                <a:gd name="T11" fmla="*/ 0 h 15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"/>
                <a:gd name="T19" fmla="*/ 0 h 1588"/>
                <a:gd name="T20" fmla="*/ 4 w 4"/>
                <a:gd name="T21" fmla="*/ 1588 h 15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" h="1588">
                  <a:moveTo>
                    <a:pt x="0" y="0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45" name="Freeform 42">
              <a:extLst>
                <a:ext uri="{FF2B5EF4-FFF2-40B4-BE49-F238E27FC236}">
                  <a16:creationId xmlns:a16="http://schemas.microsoft.com/office/drawing/2014/main" id="{23C55A07-C116-45D2-B66C-319C9EA65D4A}"/>
                </a:ext>
              </a:extLst>
            </p:cNvPr>
            <p:cNvSpPr>
              <a:spLocks/>
            </p:cNvSpPr>
            <p:nvPr/>
          </p:nvSpPr>
          <p:spPr bwMode="auto">
            <a:xfrm>
              <a:off x="6257925" y="3451225"/>
              <a:ext cx="76200" cy="22225"/>
            </a:xfrm>
            <a:custGeom>
              <a:avLst/>
              <a:gdLst>
                <a:gd name="T0" fmla="*/ 120967511 w 48"/>
                <a:gd name="T1" fmla="*/ 0 h 14"/>
                <a:gd name="T2" fmla="*/ 120967511 w 48"/>
                <a:gd name="T3" fmla="*/ 0 h 14"/>
                <a:gd name="T4" fmla="*/ 95765932 w 48"/>
                <a:gd name="T5" fmla="*/ 15120940 h 14"/>
                <a:gd name="T6" fmla="*/ 65524066 w 48"/>
                <a:gd name="T7" fmla="*/ 25201562 h 14"/>
                <a:gd name="T8" fmla="*/ 35282189 w 48"/>
                <a:gd name="T9" fmla="*/ 35282190 h 14"/>
                <a:gd name="T10" fmla="*/ 0 w 48"/>
                <a:gd name="T11" fmla="*/ 35282190 h 14"/>
                <a:gd name="T12" fmla="*/ 0 w 48"/>
                <a:gd name="T13" fmla="*/ 35282190 h 14"/>
                <a:gd name="T14" fmla="*/ 35282189 w 48"/>
                <a:gd name="T15" fmla="*/ 35282190 h 14"/>
                <a:gd name="T16" fmla="*/ 65524066 w 48"/>
                <a:gd name="T17" fmla="*/ 25201562 h 14"/>
                <a:gd name="T18" fmla="*/ 95765932 w 48"/>
                <a:gd name="T19" fmla="*/ 15120940 h 14"/>
                <a:gd name="T20" fmla="*/ 120967511 w 48"/>
                <a:gd name="T21" fmla="*/ 0 h 1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8"/>
                <a:gd name="T34" fmla="*/ 0 h 14"/>
                <a:gd name="T35" fmla="*/ 48 w 48"/>
                <a:gd name="T36" fmla="*/ 14 h 1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8" h="14">
                  <a:moveTo>
                    <a:pt x="48" y="0"/>
                  </a:moveTo>
                  <a:lnTo>
                    <a:pt x="48" y="0"/>
                  </a:lnTo>
                  <a:lnTo>
                    <a:pt x="38" y="6"/>
                  </a:lnTo>
                  <a:lnTo>
                    <a:pt x="26" y="10"/>
                  </a:lnTo>
                  <a:lnTo>
                    <a:pt x="14" y="14"/>
                  </a:lnTo>
                  <a:lnTo>
                    <a:pt x="0" y="14"/>
                  </a:lnTo>
                  <a:lnTo>
                    <a:pt x="14" y="14"/>
                  </a:lnTo>
                  <a:lnTo>
                    <a:pt x="26" y="10"/>
                  </a:lnTo>
                  <a:lnTo>
                    <a:pt x="38" y="6"/>
                  </a:lnTo>
                  <a:lnTo>
                    <a:pt x="48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46" name="Freeform 43">
              <a:extLst>
                <a:ext uri="{FF2B5EF4-FFF2-40B4-BE49-F238E27FC236}">
                  <a16:creationId xmlns:a16="http://schemas.microsoft.com/office/drawing/2014/main" id="{A5BD298C-59CE-4380-A233-3539025E2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4400" y="3422650"/>
              <a:ext cx="1588" cy="1588"/>
            </a:xfrm>
            <a:custGeom>
              <a:avLst/>
              <a:gdLst>
                <a:gd name="T0" fmla="*/ 0 w 1588"/>
                <a:gd name="T1" fmla="*/ 0 h 1588"/>
                <a:gd name="T2" fmla="*/ 0 w 1588"/>
                <a:gd name="T3" fmla="*/ 0 h 1588"/>
                <a:gd name="T4" fmla="*/ 0 w 1588"/>
                <a:gd name="T5" fmla="*/ 0 h 1588"/>
                <a:gd name="T6" fmla="*/ 0 w 1588"/>
                <a:gd name="T7" fmla="*/ 0 h 1588"/>
                <a:gd name="T8" fmla="*/ 0 w 1588"/>
                <a:gd name="T9" fmla="*/ 0 h 1588"/>
                <a:gd name="T10" fmla="*/ 0 w 1588"/>
                <a:gd name="T11" fmla="*/ 0 h 15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88"/>
                <a:gd name="T19" fmla="*/ 0 h 1588"/>
                <a:gd name="T20" fmla="*/ 1588 w 1588"/>
                <a:gd name="T21" fmla="*/ 1588 h 15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88" h="1588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47" name="Freeform 44">
              <a:extLst>
                <a:ext uri="{FF2B5EF4-FFF2-40B4-BE49-F238E27FC236}">
                  <a16:creationId xmlns:a16="http://schemas.microsoft.com/office/drawing/2014/main" id="{02858FC8-FEB0-4E36-BF0C-C0A4479C9884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0475" y="3416300"/>
              <a:ext cx="79375" cy="31750"/>
            </a:xfrm>
            <a:custGeom>
              <a:avLst/>
              <a:gdLst>
                <a:gd name="T0" fmla="*/ 126007824 w 50"/>
                <a:gd name="T1" fmla="*/ 0 h 20"/>
                <a:gd name="T2" fmla="*/ 126007824 w 50"/>
                <a:gd name="T3" fmla="*/ 0 h 20"/>
                <a:gd name="T4" fmla="*/ 60483756 w 50"/>
                <a:gd name="T5" fmla="*/ 20161249 h 20"/>
                <a:gd name="T6" fmla="*/ 25201561 w 50"/>
                <a:gd name="T7" fmla="*/ 35282186 h 20"/>
                <a:gd name="T8" fmla="*/ 0 w 50"/>
                <a:gd name="T9" fmla="*/ 50403118 h 20"/>
                <a:gd name="T10" fmla="*/ 0 w 50"/>
                <a:gd name="T11" fmla="*/ 50403118 h 20"/>
                <a:gd name="T12" fmla="*/ 0 w 50"/>
                <a:gd name="T13" fmla="*/ 50403118 h 20"/>
                <a:gd name="T14" fmla="*/ 0 w 50"/>
                <a:gd name="T15" fmla="*/ 50403118 h 20"/>
                <a:gd name="T16" fmla="*/ 25201561 w 50"/>
                <a:gd name="T17" fmla="*/ 35282186 h 20"/>
                <a:gd name="T18" fmla="*/ 60483756 w 50"/>
                <a:gd name="T19" fmla="*/ 20161249 h 20"/>
                <a:gd name="T20" fmla="*/ 126007824 w 50"/>
                <a:gd name="T21" fmla="*/ 0 h 20"/>
                <a:gd name="T22" fmla="*/ 126007824 w 50"/>
                <a:gd name="T23" fmla="*/ 0 h 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0"/>
                <a:gd name="T37" fmla="*/ 0 h 20"/>
                <a:gd name="T38" fmla="*/ 50 w 50"/>
                <a:gd name="T39" fmla="*/ 20 h 2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0" h="20">
                  <a:moveTo>
                    <a:pt x="50" y="0"/>
                  </a:moveTo>
                  <a:lnTo>
                    <a:pt x="50" y="0"/>
                  </a:lnTo>
                  <a:lnTo>
                    <a:pt x="24" y="8"/>
                  </a:lnTo>
                  <a:lnTo>
                    <a:pt x="10" y="14"/>
                  </a:lnTo>
                  <a:lnTo>
                    <a:pt x="0" y="20"/>
                  </a:lnTo>
                  <a:lnTo>
                    <a:pt x="10" y="14"/>
                  </a:lnTo>
                  <a:lnTo>
                    <a:pt x="24" y="8"/>
                  </a:lnTo>
                  <a:lnTo>
                    <a:pt x="5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48" name="Freeform 45">
              <a:extLst>
                <a:ext uri="{FF2B5EF4-FFF2-40B4-BE49-F238E27FC236}">
                  <a16:creationId xmlns:a16="http://schemas.microsoft.com/office/drawing/2014/main" id="{535F8885-F56E-45A2-A187-38BFDE07163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125" y="3384550"/>
              <a:ext cx="133350" cy="79375"/>
            </a:xfrm>
            <a:custGeom>
              <a:avLst/>
              <a:gdLst>
                <a:gd name="T0" fmla="*/ 0 w 84"/>
                <a:gd name="T1" fmla="*/ 0 h 50"/>
                <a:gd name="T2" fmla="*/ 0 w 84"/>
                <a:gd name="T3" fmla="*/ 0 h 50"/>
                <a:gd name="T4" fmla="*/ 0 w 84"/>
                <a:gd name="T5" fmla="*/ 0 h 50"/>
                <a:gd name="T6" fmla="*/ 0 w 84"/>
                <a:gd name="T7" fmla="*/ 0 h 50"/>
                <a:gd name="T8" fmla="*/ 15120938 w 84"/>
                <a:gd name="T9" fmla="*/ 5040313 h 50"/>
                <a:gd name="T10" fmla="*/ 40322498 w 84"/>
                <a:gd name="T11" fmla="*/ 15120939 h 50"/>
                <a:gd name="T12" fmla="*/ 100806238 w 84"/>
                <a:gd name="T13" fmla="*/ 45362811 h 50"/>
                <a:gd name="T14" fmla="*/ 161289991 w 84"/>
                <a:gd name="T15" fmla="*/ 85685311 h 50"/>
                <a:gd name="T16" fmla="*/ 211693147 w 84"/>
                <a:gd name="T17" fmla="*/ 120967513 h 50"/>
                <a:gd name="T18" fmla="*/ 211693147 w 84"/>
                <a:gd name="T19" fmla="*/ 120967513 h 50"/>
                <a:gd name="T20" fmla="*/ 211693147 w 84"/>
                <a:gd name="T21" fmla="*/ 126007824 h 50"/>
                <a:gd name="T22" fmla="*/ 211693147 w 84"/>
                <a:gd name="T23" fmla="*/ 126007824 h 50"/>
                <a:gd name="T24" fmla="*/ 211693147 w 84"/>
                <a:gd name="T25" fmla="*/ 120967513 h 50"/>
                <a:gd name="T26" fmla="*/ 211693147 w 84"/>
                <a:gd name="T27" fmla="*/ 120967513 h 50"/>
                <a:gd name="T28" fmla="*/ 161289991 w 84"/>
                <a:gd name="T29" fmla="*/ 85685311 h 50"/>
                <a:gd name="T30" fmla="*/ 100806238 w 84"/>
                <a:gd name="T31" fmla="*/ 45362811 h 50"/>
                <a:gd name="T32" fmla="*/ 40322498 w 84"/>
                <a:gd name="T33" fmla="*/ 15120939 h 50"/>
                <a:gd name="T34" fmla="*/ 15120938 w 84"/>
                <a:gd name="T35" fmla="*/ 5040313 h 50"/>
                <a:gd name="T36" fmla="*/ 0 w 84"/>
                <a:gd name="T37" fmla="*/ 0 h 5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4"/>
                <a:gd name="T58" fmla="*/ 0 h 50"/>
                <a:gd name="T59" fmla="*/ 84 w 84"/>
                <a:gd name="T60" fmla="*/ 50 h 5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4" h="50">
                  <a:moveTo>
                    <a:pt x="0" y="0"/>
                  </a:moveTo>
                  <a:lnTo>
                    <a:pt x="0" y="0"/>
                  </a:lnTo>
                  <a:lnTo>
                    <a:pt x="6" y="2"/>
                  </a:lnTo>
                  <a:lnTo>
                    <a:pt x="16" y="6"/>
                  </a:lnTo>
                  <a:lnTo>
                    <a:pt x="40" y="18"/>
                  </a:lnTo>
                  <a:lnTo>
                    <a:pt x="64" y="34"/>
                  </a:lnTo>
                  <a:lnTo>
                    <a:pt x="84" y="48"/>
                  </a:lnTo>
                  <a:lnTo>
                    <a:pt x="84" y="50"/>
                  </a:lnTo>
                  <a:lnTo>
                    <a:pt x="84" y="48"/>
                  </a:lnTo>
                  <a:lnTo>
                    <a:pt x="64" y="34"/>
                  </a:lnTo>
                  <a:lnTo>
                    <a:pt x="40" y="18"/>
                  </a:lnTo>
                  <a:lnTo>
                    <a:pt x="16" y="6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49" name="Freeform 46">
              <a:extLst>
                <a:ext uri="{FF2B5EF4-FFF2-40B4-BE49-F238E27FC236}">
                  <a16:creationId xmlns:a16="http://schemas.microsoft.com/office/drawing/2014/main" id="{4E0763A8-1746-453C-BAB9-8FBB24F1DD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2450" y="3314700"/>
              <a:ext cx="358775" cy="107950"/>
            </a:xfrm>
            <a:custGeom>
              <a:avLst/>
              <a:gdLst>
                <a:gd name="T0" fmla="*/ 85685314 w 226"/>
                <a:gd name="T1" fmla="*/ 0 h 68"/>
                <a:gd name="T2" fmla="*/ 85685314 w 226"/>
                <a:gd name="T3" fmla="*/ 0 h 68"/>
                <a:gd name="T4" fmla="*/ 0 w 226"/>
                <a:gd name="T5" fmla="*/ 10080624 h 68"/>
                <a:gd name="T6" fmla="*/ 0 w 226"/>
                <a:gd name="T7" fmla="*/ 10080624 h 68"/>
                <a:gd name="T8" fmla="*/ 0 w 226"/>
                <a:gd name="T9" fmla="*/ 10080624 h 68"/>
                <a:gd name="T10" fmla="*/ 85685314 w 226"/>
                <a:gd name="T11" fmla="*/ 0 h 68"/>
                <a:gd name="T12" fmla="*/ 85685314 w 226"/>
                <a:gd name="T13" fmla="*/ 0 h 68"/>
                <a:gd name="T14" fmla="*/ 105846584 w 226"/>
                <a:gd name="T15" fmla="*/ 5040312 h 68"/>
                <a:gd name="T16" fmla="*/ 136088450 w 226"/>
                <a:gd name="T17" fmla="*/ 10080624 h 68"/>
                <a:gd name="T18" fmla="*/ 206652806 w 226"/>
                <a:gd name="T19" fmla="*/ 35282184 h 68"/>
                <a:gd name="T20" fmla="*/ 297378456 w 226"/>
                <a:gd name="T21" fmla="*/ 70564368 h 68"/>
                <a:gd name="T22" fmla="*/ 297378456 w 226"/>
                <a:gd name="T23" fmla="*/ 70564368 h 68"/>
                <a:gd name="T24" fmla="*/ 569555357 w 226"/>
                <a:gd name="T25" fmla="*/ 171370598 h 68"/>
                <a:gd name="T26" fmla="*/ 569555357 w 226"/>
                <a:gd name="T27" fmla="*/ 171370598 h 68"/>
                <a:gd name="T28" fmla="*/ 569555357 w 226"/>
                <a:gd name="T29" fmla="*/ 171370598 h 68"/>
                <a:gd name="T30" fmla="*/ 569555357 w 226"/>
                <a:gd name="T31" fmla="*/ 171370598 h 68"/>
                <a:gd name="T32" fmla="*/ 569555357 w 226"/>
                <a:gd name="T33" fmla="*/ 171370598 h 68"/>
                <a:gd name="T34" fmla="*/ 569555357 w 226"/>
                <a:gd name="T35" fmla="*/ 171370598 h 68"/>
                <a:gd name="T36" fmla="*/ 297378456 w 226"/>
                <a:gd name="T37" fmla="*/ 70564368 h 68"/>
                <a:gd name="T38" fmla="*/ 297378456 w 226"/>
                <a:gd name="T39" fmla="*/ 70564368 h 68"/>
                <a:gd name="T40" fmla="*/ 206652806 w 226"/>
                <a:gd name="T41" fmla="*/ 35282184 h 68"/>
                <a:gd name="T42" fmla="*/ 136088450 w 226"/>
                <a:gd name="T43" fmla="*/ 10080624 h 68"/>
                <a:gd name="T44" fmla="*/ 105846584 w 226"/>
                <a:gd name="T45" fmla="*/ 5040312 h 68"/>
                <a:gd name="T46" fmla="*/ 85685314 w 226"/>
                <a:gd name="T47" fmla="*/ 0 h 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26"/>
                <a:gd name="T73" fmla="*/ 0 h 68"/>
                <a:gd name="T74" fmla="*/ 226 w 226"/>
                <a:gd name="T75" fmla="*/ 68 h 6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26" h="68">
                  <a:moveTo>
                    <a:pt x="34" y="0"/>
                  </a:moveTo>
                  <a:lnTo>
                    <a:pt x="34" y="0"/>
                  </a:lnTo>
                  <a:lnTo>
                    <a:pt x="0" y="4"/>
                  </a:lnTo>
                  <a:lnTo>
                    <a:pt x="34" y="0"/>
                  </a:lnTo>
                  <a:lnTo>
                    <a:pt x="42" y="2"/>
                  </a:lnTo>
                  <a:lnTo>
                    <a:pt x="54" y="4"/>
                  </a:lnTo>
                  <a:lnTo>
                    <a:pt x="82" y="14"/>
                  </a:lnTo>
                  <a:lnTo>
                    <a:pt x="118" y="28"/>
                  </a:lnTo>
                  <a:lnTo>
                    <a:pt x="226" y="68"/>
                  </a:lnTo>
                  <a:lnTo>
                    <a:pt x="118" y="28"/>
                  </a:lnTo>
                  <a:lnTo>
                    <a:pt x="82" y="14"/>
                  </a:lnTo>
                  <a:lnTo>
                    <a:pt x="54" y="4"/>
                  </a:lnTo>
                  <a:lnTo>
                    <a:pt x="42" y="2"/>
                  </a:lnTo>
                  <a:lnTo>
                    <a:pt x="34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50" name="Freeform 47">
              <a:extLst>
                <a:ext uri="{FF2B5EF4-FFF2-40B4-BE49-F238E27FC236}">
                  <a16:creationId xmlns:a16="http://schemas.microsoft.com/office/drawing/2014/main" id="{70844906-ABFA-49C7-BA9C-B0B63F58D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1225" y="930275"/>
              <a:ext cx="1374775" cy="1419225"/>
            </a:xfrm>
            <a:custGeom>
              <a:avLst/>
              <a:gdLst/>
              <a:ahLst/>
              <a:cxnLst>
                <a:cxn ang="0">
                  <a:pos x="200" y="100"/>
                </a:cxn>
                <a:cxn ang="0">
                  <a:pos x="220" y="106"/>
                </a:cxn>
                <a:cxn ang="0">
                  <a:pos x="256" y="140"/>
                </a:cxn>
                <a:cxn ang="0">
                  <a:pos x="286" y="196"/>
                </a:cxn>
                <a:cxn ang="0">
                  <a:pos x="322" y="224"/>
                </a:cxn>
                <a:cxn ang="0">
                  <a:pos x="380" y="262"/>
                </a:cxn>
                <a:cxn ang="0">
                  <a:pos x="408" y="300"/>
                </a:cxn>
                <a:cxn ang="0">
                  <a:pos x="412" y="330"/>
                </a:cxn>
                <a:cxn ang="0">
                  <a:pos x="404" y="360"/>
                </a:cxn>
                <a:cxn ang="0">
                  <a:pos x="174" y="374"/>
                </a:cxn>
                <a:cxn ang="0">
                  <a:pos x="64" y="510"/>
                </a:cxn>
                <a:cxn ang="0">
                  <a:pos x="36" y="562"/>
                </a:cxn>
                <a:cxn ang="0">
                  <a:pos x="32" y="578"/>
                </a:cxn>
                <a:cxn ang="0">
                  <a:pos x="46" y="598"/>
                </a:cxn>
                <a:cxn ang="0">
                  <a:pos x="50" y="614"/>
                </a:cxn>
                <a:cxn ang="0">
                  <a:pos x="40" y="636"/>
                </a:cxn>
                <a:cxn ang="0">
                  <a:pos x="0" y="680"/>
                </a:cxn>
                <a:cxn ang="0">
                  <a:pos x="0" y="680"/>
                </a:cxn>
                <a:cxn ang="0">
                  <a:pos x="38" y="706"/>
                </a:cxn>
                <a:cxn ang="0">
                  <a:pos x="52" y="718"/>
                </a:cxn>
                <a:cxn ang="0">
                  <a:pos x="102" y="760"/>
                </a:cxn>
                <a:cxn ang="0">
                  <a:pos x="148" y="798"/>
                </a:cxn>
                <a:cxn ang="0">
                  <a:pos x="162" y="818"/>
                </a:cxn>
                <a:cxn ang="0">
                  <a:pos x="188" y="836"/>
                </a:cxn>
                <a:cxn ang="0">
                  <a:pos x="214" y="840"/>
                </a:cxn>
                <a:cxn ang="0">
                  <a:pos x="294" y="854"/>
                </a:cxn>
                <a:cxn ang="0">
                  <a:pos x="320" y="866"/>
                </a:cxn>
                <a:cxn ang="0">
                  <a:pos x="378" y="868"/>
                </a:cxn>
                <a:cxn ang="0">
                  <a:pos x="402" y="872"/>
                </a:cxn>
                <a:cxn ang="0">
                  <a:pos x="466" y="894"/>
                </a:cxn>
                <a:cxn ang="0">
                  <a:pos x="526" y="828"/>
                </a:cxn>
                <a:cxn ang="0">
                  <a:pos x="552" y="812"/>
                </a:cxn>
                <a:cxn ang="0">
                  <a:pos x="606" y="766"/>
                </a:cxn>
                <a:cxn ang="0">
                  <a:pos x="644" y="720"/>
                </a:cxn>
                <a:cxn ang="0">
                  <a:pos x="670" y="686"/>
                </a:cxn>
                <a:cxn ang="0">
                  <a:pos x="676" y="632"/>
                </a:cxn>
                <a:cxn ang="0">
                  <a:pos x="756" y="576"/>
                </a:cxn>
                <a:cxn ang="0">
                  <a:pos x="848" y="516"/>
                </a:cxn>
                <a:cxn ang="0">
                  <a:pos x="860" y="490"/>
                </a:cxn>
                <a:cxn ang="0">
                  <a:pos x="866" y="456"/>
                </a:cxn>
                <a:cxn ang="0">
                  <a:pos x="840" y="430"/>
                </a:cxn>
                <a:cxn ang="0">
                  <a:pos x="838" y="430"/>
                </a:cxn>
                <a:cxn ang="0">
                  <a:pos x="820" y="444"/>
                </a:cxn>
                <a:cxn ang="0">
                  <a:pos x="804" y="450"/>
                </a:cxn>
                <a:cxn ang="0">
                  <a:pos x="786" y="450"/>
                </a:cxn>
                <a:cxn ang="0">
                  <a:pos x="778" y="444"/>
                </a:cxn>
                <a:cxn ang="0">
                  <a:pos x="762" y="414"/>
                </a:cxn>
                <a:cxn ang="0">
                  <a:pos x="762" y="414"/>
                </a:cxn>
                <a:cxn ang="0">
                  <a:pos x="758" y="414"/>
                </a:cxn>
                <a:cxn ang="0">
                  <a:pos x="756" y="414"/>
                </a:cxn>
                <a:cxn ang="0">
                  <a:pos x="756" y="414"/>
                </a:cxn>
                <a:cxn ang="0">
                  <a:pos x="718" y="408"/>
                </a:cxn>
                <a:cxn ang="0">
                  <a:pos x="682" y="396"/>
                </a:cxn>
                <a:cxn ang="0">
                  <a:pos x="680" y="396"/>
                </a:cxn>
                <a:cxn ang="0">
                  <a:pos x="334" y="0"/>
                </a:cxn>
              </a:cxnLst>
              <a:rect l="0" t="0" r="r" b="b"/>
              <a:pathLst>
                <a:path w="866" h="894">
                  <a:moveTo>
                    <a:pt x="334" y="0"/>
                  </a:moveTo>
                  <a:lnTo>
                    <a:pt x="332" y="92"/>
                  </a:lnTo>
                  <a:lnTo>
                    <a:pt x="200" y="100"/>
                  </a:lnTo>
                  <a:lnTo>
                    <a:pt x="200" y="100"/>
                  </a:lnTo>
                  <a:lnTo>
                    <a:pt x="210" y="102"/>
                  </a:lnTo>
                  <a:lnTo>
                    <a:pt x="220" y="106"/>
                  </a:lnTo>
                  <a:lnTo>
                    <a:pt x="230" y="114"/>
                  </a:lnTo>
                  <a:lnTo>
                    <a:pt x="240" y="122"/>
                  </a:lnTo>
                  <a:lnTo>
                    <a:pt x="256" y="140"/>
                  </a:lnTo>
                  <a:lnTo>
                    <a:pt x="268" y="160"/>
                  </a:lnTo>
                  <a:lnTo>
                    <a:pt x="278" y="178"/>
                  </a:lnTo>
                  <a:lnTo>
                    <a:pt x="286" y="196"/>
                  </a:lnTo>
                  <a:lnTo>
                    <a:pt x="292" y="210"/>
                  </a:lnTo>
                  <a:lnTo>
                    <a:pt x="292" y="210"/>
                  </a:lnTo>
                  <a:lnTo>
                    <a:pt x="322" y="224"/>
                  </a:lnTo>
                  <a:lnTo>
                    <a:pt x="346" y="236"/>
                  </a:lnTo>
                  <a:lnTo>
                    <a:pt x="364" y="250"/>
                  </a:lnTo>
                  <a:lnTo>
                    <a:pt x="380" y="262"/>
                  </a:lnTo>
                  <a:lnTo>
                    <a:pt x="392" y="276"/>
                  </a:lnTo>
                  <a:lnTo>
                    <a:pt x="402" y="288"/>
                  </a:lnTo>
                  <a:lnTo>
                    <a:pt x="408" y="300"/>
                  </a:lnTo>
                  <a:lnTo>
                    <a:pt x="412" y="310"/>
                  </a:lnTo>
                  <a:lnTo>
                    <a:pt x="412" y="320"/>
                  </a:lnTo>
                  <a:lnTo>
                    <a:pt x="412" y="330"/>
                  </a:lnTo>
                  <a:lnTo>
                    <a:pt x="410" y="346"/>
                  </a:lnTo>
                  <a:lnTo>
                    <a:pt x="406" y="356"/>
                  </a:lnTo>
                  <a:lnTo>
                    <a:pt x="404" y="360"/>
                  </a:lnTo>
                  <a:lnTo>
                    <a:pt x="192" y="354"/>
                  </a:lnTo>
                  <a:lnTo>
                    <a:pt x="192" y="354"/>
                  </a:lnTo>
                  <a:lnTo>
                    <a:pt x="174" y="374"/>
                  </a:lnTo>
                  <a:lnTo>
                    <a:pt x="134" y="420"/>
                  </a:lnTo>
                  <a:lnTo>
                    <a:pt x="86" y="480"/>
                  </a:lnTo>
                  <a:lnTo>
                    <a:pt x="64" y="510"/>
                  </a:lnTo>
                  <a:lnTo>
                    <a:pt x="48" y="538"/>
                  </a:lnTo>
                  <a:lnTo>
                    <a:pt x="48" y="538"/>
                  </a:lnTo>
                  <a:lnTo>
                    <a:pt x="36" y="562"/>
                  </a:lnTo>
                  <a:lnTo>
                    <a:pt x="32" y="570"/>
                  </a:lnTo>
                  <a:lnTo>
                    <a:pt x="32" y="578"/>
                  </a:lnTo>
                  <a:lnTo>
                    <a:pt x="32" y="578"/>
                  </a:lnTo>
                  <a:lnTo>
                    <a:pt x="44" y="596"/>
                  </a:lnTo>
                  <a:lnTo>
                    <a:pt x="44" y="596"/>
                  </a:lnTo>
                  <a:lnTo>
                    <a:pt x="46" y="598"/>
                  </a:lnTo>
                  <a:lnTo>
                    <a:pt x="50" y="602"/>
                  </a:lnTo>
                  <a:lnTo>
                    <a:pt x="50" y="606"/>
                  </a:lnTo>
                  <a:lnTo>
                    <a:pt x="50" y="614"/>
                  </a:lnTo>
                  <a:lnTo>
                    <a:pt x="50" y="614"/>
                  </a:lnTo>
                  <a:lnTo>
                    <a:pt x="46" y="624"/>
                  </a:lnTo>
                  <a:lnTo>
                    <a:pt x="40" y="636"/>
                  </a:lnTo>
                  <a:lnTo>
                    <a:pt x="24" y="660"/>
                  </a:lnTo>
                  <a:lnTo>
                    <a:pt x="4" y="684"/>
                  </a:lnTo>
                  <a:lnTo>
                    <a:pt x="0" y="680"/>
                  </a:lnTo>
                  <a:lnTo>
                    <a:pt x="0" y="680"/>
                  </a:lnTo>
                  <a:lnTo>
                    <a:pt x="0" y="680"/>
                  </a:lnTo>
                  <a:lnTo>
                    <a:pt x="0" y="680"/>
                  </a:lnTo>
                  <a:lnTo>
                    <a:pt x="12" y="690"/>
                  </a:lnTo>
                  <a:lnTo>
                    <a:pt x="24" y="698"/>
                  </a:lnTo>
                  <a:lnTo>
                    <a:pt x="38" y="706"/>
                  </a:lnTo>
                  <a:lnTo>
                    <a:pt x="44" y="712"/>
                  </a:lnTo>
                  <a:lnTo>
                    <a:pt x="52" y="718"/>
                  </a:lnTo>
                  <a:lnTo>
                    <a:pt x="52" y="718"/>
                  </a:lnTo>
                  <a:lnTo>
                    <a:pt x="60" y="726"/>
                  </a:lnTo>
                  <a:lnTo>
                    <a:pt x="72" y="736"/>
                  </a:lnTo>
                  <a:lnTo>
                    <a:pt x="102" y="760"/>
                  </a:lnTo>
                  <a:lnTo>
                    <a:pt x="130" y="782"/>
                  </a:lnTo>
                  <a:lnTo>
                    <a:pt x="142" y="790"/>
                  </a:lnTo>
                  <a:lnTo>
                    <a:pt x="148" y="798"/>
                  </a:lnTo>
                  <a:lnTo>
                    <a:pt x="148" y="798"/>
                  </a:lnTo>
                  <a:lnTo>
                    <a:pt x="156" y="812"/>
                  </a:lnTo>
                  <a:lnTo>
                    <a:pt x="162" y="818"/>
                  </a:lnTo>
                  <a:lnTo>
                    <a:pt x="168" y="826"/>
                  </a:lnTo>
                  <a:lnTo>
                    <a:pt x="178" y="832"/>
                  </a:lnTo>
                  <a:lnTo>
                    <a:pt x="188" y="836"/>
                  </a:lnTo>
                  <a:lnTo>
                    <a:pt x="200" y="840"/>
                  </a:lnTo>
                  <a:lnTo>
                    <a:pt x="214" y="840"/>
                  </a:lnTo>
                  <a:lnTo>
                    <a:pt x="214" y="840"/>
                  </a:lnTo>
                  <a:lnTo>
                    <a:pt x="244" y="842"/>
                  </a:lnTo>
                  <a:lnTo>
                    <a:pt x="270" y="848"/>
                  </a:lnTo>
                  <a:lnTo>
                    <a:pt x="294" y="854"/>
                  </a:lnTo>
                  <a:lnTo>
                    <a:pt x="312" y="862"/>
                  </a:lnTo>
                  <a:lnTo>
                    <a:pt x="312" y="862"/>
                  </a:lnTo>
                  <a:lnTo>
                    <a:pt x="320" y="866"/>
                  </a:lnTo>
                  <a:lnTo>
                    <a:pt x="330" y="866"/>
                  </a:lnTo>
                  <a:lnTo>
                    <a:pt x="354" y="868"/>
                  </a:lnTo>
                  <a:lnTo>
                    <a:pt x="378" y="868"/>
                  </a:lnTo>
                  <a:lnTo>
                    <a:pt x="392" y="870"/>
                  </a:lnTo>
                  <a:lnTo>
                    <a:pt x="402" y="872"/>
                  </a:lnTo>
                  <a:lnTo>
                    <a:pt x="402" y="872"/>
                  </a:lnTo>
                  <a:lnTo>
                    <a:pt x="432" y="882"/>
                  </a:lnTo>
                  <a:lnTo>
                    <a:pt x="466" y="894"/>
                  </a:lnTo>
                  <a:lnTo>
                    <a:pt x="466" y="894"/>
                  </a:lnTo>
                  <a:lnTo>
                    <a:pt x="500" y="854"/>
                  </a:lnTo>
                  <a:lnTo>
                    <a:pt x="518" y="834"/>
                  </a:lnTo>
                  <a:lnTo>
                    <a:pt x="526" y="828"/>
                  </a:lnTo>
                  <a:lnTo>
                    <a:pt x="532" y="824"/>
                  </a:lnTo>
                  <a:lnTo>
                    <a:pt x="532" y="824"/>
                  </a:lnTo>
                  <a:lnTo>
                    <a:pt x="552" y="812"/>
                  </a:lnTo>
                  <a:lnTo>
                    <a:pt x="574" y="796"/>
                  </a:lnTo>
                  <a:lnTo>
                    <a:pt x="596" y="778"/>
                  </a:lnTo>
                  <a:lnTo>
                    <a:pt x="606" y="766"/>
                  </a:lnTo>
                  <a:lnTo>
                    <a:pt x="616" y="756"/>
                  </a:lnTo>
                  <a:lnTo>
                    <a:pt x="616" y="756"/>
                  </a:lnTo>
                  <a:lnTo>
                    <a:pt x="644" y="720"/>
                  </a:lnTo>
                  <a:lnTo>
                    <a:pt x="664" y="696"/>
                  </a:lnTo>
                  <a:lnTo>
                    <a:pt x="664" y="696"/>
                  </a:lnTo>
                  <a:lnTo>
                    <a:pt x="670" y="686"/>
                  </a:lnTo>
                  <a:lnTo>
                    <a:pt x="674" y="676"/>
                  </a:lnTo>
                  <a:lnTo>
                    <a:pt x="676" y="652"/>
                  </a:lnTo>
                  <a:lnTo>
                    <a:pt x="676" y="632"/>
                  </a:lnTo>
                  <a:lnTo>
                    <a:pt x="676" y="624"/>
                  </a:lnTo>
                  <a:lnTo>
                    <a:pt x="676" y="624"/>
                  </a:lnTo>
                  <a:lnTo>
                    <a:pt x="756" y="576"/>
                  </a:lnTo>
                  <a:lnTo>
                    <a:pt x="814" y="540"/>
                  </a:lnTo>
                  <a:lnTo>
                    <a:pt x="836" y="524"/>
                  </a:lnTo>
                  <a:lnTo>
                    <a:pt x="848" y="516"/>
                  </a:lnTo>
                  <a:lnTo>
                    <a:pt x="848" y="516"/>
                  </a:lnTo>
                  <a:lnTo>
                    <a:pt x="854" y="506"/>
                  </a:lnTo>
                  <a:lnTo>
                    <a:pt x="860" y="490"/>
                  </a:lnTo>
                  <a:lnTo>
                    <a:pt x="862" y="474"/>
                  </a:lnTo>
                  <a:lnTo>
                    <a:pt x="866" y="456"/>
                  </a:lnTo>
                  <a:lnTo>
                    <a:pt x="866" y="456"/>
                  </a:lnTo>
                  <a:lnTo>
                    <a:pt x="852" y="440"/>
                  </a:lnTo>
                  <a:lnTo>
                    <a:pt x="846" y="434"/>
                  </a:lnTo>
                  <a:lnTo>
                    <a:pt x="840" y="430"/>
                  </a:lnTo>
                  <a:lnTo>
                    <a:pt x="840" y="430"/>
                  </a:lnTo>
                  <a:lnTo>
                    <a:pt x="838" y="430"/>
                  </a:lnTo>
                  <a:lnTo>
                    <a:pt x="838" y="430"/>
                  </a:lnTo>
                  <a:lnTo>
                    <a:pt x="830" y="432"/>
                  </a:lnTo>
                  <a:lnTo>
                    <a:pt x="826" y="438"/>
                  </a:lnTo>
                  <a:lnTo>
                    <a:pt x="820" y="444"/>
                  </a:lnTo>
                  <a:lnTo>
                    <a:pt x="820" y="444"/>
                  </a:lnTo>
                  <a:lnTo>
                    <a:pt x="812" y="448"/>
                  </a:lnTo>
                  <a:lnTo>
                    <a:pt x="804" y="450"/>
                  </a:lnTo>
                  <a:lnTo>
                    <a:pt x="796" y="452"/>
                  </a:lnTo>
                  <a:lnTo>
                    <a:pt x="796" y="452"/>
                  </a:lnTo>
                  <a:lnTo>
                    <a:pt x="786" y="450"/>
                  </a:lnTo>
                  <a:lnTo>
                    <a:pt x="782" y="448"/>
                  </a:lnTo>
                  <a:lnTo>
                    <a:pt x="778" y="444"/>
                  </a:lnTo>
                  <a:lnTo>
                    <a:pt x="778" y="444"/>
                  </a:lnTo>
                  <a:lnTo>
                    <a:pt x="770" y="432"/>
                  </a:lnTo>
                  <a:lnTo>
                    <a:pt x="766" y="424"/>
                  </a:lnTo>
                  <a:lnTo>
                    <a:pt x="762" y="414"/>
                  </a:lnTo>
                  <a:lnTo>
                    <a:pt x="762" y="414"/>
                  </a:lnTo>
                  <a:lnTo>
                    <a:pt x="762" y="414"/>
                  </a:lnTo>
                  <a:lnTo>
                    <a:pt x="762" y="414"/>
                  </a:lnTo>
                  <a:lnTo>
                    <a:pt x="762" y="414"/>
                  </a:lnTo>
                  <a:lnTo>
                    <a:pt x="758" y="414"/>
                  </a:lnTo>
                  <a:lnTo>
                    <a:pt x="758" y="414"/>
                  </a:lnTo>
                  <a:lnTo>
                    <a:pt x="756" y="414"/>
                  </a:lnTo>
                  <a:lnTo>
                    <a:pt x="756" y="414"/>
                  </a:lnTo>
                  <a:lnTo>
                    <a:pt x="756" y="414"/>
                  </a:lnTo>
                  <a:lnTo>
                    <a:pt x="756" y="414"/>
                  </a:lnTo>
                  <a:lnTo>
                    <a:pt x="756" y="414"/>
                  </a:lnTo>
                  <a:lnTo>
                    <a:pt x="756" y="414"/>
                  </a:lnTo>
                  <a:lnTo>
                    <a:pt x="734" y="412"/>
                  </a:lnTo>
                  <a:lnTo>
                    <a:pt x="734" y="412"/>
                  </a:lnTo>
                  <a:lnTo>
                    <a:pt x="718" y="408"/>
                  </a:lnTo>
                  <a:lnTo>
                    <a:pt x="702" y="404"/>
                  </a:lnTo>
                  <a:lnTo>
                    <a:pt x="682" y="396"/>
                  </a:lnTo>
                  <a:lnTo>
                    <a:pt x="682" y="396"/>
                  </a:lnTo>
                  <a:lnTo>
                    <a:pt x="680" y="396"/>
                  </a:lnTo>
                  <a:lnTo>
                    <a:pt x="680" y="396"/>
                  </a:lnTo>
                  <a:lnTo>
                    <a:pt x="680" y="396"/>
                  </a:lnTo>
                  <a:lnTo>
                    <a:pt x="688" y="14"/>
                  </a:lnTo>
                  <a:lnTo>
                    <a:pt x="686" y="14"/>
                  </a:lnTo>
                  <a:lnTo>
                    <a:pt x="334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51" name="Freeform 48">
              <a:extLst>
                <a:ext uri="{FF2B5EF4-FFF2-40B4-BE49-F238E27FC236}">
                  <a16:creationId xmlns:a16="http://schemas.microsoft.com/office/drawing/2014/main" id="{B3627CB3-97E6-4701-A6F5-B0B409D909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1225" y="930275"/>
              <a:ext cx="1374775" cy="1419225"/>
            </a:xfrm>
            <a:custGeom>
              <a:avLst/>
              <a:gdLst>
                <a:gd name="T0" fmla="*/ 504031306 w 866"/>
                <a:gd name="T1" fmla="*/ 252015655 h 894"/>
                <a:gd name="T2" fmla="*/ 554434417 w 866"/>
                <a:gd name="T3" fmla="*/ 267136589 h 894"/>
                <a:gd name="T4" fmla="*/ 645160017 w 866"/>
                <a:gd name="T5" fmla="*/ 352821878 h 894"/>
                <a:gd name="T6" fmla="*/ 720764683 w 866"/>
                <a:gd name="T7" fmla="*/ 493950689 h 894"/>
                <a:gd name="T8" fmla="*/ 811490282 w 866"/>
                <a:gd name="T9" fmla="*/ 564515044 h 894"/>
                <a:gd name="T10" fmla="*/ 957659502 w 866"/>
                <a:gd name="T11" fmla="*/ 660280956 h 894"/>
                <a:gd name="T12" fmla="*/ 1028223857 w 866"/>
                <a:gd name="T13" fmla="*/ 756046867 h 894"/>
                <a:gd name="T14" fmla="*/ 1038304479 w 866"/>
                <a:gd name="T15" fmla="*/ 831651534 h 894"/>
                <a:gd name="T16" fmla="*/ 1018143235 w 866"/>
                <a:gd name="T17" fmla="*/ 907256399 h 894"/>
                <a:gd name="T18" fmla="*/ 438507262 w 866"/>
                <a:gd name="T19" fmla="*/ 942538577 h 894"/>
                <a:gd name="T20" fmla="*/ 161290004 w 866"/>
                <a:gd name="T21" fmla="*/ 1285279733 h 894"/>
                <a:gd name="T22" fmla="*/ 90725624 w 866"/>
                <a:gd name="T23" fmla="*/ 1416327823 h 894"/>
                <a:gd name="T24" fmla="*/ 80645002 w 866"/>
                <a:gd name="T25" fmla="*/ 1456650312 h 894"/>
                <a:gd name="T26" fmla="*/ 115927204 w 866"/>
                <a:gd name="T27" fmla="*/ 1507053423 h 894"/>
                <a:gd name="T28" fmla="*/ 126007827 w 866"/>
                <a:gd name="T29" fmla="*/ 1547375912 h 894"/>
                <a:gd name="T30" fmla="*/ 100806246 w 866"/>
                <a:gd name="T31" fmla="*/ 1602819334 h 894"/>
                <a:gd name="T32" fmla="*/ 0 w 866"/>
                <a:gd name="T33" fmla="*/ 1713706576 h 894"/>
                <a:gd name="T34" fmla="*/ 0 w 866"/>
                <a:gd name="T35" fmla="*/ 1713706576 h 894"/>
                <a:gd name="T36" fmla="*/ 95765935 w 866"/>
                <a:gd name="T37" fmla="*/ 1779230620 h 894"/>
                <a:gd name="T38" fmla="*/ 131048138 w 866"/>
                <a:gd name="T39" fmla="*/ 1809472487 h 894"/>
                <a:gd name="T40" fmla="*/ 257055964 w 866"/>
                <a:gd name="T41" fmla="*/ 1915319021 h 894"/>
                <a:gd name="T42" fmla="*/ 372983119 w 866"/>
                <a:gd name="T43" fmla="*/ 2011084932 h 894"/>
                <a:gd name="T44" fmla="*/ 408265297 w 866"/>
                <a:gd name="T45" fmla="*/ 2061488043 h 894"/>
                <a:gd name="T46" fmla="*/ 473789440 w 866"/>
                <a:gd name="T47" fmla="*/ 2106850843 h 894"/>
                <a:gd name="T48" fmla="*/ 539313484 w 866"/>
                <a:gd name="T49" fmla="*/ 2116931466 h 894"/>
                <a:gd name="T50" fmla="*/ 740925927 w 866"/>
                <a:gd name="T51" fmla="*/ 2147483647 h 894"/>
                <a:gd name="T52" fmla="*/ 806449971 w 866"/>
                <a:gd name="T53" fmla="*/ 2147483647 h 894"/>
                <a:gd name="T54" fmla="*/ 952619191 w 866"/>
                <a:gd name="T55" fmla="*/ 2147483647 h 894"/>
                <a:gd name="T56" fmla="*/ 1013102924 w 866"/>
                <a:gd name="T57" fmla="*/ 2147483647 h 894"/>
                <a:gd name="T58" fmla="*/ 1174392878 w 866"/>
                <a:gd name="T59" fmla="*/ 2147483647 h 894"/>
                <a:gd name="T60" fmla="*/ 1325602211 w 866"/>
                <a:gd name="T61" fmla="*/ 2086689599 h 894"/>
                <a:gd name="T62" fmla="*/ 1391126255 w 866"/>
                <a:gd name="T63" fmla="*/ 2046367110 h 894"/>
                <a:gd name="T64" fmla="*/ 1527214654 w 866"/>
                <a:gd name="T65" fmla="*/ 1930439954 h 894"/>
                <a:gd name="T66" fmla="*/ 1622980564 w 866"/>
                <a:gd name="T67" fmla="*/ 1814512798 h 894"/>
                <a:gd name="T68" fmla="*/ 1688505005 w 866"/>
                <a:gd name="T69" fmla="*/ 1728827509 h 894"/>
                <a:gd name="T70" fmla="*/ 1703625938 w 866"/>
                <a:gd name="T71" fmla="*/ 1592738712 h 894"/>
                <a:gd name="T72" fmla="*/ 1905238382 w 866"/>
                <a:gd name="T73" fmla="*/ 1451610000 h 894"/>
                <a:gd name="T74" fmla="*/ 2137092691 w 866"/>
                <a:gd name="T75" fmla="*/ 1300400667 h 894"/>
                <a:gd name="T76" fmla="*/ 2147483647 w 866"/>
                <a:gd name="T77" fmla="*/ 1234876622 h 894"/>
                <a:gd name="T78" fmla="*/ 2147483647 w 866"/>
                <a:gd name="T79" fmla="*/ 1149191333 h 894"/>
                <a:gd name="T80" fmla="*/ 2116931447 w 866"/>
                <a:gd name="T81" fmla="*/ 1083667288 h 894"/>
                <a:gd name="T82" fmla="*/ 2111891136 w 866"/>
                <a:gd name="T83" fmla="*/ 1083667288 h 894"/>
                <a:gd name="T84" fmla="*/ 2066528336 w 866"/>
                <a:gd name="T85" fmla="*/ 1118949466 h 894"/>
                <a:gd name="T86" fmla="*/ 2026205848 w 866"/>
                <a:gd name="T87" fmla="*/ 1134070400 h 894"/>
                <a:gd name="T88" fmla="*/ 1980843048 w 866"/>
                <a:gd name="T89" fmla="*/ 1134070400 h 894"/>
                <a:gd name="T90" fmla="*/ 1960681803 w 866"/>
                <a:gd name="T91" fmla="*/ 1118949466 h 894"/>
                <a:gd name="T92" fmla="*/ 1920359315 w 866"/>
                <a:gd name="T93" fmla="*/ 1043344799 h 894"/>
                <a:gd name="T94" fmla="*/ 1920359315 w 866"/>
                <a:gd name="T95" fmla="*/ 1043344799 h 894"/>
                <a:gd name="T96" fmla="*/ 1910278693 w 866"/>
                <a:gd name="T97" fmla="*/ 1043344799 h 894"/>
                <a:gd name="T98" fmla="*/ 1905238382 w 866"/>
                <a:gd name="T99" fmla="*/ 1043344799 h 894"/>
                <a:gd name="T100" fmla="*/ 1905238382 w 866"/>
                <a:gd name="T101" fmla="*/ 1043344799 h 894"/>
                <a:gd name="T102" fmla="*/ 1809472471 w 866"/>
                <a:gd name="T103" fmla="*/ 1028223866 h 894"/>
                <a:gd name="T104" fmla="*/ 1718746872 w 866"/>
                <a:gd name="T105" fmla="*/ 997981999 h 894"/>
                <a:gd name="T106" fmla="*/ 1713706561 w 866"/>
                <a:gd name="T107" fmla="*/ 997981999 h 894"/>
                <a:gd name="T108" fmla="*/ 841732347 w 866"/>
                <a:gd name="T109" fmla="*/ 0 h 89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866"/>
                <a:gd name="T166" fmla="*/ 0 h 894"/>
                <a:gd name="T167" fmla="*/ 866 w 866"/>
                <a:gd name="T168" fmla="*/ 894 h 89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866" h="894">
                  <a:moveTo>
                    <a:pt x="334" y="0"/>
                  </a:moveTo>
                  <a:lnTo>
                    <a:pt x="332" y="92"/>
                  </a:lnTo>
                  <a:lnTo>
                    <a:pt x="200" y="100"/>
                  </a:lnTo>
                  <a:lnTo>
                    <a:pt x="210" y="102"/>
                  </a:lnTo>
                  <a:lnTo>
                    <a:pt x="220" y="106"/>
                  </a:lnTo>
                  <a:lnTo>
                    <a:pt x="230" y="114"/>
                  </a:lnTo>
                  <a:lnTo>
                    <a:pt x="240" y="122"/>
                  </a:lnTo>
                  <a:lnTo>
                    <a:pt x="256" y="140"/>
                  </a:lnTo>
                  <a:lnTo>
                    <a:pt x="268" y="160"/>
                  </a:lnTo>
                  <a:lnTo>
                    <a:pt x="278" y="178"/>
                  </a:lnTo>
                  <a:lnTo>
                    <a:pt x="286" y="196"/>
                  </a:lnTo>
                  <a:lnTo>
                    <a:pt x="292" y="210"/>
                  </a:lnTo>
                  <a:lnTo>
                    <a:pt x="322" y="224"/>
                  </a:lnTo>
                  <a:lnTo>
                    <a:pt x="346" y="236"/>
                  </a:lnTo>
                  <a:lnTo>
                    <a:pt x="364" y="250"/>
                  </a:lnTo>
                  <a:lnTo>
                    <a:pt x="380" y="262"/>
                  </a:lnTo>
                  <a:lnTo>
                    <a:pt x="392" y="276"/>
                  </a:lnTo>
                  <a:lnTo>
                    <a:pt x="402" y="288"/>
                  </a:lnTo>
                  <a:lnTo>
                    <a:pt x="408" y="300"/>
                  </a:lnTo>
                  <a:lnTo>
                    <a:pt x="412" y="310"/>
                  </a:lnTo>
                  <a:lnTo>
                    <a:pt x="412" y="320"/>
                  </a:lnTo>
                  <a:lnTo>
                    <a:pt x="412" y="330"/>
                  </a:lnTo>
                  <a:lnTo>
                    <a:pt x="410" y="346"/>
                  </a:lnTo>
                  <a:lnTo>
                    <a:pt x="406" y="356"/>
                  </a:lnTo>
                  <a:lnTo>
                    <a:pt x="404" y="360"/>
                  </a:lnTo>
                  <a:lnTo>
                    <a:pt x="192" y="354"/>
                  </a:lnTo>
                  <a:lnTo>
                    <a:pt x="174" y="374"/>
                  </a:lnTo>
                  <a:lnTo>
                    <a:pt x="134" y="420"/>
                  </a:lnTo>
                  <a:lnTo>
                    <a:pt x="86" y="480"/>
                  </a:lnTo>
                  <a:lnTo>
                    <a:pt x="64" y="510"/>
                  </a:lnTo>
                  <a:lnTo>
                    <a:pt x="48" y="538"/>
                  </a:lnTo>
                  <a:lnTo>
                    <a:pt x="36" y="562"/>
                  </a:lnTo>
                  <a:lnTo>
                    <a:pt x="32" y="570"/>
                  </a:lnTo>
                  <a:lnTo>
                    <a:pt x="32" y="578"/>
                  </a:lnTo>
                  <a:lnTo>
                    <a:pt x="44" y="596"/>
                  </a:lnTo>
                  <a:lnTo>
                    <a:pt x="46" y="598"/>
                  </a:lnTo>
                  <a:lnTo>
                    <a:pt x="50" y="602"/>
                  </a:lnTo>
                  <a:lnTo>
                    <a:pt x="50" y="606"/>
                  </a:lnTo>
                  <a:lnTo>
                    <a:pt x="50" y="614"/>
                  </a:lnTo>
                  <a:lnTo>
                    <a:pt x="46" y="624"/>
                  </a:lnTo>
                  <a:lnTo>
                    <a:pt x="40" y="636"/>
                  </a:lnTo>
                  <a:lnTo>
                    <a:pt x="24" y="660"/>
                  </a:lnTo>
                  <a:lnTo>
                    <a:pt x="4" y="684"/>
                  </a:lnTo>
                  <a:lnTo>
                    <a:pt x="0" y="680"/>
                  </a:lnTo>
                  <a:lnTo>
                    <a:pt x="12" y="690"/>
                  </a:lnTo>
                  <a:lnTo>
                    <a:pt x="24" y="698"/>
                  </a:lnTo>
                  <a:lnTo>
                    <a:pt x="38" y="706"/>
                  </a:lnTo>
                  <a:lnTo>
                    <a:pt x="44" y="712"/>
                  </a:lnTo>
                  <a:lnTo>
                    <a:pt x="52" y="718"/>
                  </a:lnTo>
                  <a:lnTo>
                    <a:pt x="60" y="726"/>
                  </a:lnTo>
                  <a:lnTo>
                    <a:pt x="72" y="736"/>
                  </a:lnTo>
                  <a:lnTo>
                    <a:pt x="102" y="760"/>
                  </a:lnTo>
                  <a:lnTo>
                    <a:pt x="130" y="782"/>
                  </a:lnTo>
                  <a:lnTo>
                    <a:pt x="142" y="790"/>
                  </a:lnTo>
                  <a:lnTo>
                    <a:pt x="148" y="798"/>
                  </a:lnTo>
                  <a:lnTo>
                    <a:pt x="156" y="812"/>
                  </a:lnTo>
                  <a:lnTo>
                    <a:pt x="162" y="818"/>
                  </a:lnTo>
                  <a:lnTo>
                    <a:pt x="168" y="826"/>
                  </a:lnTo>
                  <a:lnTo>
                    <a:pt x="178" y="832"/>
                  </a:lnTo>
                  <a:lnTo>
                    <a:pt x="188" y="836"/>
                  </a:lnTo>
                  <a:lnTo>
                    <a:pt x="200" y="840"/>
                  </a:lnTo>
                  <a:lnTo>
                    <a:pt x="214" y="840"/>
                  </a:lnTo>
                  <a:lnTo>
                    <a:pt x="244" y="842"/>
                  </a:lnTo>
                  <a:lnTo>
                    <a:pt x="270" y="848"/>
                  </a:lnTo>
                  <a:lnTo>
                    <a:pt x="294" y="854"/>
                  </a:lnTo>
                  <a:lnTo>
                    <a:pt x="312" y="862"/>
                  </a:lnTo>
                  <a:lnTo>
                    <a:pt x="320" y="866"/>
                  </a:lnTo>
                  <a:lnTo>
                    <a:pt x="330" y="866"/>
                  </a:lnTo>
                  <a:lnTo>
                    <a:pt x="354" y="868"/>
                  </a:lnTo>
                  <a:lnTo>
                    <a:pt x="378" y="868"/>
                  </a:lnTo>
                  <a:lnTo>
                    <a:pt x="392" y="870"/>
                  </a:lnTo>
                  <a:lnTo>
                    <a:pt x="402" y="872"/>
                  </a:lnTo>
                  <a:lnTo>
                    <a:pt x="432" y="882"/>
                  </a:lnTo>
                  <a:lnTo>
                    <a:pt x="466" y="894"/>
                  </a:lnTo>
                  <a:lnTo>
                    <a:pt x="500" y="854"/>
                  </a:lnTo>
                  <a:lnTo>
                    <a:pt x="518" y="834"/>
                  </a:lnTo>
                  <a:lnTo>
                    <a:pt x="526" y="828"/>
                  </a:lnTo>
                  <a:lnTo>
                    <a:pt x="532" y="824"/>
                  </a:lnTo>
                  <a:lnTo>
                    <a:pt x="552" y="812"/>
                  </a:lnTo>
                  <a:lnTo>
                    <a:pt x="574" y="796"/>
                  </a:lnTo>
                  <a:lnTo>
                    <a:pt x="596" y="778"/>
                  </a:lnTo>
                  <a:lnTo>
                    <a:pt x="606" y="766"/>
                  </a:lnTo>
                  <a:lnTo>
                    <a:pt x="616" y="756"/>
                  </a:lnTo>
                  <a:lnTo>
                    <a:pt x="644" y="720"/>
                  </a:lnTo>
                  <a:lnTo>
                    <a:pt x="664" y="696"/>
                  </a:lnTo>
                  <a:lnTo>
                    <a:pt x="670" y="686"/>
                  </a:lnTo>
                  <a:lnTo>
                    <a:pt x="674" y="676"/>
                  </a:lnTo>
                  <a:lnTo>
                    <a:pt x="676" y="652"/>
                  </a:lnTo>
                  <a:lnTo>
                    <a:pt x="676" y="632"/>
                  </a:lnTo>
                  <a:lnTo>
                    <a:pt x="676" y="624"/>
                  </a:lnTo>
                  <a:lnTo>
                    <a:pt x="756" y="576"/>
                  </a:lnTo>
                  <a:lnTo>
                    <a:pt x="814" y="540"/>
                  </a:lnTo>
                  <a:lnTo>
                    <a:pt x="836" y="524"/>
                  </a:lnTo>
                  <a:lnTo>
                    <a:pt x="848" y="516"/>
                  </a:lnTo>
                  <a:lnTo>
                    <a:pt x="854" y="506"/>
                  </a:lnTo>
                  <a:lnTo>
                    <a:pt x="860" y="490"/>
                  </a:lnTo>
                  <a:lnTo>
                    <a:pt x="862" y="474"/>
                  </a:lnTo>
                  <a:lnTo>
                    <a:pt x="866" y="456"/>
                  </a:lnTo>
                  <a:lnTo>
                    <a:pt x="852" y="440"/>
                  </a:lnTo>
                  <a:lnTo>
                    <a:pt x="846" y="434"/>
                  </a:lnTo>
                  <a:lnTo>
                    <a:pt x="840" y="430"/>
                  </a:lnTo>
                  <a:lnTo>
                    <a:pt x="838" y="430"/>
                  </a:lnTo>
                  <a:lnTo>
                    <a:pt x="830" y="432"/>
                  </a:lnTo>
                  <a:lnTo>
                    <a:pt x="826" y="438"/>
                  </a:lnTo>
                  <a:lnTo>
                    <a:pt x="820" y="444"/>
                  </a:lnTo>
                  <a:lnTo>
                    <a:pt x="812" y="448"/>
                  </a:lnTo>
                  <a:lnTo>
                    <a:pt x="804" y="450"/>
                  </a:lnTo>
                  <a:lnTo>
                    <a:pt x="796" y="452"/>
                  </a:lnTo>
                  <a:lnTo>
                    <a:pt x="786" y="450"/>
                  </a:lnTo>
                  <a:lnTo>
                    <a:pt x="782" y="448"/>
                  </a:lnTo>
                  <a:lnTo>
                    <a:pt x="778" y="444"/>
                  </a:lnTo>
                  <a:lnTo>
                    <a:pt x="770" y="432"/>
                  </a:lnTo>
                  <a:lnTo>
                    <a:pt x="766" y="424"/>
                  </a:lnTo>
                  <a:lnTo>
                    <a:pt x="762" y="414"/>
                  </a:lnTo>
                  <a:lnTo>
                    <a:pt x="758" y="414"/>
                  </a:lnTo>
                  <a:lnTo>
                    <a:pt x="756" y="414"/>
                  </a:lnTo>
                  <a:lnTo>
                    <a:pt x="734" y="412"/>
                  </a:lnTo>
                  <a:lnTo>
                    <a:pt x="718" y="408"/>
                  </a:lnTo>
                  <a:lnTo>
                    <a:pt x="702" y="404"/>
                  </a:lnTo>
                  <a:lnTo>
                    <a:pt x="682" y="396"/>
                  </a:lnTo>
                  <a:lnTo>
                    <a:pt x="680" y="396"/>
                  </a:lnTo>
                  <a:lnTo>
                    <a:pt x="688" y="14"/>
                  </a:lnTo>
                  <a:lnTo>
                    <a:pt x="686" y="14"/>
                  </a:lnTo>
                  <a:lnTo>
                    <a:pt x="334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52" name="Freeform 50">
              <a:extLst>
                <a:ext uri="{FF2B5EF4-FFF2-40B4-BE49-F238E27FC236}">
                  <a16:creationId xmlns:a16="http://schemas.microsoft.com/office/drawing/2014/main" id="{3DDF31F0-DD84-4FD8-AFC6-329D4719EF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8050" y="1876426"/>
              <a:ext cx="82550" cy="139700"/>
            </a:xfrm>
            <a:custGeom>
              <a:avLst/>
              <a:gdLst>
                <a:gd name="T0" fmla="*/ 115927203 w 52"/>
                <a:gd name="T1" fmla="*/ 0 h 88"/>
                <a:gd name="T2" fmla="*/ 115927203 w 52"/>
                <a:gd name="T3" fmla="*/ 0 h 88"/>
                <a:gd name="T4" fmla="*/ 120967514 w 52"/>
                <a:gd name="T5" fmla="*/ 20161249 h 88"/>
                <a:gd name="T6" fmla="*/ 120967514 w 52"/>
                <a:gd name="T7" fmla="*/ 35282188 h 88"/>
                <a:gd name="T8" fmla="*/ 120967514 w 52"/>
                <a:gd name="T9" fmla="*/ 35282188 h 88"/>
                <a:gd name="T10" fmla="*/ 50403123 w 52"/>
                <a:gd name="T11" fmla="*/ 110886886 h 88"/>
                <a:gd name="T12" fmla="*/ 25201561 w 52"/>
                <a:gd name="T13" fmla="*/ 141128751 h 88"/>
                <a:gd name="T14" fmla="*/ 10080625 w 52"/>
                <a:gd name="T15" fmla="*/ 166330304 h 88"/>
                <a:gd name="T16" fmla="*/ 0 w 52"/>
                <a:gd name="T17" fmla="*/ 191531858 h 88"/>
                <a:gd name="T18" fmla="*/ 0 w 52"/>
                <a:gd name="T19" fmla="*/ 201612480 h 88"/>
                <a:gd name="T20" fmla="*/ 5040313 w 52"/>
                <a:gd name="T21" fmla="*/ 211693151 h 88"/>
                <a:gd name="T22" fmla="*/ 15120939 w 52"/>
                <a:gd name="T23" fmla="*/ 221773772 h 88"/>
                <a:gd name="T24" fmla="*/ 15120939 w 52"/>
                <a:gd name="T25" fmla="*/ 221773772 h 88"/>
                <a:gd name="T26" fmla="*/ 65524068 w 52"/>
                <a:gd name="T27" fmla="*/ 161289994 h 88"/>
                <a:gd name="T28" fmla="*/ 105846581 w 52"/>
                <a:gd name="T29" fmla="*/ 100806240 h 88"/>
                <a:gd name="T30" fmla="*/ 120967514 w 52"/>
                <a:gd name="T31" fmla="*/ 70564375 h 88"/>
                <a:gd name="T32" fmla="*/ 131048136 w 52"/>
                <a:gd name="T33" fmla="*/ 45362809 h 88"/>
                <a:gd name="T34" fmla="*/ 131048136 w 52"/>
                <a:gd name="T35" fmla="*/ 45362809 h 88"/>
                <a:gd name="T36" fmla="*/ 131048136 w 52"/>
                <a:gd name="T37" fmla="*/ 25201560 h 88"/>
                <a:gd name="T38" fmla="*/ 131048136 w 52"/>
                <a:gd name="T39" fmla="*/ 15120938 h 88"/>
                <a:gd name="T40" fmla="*/ 120967514 w 52"/>
                <a:gd name="T41" fmla="*/ 5040312 h 88"/>
                <a:gd name="T42" fmla="*/ 115927203 w 52"/>
                <a:gd name="T43" fmla="*/ 0 h 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52"/>
                <a:gd name="T67" fmla="*/ 0 h 88"/>
                <a:gd name="T68" fmla="*/ 52 w 52"/>
                <a:gd name="T69" fmla="*/ 88 h 8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52" h="88">
                  <a:moveTo>
                    <a:pt x="46" y="0"/>
                  </a:moveTo>
                  <a:lnTo>
                    <a:pt x="46" y="0"/>
                  </a:lnTo>
                  <a:lnTo>
                    <a:pt x="48" y="8"/>
                  </a:lnTo>
                  <a:lnTo>
                    <a:pt x="48" y="14"/>
                  </a:lnTo>
                  <a:lnTo>
                    <a:pt x="20" y="44"/>
                  </a:lnTo>
                  <a:lnTo>
                    <a:pt x="10" y="56"/>
                  </a:lnTo>
                  <a:lnTo>
                    <a:pt x="4" y="66"/>
                  </a:lnTo>
                  <a:lnTo>
                    <a:pt x="0" y="76"/>
                  </a:lnTo>
                  <a:lnTo>
                    <a:pt x="0" y="80"/>
                  </a:lnTo>
                  <a:lnTo>
                    <a:pt x="2" y="84"/>
                  </a:lnTo>
                  <a:lnTo>
                    <a:pt x="6" y="88"/>
                  </a:lnTo>
                  <a:lnTo>
                    <a:pt x="26" y="64"/>
                  </a:lnTo>
                  <a:lnTo>
                    <a:pt x="42" y="40"/>
                  </a:lnTo>
                  <a:lnTo>
                    <a:pt x="48" y="28"/>
                  </a:lnTo>
                  <a:lnTo>
                    <a:pt x="52" y="18"/>
                  </a:lnTo>
                  <a:lnTo>
                    <a:pt x="52" y="10"/>
                  </a:lnTo>
                  <a:lnTo>
                    <a:pt x="52" y="6"/>
                  </a:lnTo>
                  <a:lnTo>
                    <a:pt x="48" y="2"/>
                  </a:lnTo>
                  <a:lnTo>
                    <a:pt x="46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53" name="Freeform 52">
              <a:extLst>
                <a:ext uri="{FF2B5EF4-FFF2-40B4-BE49-F238E27FC236}">
                  <a16:creationId xmlns:a16="http://schemas.microsoft.com/office/drawing/2014/main" id="{F1C617FD-6792-4AB6-9D7F-F70B30EEF44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30725" y="1558926"/>
              <a:ext cx="130175" cy="28575"/>
            </a:xfrm>
            <a:custGeom>
              <a:avLst/>
              <a:gdLst>
                <a:gd name="T0" fmla="*/ 196572164 w 82"/>
                <a:gd name="T1" fmla="*/ 45362806 h 18"/>
                <a:gd name="T2" fmla="*/ 196572164 w 82"/>
                <a:gd name="T3" fmla="*/ 45362806 h 18"/>
                <a:gd name="T4" fmla="*/ 191531853 w 82"/>
                <a:gd name="T5" fmla="*/ 45362806 h 18"/>
                <a:gd name="T6" fmla="*/ 191531853 w 82"/>
                <a:gd name="T7" fmla="*/ 45362806 h 18"/>
                <a:gd name="T8" fmla="*/ 196572164 w 82"/>
                <a:gd name="T9" fmla="*/ 45362806 h 18"/>
                <a:gd name="T10" fmla="*/ 206652785 w 82"/>
                <a:gd name="T11" fmla="*/ 45362806 h 18"/>
                <a:gd name="T12" fmla="*/ 206652785 w 82"/>
                <a:gd name="T13" fmla="*/ 45362806 h 18"/>
                <a:gd name="T14" fmla="*/ 206652785 w 82"/>
                <a:gd name="T15" fmla="*/ 45362806 h 18"/>
                <a:gd name="T16" fmla="*/ 206652785 w 82"/>
                <a:gd name="T17" fmla="*/ 45362806 h 18"/>
                <a:gd name="T18" fmla="*/ 136088436 w 82"/>
                <a:gd name="T19" fmla="*/ 40322495 h 18"/>
                <a:gd name="T20" fmla="*/ 136088436 w 82"/>
                <a:gd name="T21" fmla="*/ 40322495 h 18"/>
                <a:gd name="T22" fmla="*/ 191531853 w 82"/>
                <a:gd name="T23" fmla="*/ 45362806 h 18"/>
                <a:gd name="T24" fmla="*/ 191531853 w 82"/>
                <a:gd name="T25" fmla="*/ 45362806 h 18"/>
                <a:gd name="T26" fmla="*/ 191531853 w 82"/>
                <a:gd name="T27" fmla="*/ 45362806 h 18"/>
                <a:gd name="T28" fmla="*/ 136088436 w 82"/>
                <a:gd name="T29" fmla="*/ 40322495 h 18"/>
                <a:gd name="T30" fmla="*/ 0 w 82"/>
                <a:gd name="T31" fmla="*/ 0 h 18"/>
                <a:gd name="T32" fmla="*/ 0 w 82"/>
                <a:gd name="T33" fmla="*/ 0 h 18"/>
                <a:gd name="T34" fmla="*/ 0 w 82"/>
                <a:gd name="T35" fmla="*/ 0 h 18"/>
                <a:gd name="T36" fmla="*/ 5040312 w 82"/>
                <a:gd name="T37" fmla="*/ 0 h 18"/>
                <a:gd name="T38" fmla="*/ 5040312 w 82"/>
                <a:gd name="T39" fmla="*/ 0 h 18"/>
                <a:gd name="T40" fmla="*/ 0 w 82"/>
                <a:gd name="T41" fmla="*/ 0 h 1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2"/>
                <a:gd name="T64" fmla="*/ 0 h 18"/>
                <a:gd name="T65" fmla="*/ 82 w 82"/>
                <a:gd name="T66" fmla="*/ 18 h 1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2" h="18">
                  <a:moveTo>
                    <a:pt x="78" y="18"/>
                  </a:moveTo>
                  <a:lnTo>
                    <a:pt x="78" y="18"/>
                  </a:lnTo>
                  <a:lnTo>
                    <a:pt x="76" y="18"/>
                  </a:lnTo>
                  <a:lnTo>
                    <a:pt x="78" y="18"/>
                  </a:lnTo>
                  <a:close/>
                  <a:moveTo>
                    <a:pt x="82" y="18"/>
                  </a:moveTo>
                  <a:lnTo>
                    <a:pt x="82" y="18"/>
                  </a:lnTo>
                  <a:close/>
                  <a:moveTo>
                    <a:pt x="54" y="16"/>
                  </a:moveTo>
                  <a:lnTo>
                    <a:pt x="54" y="16"/>
                  </a:lnTo>
                  <a:lnTo>
                    <a:pt x="76" y="18"/>
                  </a:lnTo>
                  <a:lnTo>
                    <a:pt x="54" y="16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54" name="Rectangle 53">
              <a:extLst>
                <a:ext uri="{FF2B5EF4-FFF2-40B4-BE49-F238E27FC236}">
                  <a16:creationId xmlns:a16="http://schemas.microsoft.com/office/drawing/2014/main" id="{DB17B574-94DF-4CEB-8C9F-B18A6C91C4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1375" y="1587501"/>
              <a:ext cx="3175" cy="1588"/>
            </a:xfrm>
            <a:prstGeom prst="rect">
              <a:avLst/>
            </a:prstGeom>
            <a:grpFill/>
            <a:ln w="9525">
              <a:solidFill>
                <a:schemeClr val="bg1">
                  <a:lumMod val="9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55" name="Freeform 54">
              <a:extLst>
                <a:ext uri="{FF2B5EF4-FFF2-40B4-BE49-F238E27FC236}">
                  <a16:creationId xmlns:a16="http://schemas.microsoft.com/office/drawing/2014/main" id="{1A6B76AC-48B5-45EE-B940-DCC3A62798DF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0900" y="1587501"/>
              <a:ext cx="1588" cy="1588"/>
            </a:xfrm>
            <a:custGeom>
              <a:avLst/>
              <a:gdLst>
                <a:gd name="T0" fmla="*/ 0 w 1588"/>
                <a:gd name="T1" fmla="*/ 0 h 1588"/>
                <a:gd name="T2" fmla="*/ 0 w 1588"/>
                <a:gd name="T3" fmla="*/ 0 h 1588"/>
                <a:gd name="T4" fmla="*/ 0 w 1588"/>
                <a:gd name="T5" fmla="*/ 0 h 1588"/>
                <a:gd name="T6" fmla="*/ 0 w 1588"/>
                <a:gd name="T7" fmla="*/ 0 h 15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88"/>
                <a:gd name="T13" fmla="*/ 0 h 1588"/>
                <a:gd name="T14" fmla="*/ 1588 w 1588"/>
                <a:gd name="T15" fmla="*/ 1588 h 15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88" h="1588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56" name="Freeform 55">
              <a:extLst>
                <a:ext uri="{FF2B5EF4-FFF2-40B4-BE49-F238E27FC236}">
                  <a16:creationId xmlns:a16="http://schemas.microsoft.com/office/drawing/2014/main" id="{061F0739-238B-467A-A9AD-7DEA390ED0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616450" y="1584326"/>
              <a:ext cx="34925" cy="3175"/>
            </a:xfrm>
            <a:custGeom>
              <a:avLst/>
              <a:gdLst>
                <a:gd name="T0" fmla="*/ 0 w 22"/>
                <a:gd name="T1" fmla="*/ 0 h 2"/>
                <a:gd name="T2" fmla="*/ 0 w 22"/>
                <a:gd name="T3" fmla="*/ 0 h 2"/>
                <a:gd name="T4" fmla="*/ 55443443 w 22"/>
                <a:gd name="T5" fmla="*/ 5040312 h 2"/>
                <a:gd name="T6" fmla="*/ 55443443 w 22"/>
                <a:gd name="T7" fmla="*/ 5040312 h 2"/>
                <a:gd name="T8" fmla="*/ 55443443 w 22"/>
                <a:gd name="T9" fmla="*/ 5040312 h 2"/>
                <a:gd name="T10" fmla="*/ 0 w 22"/>
                <a:gd name="T11" fmla="*/ 0 h 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"/>
                <a:gd name="T19" fmla="*/ 0 h 2"/>
                <a:gd name="T20" fmla="*/ 22 w 22"/>
                <a:gd name="T21" fmla="*/ 2 h 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" h="2">
                  <a:moveTo>
                    <a:pt x="0" y="0"/>
                  </a:moveTo>
                  <a:lnTo>
                    <a:pt x="0" y="0"/>
                  </a:lnTo>
                  <a:lnTo>
                    <a:pt x="22" y="2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57" name="Freeform 56">
              <a:extLst>
                <a:ext uri="{FF2B5EF4-FFF2-40B4-BE49-F238E27FC236}">
                  <a16:creationId xmlns:a16="http://schemas.microsoft.com/office/drawing/2014/main" id="{D899F8F0-41C6-41D9-ABD8-4130A0C481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0725" y="1558926"/>
              <a:ext cx="3175" cy="1588"/>
            </a:xfrm>
            <a:custGeom>
              <a:avLst/>
              <a:gdLst>
                <a:gd name="T0" fmla="*/ 0 w 2"/>
                <a:gd name="T1" fmla="*/ 0 h 1588"/>
                <a:gd name="T2" fmla="*/ 0 w 2"/>
                <a:gd name="T3" fmla="*/ 0 h 1588"/>
                <a:gd name="T4" fmla="*/ 0 w 2"/>
                <a:gd name="T5" fmla="*/ 0 h 1588"/>
                <a:gd name="T6" fmla="*/ 5040312 w 2"/>
                <a:gd name="T7" fmla="*/ 0 h 1588"/>
                <a:gd name="T8" fmla="*/ 5040312 w 2"/>
                <a:gd name="T9" fmla="*/ 0 h 1588"/>
                <a:gd name="T10" fmla="*/ 0 w 2"/>
                <a:gd name="T11" fmla="*/ 0 h 15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"/>
                <a:gd name="T19" fmla="*/ 0 h 1588"/>
                <a:gd name="T20" fmla="*/ 2 w 2"/>
                <a:gd name="T21" fmla="*/ 1588 h 15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" h="1588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58" name="Freeform 57">
              <a:extLst>
                <a:ext uri="{FF2B5EF4-FFF2-40B4-BE49-F238E27FC236}">
                  <a16:creationId xmlns:a16="http://schemas.microsoft.com/office/drawing/2014/main" id="{EE0F0BBD-115E-49B9-9962-83EFF56E3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2100" y="1466850"/>
              <a:ext cx="244475" cy="88900"/>
            </a:xfrm>
            <a:custGeom>
              <a:avLst/>
              <a:gdLst>
                <a:gd name="T0" fmla="*/ 292338108 w 154"/>
                <a:gd name="T1" fmla="*/ 0 h 56"/>
                <a:gd name="T2" fmla="*/ 292338108 w 154"/>
                <a:gd name="T3" fmla="*/ 0 h 56"/>
                <a:gd name="T4" fmla="*/ 262096245 w 154"/>
                <a:gd name="T5" fmla="*/ 0 h 56"/>
                <a:gd name="T6" fmla="*/ 236894693 w 154"/>
                <a:gd name="T7" fmla="*/ 10080625 h 56"/>
                <a:gd name="T8" fmla="*/ 236894693 w 154"/>
                <a:gd name="T9" fmla="*/ 10080625 h 56"/>
                <a:gd name="T10" fmla="*/ 176410917 w 154"/>
                <a:gd name="T11" fmla="*/ 40322501 h 56"/>
                <a:gd name="T12" fmla="*/ 100806235 w 154"/>
                <a:gd name="T13" fmla="*/ 85685314 h 56"/>
                <a:gd name="T14" fmla="*/ 0 w 154"/>
                <a:gd name="T15" fmla="*/ 141128761 h 56"/>
                <a:gd name="T16" fmla="*/ 110886881 w 154"/>
                <a:gd name="T17" fmla="*/ 136088450 h 56"/>
                <a:gd name="T18" fmla="*/ 110886881 w 154"/>
                <a:gd name="T19" fmla="*/ 136088450 h 56"/>
                <a:gd name="T20" fmla="*/ 115927191 w 154"/>
                <a:gd name="T21" fmla="*/ 126007828 h 56"/>
                <a:gd name="T22" fmla="*/ 141128744 w 154"/>
                <a:gd name="T23" fmla="*/ 100806247 h 56"/>
                <a:gd name="T24" fmla="*/ 161289986 w 154"/>
                <a:gd name="T25" fmla="*/ 85685314 h 56"/>
                <a:gd name="T26" fmla="*/ 186491538 w 154"/>
                <a:gd name="T27" fmla="*/ 75604692 h 56"/>
                <a:gd name="T28" fmla="*/ 216733451 w 154"/>
                <a:gd name="T29" fmla="*/ 65524069 h 56"/>
                <a:gd name="T30" fmla="*/ 257055935 w 154"/>
                <a:gd name="T31" fmla="*/ 60483758 h 56"/>
                <a:gd name="T32" fmla="*/ 257055935 w 154"/>
                <a:gd name="T33" fmla="*/ 60483758 h 56"/>
                <a:gd name="T34" fmla="*/ 327620282 w 154"/>
                <a:gd name="T35" fmla="*/ 60483758 h 56"/>
                <a:gd name="T36" fmla="*/ 372983076 w 154"/>
                <a:gd name="T37" fmla="*/ 55443447 h 56"/>
                <a:gd name="T38" fmla="*/ 383063697 w 154"/>
                <a:gd name="T39" fmla="*/ 50403124 h 56"/>
                <a:gd name="T40" fmla="*/ 388104008 w 154"/>
                <a:gd name="T41" fmla="*/ 45362813 h 56"/>
                <a:gd name="T42" fmla="*/ 383063697 w 154"/>
                <a:gd name="T43" fmla="*/ 40322501 h 56"/>
                <a:gd name="T44" fmla="*/ 378023387 w 154"/>
                <a:gd name="T45" fmla="*/ 30241879 h 56"/>
                <a:gd name="T46" fmla="*/ 378023387 w 154"/>
                <a:gd name="T47" fmla="*/ 30241879 h 56"/>
                <a:gd name="T48" fmla="*/ 362902455 w 154"/>
                <a:gd name="T49" fmla="*/ 15120940 h 56"/>
                <a:gd name="T50" fmla="*/ 342741213 w 154"/>
                <a:gd name="T51" fmla="*/ 5040313 h 56"/>
                <a:gd name="T52" fmla="*/ 317539661 w 154"/>
                <a:gd name="T53" fmla="*/ 0 h 56"/>
                <a:gd name="T54" fmla="*/ 292338108 w 154"/>
                <a:gd name="T55" fmla="*/ 0 h 5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54"/>
                <a:gd name="T85" fmla="*/ 0 h 56"/>
                <a:gd name="T86" fmla="*/ 154 w 154"/>
                <a:gd name="T87" fmla="*/ 56 h 5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54" h="56">
                  <a:moveTo>
                    <a:pt x="116" y="0"/>
                  </a:moveTo>
                  <a:lnTo>
                    <a:pt x="116" y="0"/>
                  </a:lnTo>
                  <a:lnTo>
                    <a:pt x="104" y="0"/>
                  </a:lnTo>
                  <a:lnTo>
                    <a:pt x="94" y="4"/>
                  </a:lnTo>
                  <a:lnTo>
                    <a:pt x="70" y="16"/>
                  </a:lnTo>
                  <a:lnTo>
                    <a:pt x="40" y="34"/>
                  </a:lnTo>
                  <a:lnTo>
                    <a:pt x="0" y="56"/>
                  </a:lnTo>
                  <a:lnTo>
                    <a:pt x="44" y="54"/>
                  </a:lnTo>
                  <a:lnTo>
                    <a:pt x="46" y="50"/>
                  </a:lnTo>
                  <a:lnTo>
                    <a:pt x="56" y="40"/>
                  </a:lnTo>
                  <a:lnTo>
                    <a:pt x="64" y="34"/>
                  </a:lnTo>
                  <a:lnTo>
                    <a:pt x="74" y="30"/>
                  </a:lnTo>
                  <a:lnTo>
                    <a:pt x="86" y="26"/>
                  </a:lnTo>
                  <a:lnTo>
                    <a:pt x="102" y="24"/>
                  </a:lnTo>
                  <a:lnTo>
                    <a:pt x="130" y="24"/>
                  </a:lnTo>
                  <a:lnTo>
                    <a:pt x="148" y="22"/>
                  </a:lnTo>
                  <a:lnTo>
                    <a:pt x="152" y="20"/>
                  </a:lnTo>
                  <a:lnTo>
                    <a:pt x="154" y="18"/>
                  </a:lnTo>
                  <a:lnTo>
                    <a:pt x="152" y="16"/>
                  </a:lnTo>
                  <a:lnTo>
                    <a:pt x="150" y="12"/>
                  </a:lnTo>
                  <a:lnTo>
                    <a:pt x="144" y="6"/>
                  </a:lnTo>
                  <a:lnTo>
                    <a:pt x="136" y="2"/>
                  </a:lnTo>
                  <a:lnTo>
                    <a:pt x="126" y="0"/>
                  </a:lnTo>
                  <a:lnTo>
                    <a:pt x="116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59" name="Freeform 58">
              <a:extLst>
                <a:ext uri="{FF2B5EF4-FFF2-40B4-BE49-F238E27FC236}">
                  <a16:creationId xmlns:a16="http://schemas.microsoft.com/office/drawing/2014/main" id="{088B69B8-ECAB-45E9-9F54-C661358B8D6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2100" y="1466850"/>
              <a:ext cx="244475" cy="88900"/>
            </a:xfrm>
            <a:custGeom>
              <a:avLst/>
              <a:gdLst/>
              <a:ahLst/>
              <a:cxnLst>
                <a:cxn ang="0">
                  <a:pos x="116" y="0"/>
                </a:cxn>
                <a:cxn ang="0">
                  <a:pos x="116" y="0"/>
                </a:cxn>
                <a:cxn ang="0">
                  <a:pos x="104" y="0"/>
                </a:cxn>
                <a:cxn ang="0">
                  <a:pos x="94" y="4"/>
                </a:cxn>
                <a:cxn ang="0">
                  <a:pos x="94" y="4"/>
                </a:cxn>
                <a:cxn ang="0">
                  <a:pos x="70" y="16"/>
                </a:cxn>
                <a:cxn ang="0">
                  <a:pos x="40" y="34"/>
                </a:cxn>
                <a:cxn ang="0">
                  <a:pos x="0" y="56"/>
                </a:cxn>
                <a:cxn ang="0">
                  <a:pos x="44" y="54"/>
                </a:cxn>
                <a:cxn ang="0">
                  <a:pos x="44" y="54"/>
                </a:cxn>
                <a:cxn ang="0">
                  <a:pos x="46" y="50"/>
                </a:cxn>
                <a:cxn ang="0">
                  <a:pos x="56" y="40"/>
                </a:cxn>
                <a:cxn ang="0">
                  <a:pos x="64" y="34"/>
                </a:cxn>
                <a:cxn ang="0">
                  <a:pos x="74" y="30"/>
                </a:cxn>
                <a:cxn ang="0">
                  <a:pos x="86" y="26"/>
                </a:cxn>
                <a:cxn ang="0">
                  <a:pos x="102" y="24"/>
                </a:cxn>
                <a:cxn ang="0">
                  <a:pos x="102" y="24"/>
                </a:cxn>
                <a:cxn ang="0">
                  <a:pos x="130" y="24"/>
                </a:cxn>
                <a:cxn ang="0">
                  <a:pos x="148" y="22"/>
                </a:cxn>
                <a:cxn ang="0">
                  <a:pos x="152" y="20"/>
                </a:cxn>
                <a:cxn ang="0">
                  <a:pos x="154" y="18"/>
                </a:cxn>
                <a:cxn ang="0">
                  <a:pos x="152" y="16"/>
                </a:cxn>
                <a:cxn ang="0">
                  <a:pos x="150" y="12"/>
                </a:cxn>
                <a:cxn ang="0">
                  <a:pos x="150" y="12"/>
                </a:cxn>
                <a:cxn ang="0">
                  <a:pos x="144" y="6"/>
                </a:cxn>
                <a:cxn ang="0">
                  <a:pos x="136" y="2"/>
                </a:cxn>
                <a:cxn ang="0">
                  <a:pos x="126" y="0"/>
                </a:cxn>
                <a:cxn ang="0">
                  <a:pos x="116" y="0"/>
                </a:cxn>
              </a:cxnLst>
              <a:rect l="0" t="0" r="r" b="b"/>
              <a:pathLst>
                <a:path w="154" h="56">
                  <a:moveTo>
                    <a:pt x="116" y="0"/>
                  </a:moveTo>
                  <a:lnTo>
                    <a:pt x="116" y="0"/>
                  </a:lnTo>
                  <a:lnTo>
                    <a:pt x="104" y="0"/>
                  </a:lnTo>
                  <a:lnTo>
                    <a:pt x="94" y="4"/>
                  </a:lnTo>
                  <a:lnTo>
                    <a:pt x="94" y="4"/>
                  </a:lnTo>
                  <a:lnTo>
                    <a:pt x="70" y="16"/>
                  </a:lnTo>
                  <a:lnTo>
                    <a:pt x="40" y="34"/>
                  </a:lnTo>
                  <a:lnTo>
                    <a:pt x="0" y="56"/>
                  </a:lnTo>
                  <a:lnTo>
                    <a:pt x="44" y="54"/>
                  </a:lnTo>
                  <a:lnTo>
                    <a:pt x="44" y="54"/>
                  </a:lnTo>
                  <a:lnTo>
                    <a:pt x="46" y="50"/>
                  </a:lnTo>
                  <a:lnTo>
                    <a:pt x="56" y="40"/>
                  </a:lnTo>
                  <a:lnTo>
                    <a:pt x="64" y="34"/>
                  </a:lnTo>
                  <a:lnTo>
                    <a:pt x="74" y="30"/>
                  </a:lnTo>
                  <a:lnTo>
                    <a:pt x="86" y="26"/>
                  </a:lnTo>
                  <a:lnTo>
                    <a:pt x="102" y="24"/>
                  </a:lnTo>
                  <a:lnTo>
                    <a:pt x="102" y="24"/>
                  </a:lnTo>
                  <a:lnTo>
                    <a:pt x="130" y="24"/>
                  </a:lnTo>
                  <a:lnTo>
                    <a:pt x="148" y="22"/>
                  </a:lnTo>
                  <a:lnTo>
                    <a:pt x="152" y="20"/>
                  </a:lnTo>
                  <a:lnTo>
                    <a:pt x="154" y="18"/>
                  </a:lnTo>
                  <a:lnTo>
                    <a:pt x="152" y="16"/>
                  </a:lnTo>
                  <a:lnTo>
                    <a:pt x="150" y="12"/>
                  </a:lnTo>
                  <a:lnTo>
                    <a:pt x="150" y="12"/>
                  </a:lnTo>
                  <a:lnTo>
                    <a:pt x="144" y="6"/>
                  </a:lnTo>
                  <a:lnTo>
                    <a:pt x="136" y="2"/>
                  </a:lnTo>
                  <a:lnTo>
                    <a:pt x="126" y="0"/>
                  </a:lnTo>
                  <a:lnTo>
                    <a:pt x="116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60" name="Freeform 59">
              <a:extLst>
                <a:ext uri="{FF2B5EF4-FFF2-40B4-BE49-F238E27FC236}">
                  <a16:creationId xmlns:a16="http://schemas.microsoft.com/office/drawing/2014/main" id="{04120E95-B810-4A9E-B14B-E8908E8F0FC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8325" y="1409700"/>
              <a:ext cx="60325" cy="44450"/>
            </a:xfrm>
            <a:custGeom>
              <a:avLst/>
              <a:gdLst>
                <a:gd name="T0" fmla="*/ 55443440 w 38"/>
                <a:gd name="T1" fmla="*/ 0 h 28"/>
                <a:gd name="T2" fmla="*/ 0 w 38"/>
                <a:gd name="T3" fmla="*/ 65524069 h 28"/>
                <a:gd name="T4" fmla="*/ 75604682 w 38"/>
                <a:gd name="T5" fmla="*/ 70564381 h 28"/>
                <a:gd name="T6" fmla="*/ 95765924 w 38"/>
                <a:gd name="T7" fmla="*/ 25201562 h 28"/>
                <a:gd name="T8" fmla="*/ 55443440 w 38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8"/>
                <a:gd name="T17" fmla="*/ 38 w 38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8">
                  <a:moveTo>
                    <a:pt x="22" y="0"/>
                  </a:moveTo>
                  <a:lnTo>
                    <a:pt x="0" y="26"/>
                  </a:lnTo>
                  <a:lnTo>
                    <a:pt x="30" y="28"/>
                  </a:lnTo>
                  <a:lnTo>
                    <a:pt x="38" y="1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61" name="Freeform 60">
              <a:extLst>
                <a:ext uri="{FF2B5EF4-FFF2-40B4-BE49-F238E27FC236}">
                  <a16:creationId xmlns:a16="http://schemas.microsoft.com/office/drawing/2014/main" id="{42C4FA92-FA2A-420E-BB37-F1ABF02B34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8325" y="1409700"/>
              <a:ext cx="60325" cy="44450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26"/>
                </a:cxn>
                <a:cxn ang="0">
                  <a:pos x="30" y="28"/>
                </a:cxn>
                <a:cxn ang="0">
                  <a:pos x="38" y="10"/>
                </a:cxn>
                <a:cxn ang="0">
                  <a:pos x="22" y="0"/>
                </a:cxn>
              </a:cxnLst>
              <a:rect l="0" t="0" r="r" b="b"/>
              <a:pathLst>
                <a:path w="38" h="28">
                  <a:moveTo>
                    <a:pt x="22" y="0"/>
                  </a:moveTo>
                  <a:lnTo>
                    <a:pt x="0" y="26"/>
                  </a:lnTo>
                  <a:lnTo>
                    <a:pt x="30" y="28"/>
                  </a:lnTo>
                  <a:lnTo>
                    <a:pt x="38" y="10"/>
                  </a:lnTo>
                  <a:lnTo>
                    <a:pt x="22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62" name="Freeform 61">
              <a:extLst>
                <a:ext uri="{FF2B5EF4-FFF2-40B4-BE49-F238E27FC236}">
                  <a16:creationId xmlns:a16="http://schemas.microsoft.com/office/drawing/2014/main" id="{8DDB54E2-9ACF-4C68-B86E-CC832FB6065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4150" y="1574801"/>
              <a:ext cx="53975" cy="28575"/>
            </a:xfrm>
            <a:custGeom>
              <a:avLst/>
              <a:gdLst>
                <a:gd name="T0" fmla="*/ 35282184 w 34"/>
                <a:gd name="T1" fmla="*/ 0 h 18"/>
                <a:gd name="T2" fmla="*/ 35282184 w 34"/>
                <a:gd name="T3" fmla="*/ 0 h 18"/>
                <a:gd name="T4" fmla="*/ 20161247 w 34"/>
                <a:gd name="T5" fmla="*/ 0 h 18"/>
                <a:gd name="T6" fmla="*/ 10080624 w 34"/>
                <a:gd name="T7" fmla="*/ 5040312 h 18"/>
                <a:gd name="T8" fmla="*/ 5040312 w 34"/>
                <a:gd name="T9" fmla="*/ 15120937 h 18"/>
                <a:gd name="T10" fmla="*/ 0 w 34"/>
                <a:gd name="T11" fmla="*/ 20161248 h 18"/>
                <a:gd name="T12" fmla="*/ 0 w 34"/>
                <a:gd name="T13" fmla="*/ 30241875 h 18"/>
                <a:gd name="T14" fmla="*/ 5040312 w 34"/>
                <a:gd name="T15" fmla="*/ 40322495 h 18"/>
                <a:gd name="T16" fmla="*/ 10080624 w 34"/>
                <a:gd name="T17" fmla="*/ 45362806 h 18"/>
                <a:gd name="T18" fmla="*/ 20161247 w 34"/>
                <a:gd name="T19" fmla="*/ 45362806 h 18"/>
                <a:gd name="T20" fmla="*/ 20161247 w 34"/>
                <a:gd name="T21" fmla="*/ 45362806 h 18"/>
                <a:gd name="T22" fmla="*/ 45362805 w 34"/>
                <a:gd name="T23" fmla="*/ 40322495 h 18"/>
                <a:gd name="T24" fmla="*/ 65524058 w 34"/>
                <a:gd name="T25" fmla="*/ 30241875 h 18"/>
                <a:gd name="T26" fmla="*/ 85685299 w 34"/>
                <a:gd name="T27" fmla="*/ 10080624 h 18"/>
                <a:gd name="T28" fmla="*/ 85685299 w 34"/>
                <a:gd name="T29" fmla="*/ 10080624 h 18"/>
                <a:gd name="T30" fmla="*/ 60483748 w 34"/>
                <a:gd name="T31" fmla="*/ 0 h 18"/>
                <a:gd name="T32" fmla="*/ 35282184 w 34"/>
                <a:gd name="T33" fmla="*/ 0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18"/>
                <a:gd name="T53" fmla="*/ 34 w 34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18">
                  <a:moveTo>
                    <a:pt x="14" y="0"/>
                  </a:moveTo>
                  <a:lnTo>
                    <a:pt x="14" y="0"/>
                  </a:lnTo>
                  <a:lnTo>
                    <a:pt x="8" y="0"/>
                  </a:lnTo>
                  <a:lnTo>
                    <a:pt x="4" y="2"/>
                  </a:lnTo>
                  <a:lnTo>
                    <a:pt x="2" y="6"/>
                  </a:lnTo>
                  <a:lnTo>
                    <a:pt x="0" y="8"/>
                  </a:lnTo>
                  <a:lnTo>
                    <a:pt x="0" y="12"/>
                  </a:lnTo>
                  <a:lnTo>
                    <a:pt x="2" y="16"/>
                  </a:lnTo>
                  <a:lnTo>
                    <a:pt x="4" y="18"/>
                  </a:lnTo>
                  <a:lnTo>
                    <a:pt x="8" y="18"/>
                  </a:lnTo>
                  <a:lnTo>
                    <a:pt x="18" y="16"/>
                  </a:lnTo>
                  <a:lnTo>
                    <a:pt x="26" y="12"/>
                  </a:lnTo>
                  <a:lnTo>
                    <a:pt x="34" y="4"/>
                  </a:lnTo>
                  <a:lnTo>
                    <a:pt x="24" y="0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63" name="Freeform 62">
              <a:extLst>
                <a:ext uri="{FF2B5EF4-FFF2-40B4-BE49-F238E27FC236}">
                  <a16:creationId xmlns:a16="http://schemas.microsoft.com/office/drawing/2014/main" id="{93B4BAF7-74A4-4F1C-8B31-32F2373132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4150" y="1574800"/>
              <a:ext cx="53975" cy="28575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8" y="0"/>
                </a:cxn>
                <a:cxn ang="0">
                  <a:pos x="4" y="2"/>
                </a:cxn>
                <a:cxn ang="0">
                  <a:pos x="2" y="6"/>
                </a:cxn>
                <a:cxn ang="0">
                  <a:pos x="0" y="8"/>
                </a:cxn>
                <a:cxn ang="0">
                  <a:pos x="0" y="12"/>
                </a:cxn>
                <a:cxn ang="0">
                  <a:pos x="2" y="16"/>
                </a:cxn>
                <a:cxn ang="0">
                  <a:pos x="4" y="18"/>
                </a:cxn>
                <a:cxn ang="0">
                  <a:pos x="8" y="18"/>
                </a:cxn>
                <a:cxn ang="0">
                  <a:pos x="8" y="18"/>
                </a:cxn>
                <a:cxn ang="0">
                  <a:pos x="18" y="16"/>
                </a:cxn>
                <a:cxn ang="0">
                  <a:pos x="26" y="12"/>
                </a:cxn>
                <a:cxn ang="0">
                  <a:pos x="34" y="4"/>
                </a:cxn>
                <a:cxn ang="0">
                  <a:pos x="34" y="4"/>
                </a:cxn>
                <a:cxn ang="0">
                  <a:pos x="24" y="0"/>
                </a:cxn>
                <a:cxn ang="0">
                  <a:pos x="14" y="0"/>
                </a:cxn>
              </a:cxnLst>
              <a:rect l="0" t="0" r="r" b="b"/>
              <a:pathLst>
                <a:path w="34" h="18">
                  <a:moveTo>
                    <a:pt x="14" y="0"/>
                  </a:moveTo>
                  <a:lnTo>
                    <a:pt x="14" y="0"/>
                  </a:lnTo>
                  <a:lnTo>
                    <a:pt x="8" y="0"/>
                  </a:lnTo>
                  <a:lnTo>
                    <a:pt x="4" y="2"/>
                  </a:lnTo>
                  <a:lnTo>
                    <a:pt x="2" y="6"/>
                  </a:lnTo>
                  <a:lnTo>
                    <a:pt x="0" y="8"/>
                  </a:lnTo>
                  <a:lnTo>
                    <a:pt x="0" y="12"/>
                  </a:lnTo>
                  <a:lnTo>
                    <a:pt x="2" y="16"/>
                  </a:lnTo>
                  <a:lnTo>
                    <a:pt x="4" y="18"/>
                  </a:lnTo>
                  <a:lnTo>
                    <a:pt x="8" y="18"/>
                  </a:lnTo>
                  <a:lnTo>
                    <a:pt x="8" y="18"/>
                  </a:lnTo>
                  <a:lnTo>
                    <a:pt x="18" y="16"/>
                  </a:lnTo>
                  <a:lnTo>
                    <a:pt x="26" y="12"/>
                  </a:lnTo>
                  <a:lnTo>
                    <a:pt x="34" y="4"/>
                  </a:lnTo>
                  <a:lnTo>
                    <a:pt x="34" y="4"/>
                  </a:lnTo>
                  <a:lnTo>
                    <a:pt x="24" y="0"/>
                  </a:lnTo>
                  <a:lnTo>
                    <a:pt x="14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64" name="Freeform 65">
              <a:extLst>
                <a:ext uri="{FF2B5EF4-FFF2-40B4-BE49-F238E27FC236}">
                  <a16:creationId xmlns:a16="http://schemas.microsoft.com/office/drawing/2014/main" id="{E6442A4D-AD54-4F54-959E-DF1A16B936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4000" y="2813051"/>
              <a:ext cx="238125" cy="149225"/>
            </a:xfrm>
            <a:custGeom>
              <a:avLst/>
              <a:gdLst>
                <a:gd name="T0" fmla="*/ 236894690 w 150"/>
                <a:gd name="T1" fmla="*/ 236894710 h 94"/>
                <a:gd name="T2" fmla="*/ 241935001 w 150"/>
                <a:gd name="T3" fmla="*/ 236894710 h 94"/>
                <a:gd name="T4" fmla="*/ 236894690 w 150"/>
                <a:gd name="T5" fmla="*/ 236894710 h 94"/>
                <a:gd name="T6" fmla="*/ 211693138 w 150"/>
                <a:gd name="T7" fmla="*/ 226814088 h 94"/>
                <a:gd name="T8" fmla="*/ 211693138 w 150"/>
                <a:gd name="T9" fmla="*/ 226814088 h 94"/>
                <a:gd name="T10" fmla="*/ 45362806 w 150"/>
                <a:gd name="T11" fmla="*/ 60483755 h 94"/>
                <a:gd name="T12" fmla="*/ 45362806 w 150"/>
                <a:gd name="T13" fmla="*/ 60483755 h 94"/>
                <a:gd name="T14" fmla="*/ 45362806 w 150"/>
                <a:gd name="T15" fmla="*/ 60483755 h 94"/>
                <a:gd name="T16" fmla="*/ 15120938 w 150"/>
                <a:gd name="T17" fmla="*/ 50403121 h 94"/>
                <a:gd name="T18" fmla="*/ 5040312 w 150"/>
                <a:gd name="T19" fmla="*/ 60483755 h 94"/>
                <a:gd name="T20" fmla="*/ 0 w 150"/>
                <a:gd name="T21" fmla="*/ 65524066 h 94"/>
                <a:gd name="T22" fmla="*/ 15120938 w 150"/>
                <a:gd name="T23" fmla="*/ 50403121 h 94"/>
                <a:gd name="T24" fmla="*/ 25201558 w 150"/>
                <a:gd name="T25" fmla="*/ 50403121 h 94"/>
                <a:gd name="T26" fmla="*/ 25201558 w 150"/>
                <a:gd name="T27" fmla="*/ 50403121 h 94"/>
                <a:gd name="T28" fmla="*/ 25201558 w 150"/>
                <a:gd name="T29" fmla="*/ 50403121 h 94"/>
                <a:gd name="T30" fmla="*/ 25201558 w 150"/>
                <a:gd name="T31" fmla="*/ 50403121 h 94"/>
                <a:gd name="T32" fmla="*/ 35282186 w 150"/>
                <a:gd name="T33" fmla="*/ 50403121 h 94"/>
                <a:gd name="T34" fmla="*/ 25201558 w 150"/>
                <a:gd name="T35" fmla="*/ 50403121 h 94"/>
                <a:gd name="T36" fmla="*/ 206652778 w 150"/>
                <a:gd name="T37" fmla="*/ 30241878 h 94"/>
                <a:gd name="T38" fmla="*/ 201612468 w 150"/>
                <a:gd name="T39" fmla="*/ 30241878 h 94"/>
                <a:gd name="T40" fmla="*/ 171370605 w 150"/>
                <a:gd name="T41" fmla="*/ 55443444 h 94"/>
                <a:gd name="T42" fmla="*/ 110886879 w 150"/>
                <a:gd name="T43" fmla="*/ 70564377 h 94"/>
                <a:gd name="T44" fmla="*/ 105846569 w 150"/>
                <a:gd name="T45" fmla="*/ 70564377 h 94"/>
                <a:gd name="T46" fmla="*/ 110886879 w 150"/>
                <a:gd name="T47" fmla="*/ 70564377 h 94"/>
                <a:gd name="T48" fmla="*/ 151209363 w 150"/>
                <a:gd name="T49" fmla="*/ 65524066 h 94"/>
                <a:gd name="T50" fmla="*/ 181451226 w 150"/>
                <a:gd name="T51" fmla="*/ 45362810 h 94"/>
                <a:gd name="T52" fmla="*/ 201612468 w 150"/>
                <a:gd name="T53" fmla="*/ 30241878 h 94"/>
                <a:gd name="T54" fmla="*/ 302418726 w 150"/>
                <a:gd name="T55" fmla="*/ 30241878 h 94"/>
                <a:gd name="T56" fmla="*/ 302418726 w 150"/>
                <a:gd name="T57" fmla="*/ 30241878 h 94"/>
                <a:gd name="T58" fmla="*/ 317539658 w 150"/>
                <a:gd name="T59" fmla="*/ 70564377 h 94"/>
                <a:gd name="T60" fmla="*/ 342741210 w 150"/>
                <a:gd name="T61" fmla="*/ 105846578 h 94"/>
                <a:gd name="T62" fmla="*/ 357862141 w 150"/>
                <a:gd name="T63" fmla="*/ 110886889 h 94"/>
                <a:gd name="T64" fmla="*/ 372983072 w 150"/>
                <a:gd name="T65" fmla="*/ 131048132 h 94"/>
                <a:gd name="T66" fmla="*/ 378023383 w 150"/>
                <a:gd name="T67" fmla="*/ 151209376 h 94"/>
                <a:gd name="T68" fmla="*/ 367942762 w 150"/>
                <a:gd name="T69" fmla="*/ 120967510 h 94"/>
                <a:gd name="T70" fmla="*/ 357862141 w 150"/>
                <a:gd name="T71" fmla="*/ 110886889 h 94"/>
                <a:gd name="T72" fmla="*/ 327620278 w 150"/>
                <a:gd name="T73" fmla="*/ 90725620 h 94"/>
                <a:gd name="T74" fmla="*/ 302418726 w 150"/>
                <a:gd name="T75" fmla="*/ 30241878 h 94"/>
                <a:gd name="T76" fmla="*/ 302418726 w 150"/>
                <a:gd name="T77" fmla="*/ 30241878 h 94"/>
                <a:gd name="T78" fmla="*/ 297378416 w 150"/>
                <a:gd name="T79" fmla="*/ 15120939 h 94"/>
                <a:gd name="T80" fmla="*/ 302418726 w 150"/>
                <a:gd name="T81" fmla="*/ 25201561 h 94"/>
                <a:gd name="T82" fmla="*/ 262096243 w 150"/>
                <a:gd name="T83" fmla="*/ 0 h 94"/>
                <a:gd name="T84" fmla="*/ 236894690 w 150"/>
                <a:gd name="T85" fmla="*/ 15120939 h 94"/>
                <a:gd name="T86" fmla="*/ 211693138 w 150"/>
                <a:gd name="T87" fmla="*/ 30241878 h 94"/>
                <a:gd name="T88" fmla="*/ 262096243 w 150"/>
                <a:gd name="T89" fmla="*/ 0 h 94"/>
                <a:gd name="T90" fmla="*/ 277217174 w 150"/>
                <a:gd name="T91" fmla="*/ 0 h 94"/>
                <a:gd name="T92" fmla="*/ 282257484 w 150"/>
                <a:gd name="T93" fmla="*/ 0 h 94"/>
                <a:gd name="T94" fmla="*/ 277217174 w 150"/>
                <a:gd name="T95" fmla="*/ 0 h 9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50"/>
                <a:gd name="T145" fmla="*/ 0 h 94"/>
                <a:gd name="T146" fmla="*/ 150 w 150"/>
                <a:gd name="T147" fmla="*/ 94 h 9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50" h="94">
                  <a:moveTo>
                    <a:pt x="94" y="94"/>
                  </a:moveTo>
                  <a:lnTo>
                    <a:pt x="94" y="94"/>
                  </a:lnTo>
                  <a:lnTo>
                    <a:pt x="96" y="94"/>
                  </a:lnTo>
                  <a:lnTo>
                    <a:pt x="94" y="94"/>
                  </a:lnTo>
                  <a:close/>
                  <a:moveTo>
                    <a:pt x="84" y="90"/>
                  </a:moveTo>
                  <a:lnTo>
                    <a:pt x="84" y="90"/>
                  </a:lnTo>
                  <a:close/>
                  <a:moveTo>
                    <a:pt x="18" y="24"/>
                  </a:moveTo>
                  <a:lnTo>
                    <a:pt x="18" y="24"/>
                  </a:lnTo>
                  <a:close/>
                  <a:moveTo>
                    <a:pt x="6" y="20"/>
                  </a:moveTo>
                  <a:lnTo>
                    <a:pt x="6" y="20"/>
                  </a:lnTo>
                  <a:lnTo>
                    <a:pt x="2" y="24"/>
                  </a:lnTo>
                  <a:lnTo>
                    <a:pt x="0" y="26"/>
                  </a:lnTo>
                  <a:lnTo>
                    <a:pt x="2" y="24"/>
                  </a:lnTo>
                  <a:lnTo>
                    <a:pt x="6" y="20"/>
                  </a:lnTo>
                  <a:close/>
                  <a:moveTo>
                    <a:pt x="10" y="20"/>
                  </a:moveTo>
                  <a:lnTo>
                    <a:pt x="10" y="20"/>
                  </a:lnTo>
                  <a:close/>
                  <a:moveTo>
                    <a:pt x="10" y="20"/>
                  </a:moveTo>
                  <a:lnTo>
                    <a:pt x="10" y="20"/>
                  </a:lnTo>
                  <a:lnTo>
                    <a:pt x="14" y="20"/>
                  </a:lnTo>
                  <a:lnTo>
                    <a:pt x="10" y="20"/>
                  </a:lnTo>
                  <a:close/>
                  <a:moveTo>
                    <a:pt x="82" y="12"/>
                  </a:moveTo>
                  <a:lnTo>
                    <a:pt x="82" y="12"/>
                  </a:lnTo>
                  <a:lnTo>
                    <a:pt x="80" y="12"/>
                  </a:lnTo>
                  <a:lnTo>
                    <a:pt x="72" y="18"/>
                  </a:lnTo>
                  <a:lnTo>
                    <a:pt x="68" y="22"/>
                  </a:lnTo>
                  <a:lnTo>
                    <a:pt x="60" y="26"/>
                  </a:lnTo>
                  <a:lnTo>
                    <a:pt x="44" y="28"/>
                  </a:lnTo>
                  <a:lnTo>
                    <a:pt x="42" y="28"/>
                  </a:lnTo>
                  <a:lnTo>
                    <a:pt x="44" y="28"/>
                  </a:lnTo>
                  <a:lnTo>
                    <a:pt x="60" y="26"/>
                  </a:lnTo>
                  <a:lnTo>
                    <a:pt x="68" y="22"/>
                  </a:lnTo>
                  <a:lnTo>
                    <a:pt x="72" y="18"/>
                  </a:lnTo>
                  <a:lnTo>
                    <a:pt x="80" y="12"/>
                  </a:lnTo>
                  <a:lnTo>
                    <a:pt x="82" y="12"/>
                  </a:lnTo>
                  <a:close/>
                  <a:moveTo>
                    <a:pt x="120" y="12"/>
                  </a:moveTo>
                  <a:lnTo>
                    <a:pt x="120" y="12"/>
                  </a:lnTo>
                  <a:lnTo>
                    <a:pt x="126" y="28"/>
                  </a:lnTo>
                  <a:lnTo>
                    <a:pt x="130" y="36"/>
                  </a:lnTo>
                  <a:lnTo>
                    <a:pt x="136" y="42"/>
                  </a:lnTo>
                  <a:lnTo>
                    <a:pt x="142" y="44"/>
                  </a:lnTo>
                  <a:lnTo>
                    <a:pt x="146" y="48"/>
                  </a:lnTo>
                  <a:lnTo>
                    <a:pt x="148" y="52"/>
                  </a:lnTo>
                  <a:lnTo>
                    <a:pt x="150" y="60"/>
                  </a:lnTo>
                  <a:lnTo>
                    <a:pt x="148" y="52"/>
                  </a:lnTo>
                  <a:lnTo>
                    <a:pt x="146" y="48"/>
                  </a:lnTo>
                  <a:lnTo>
                    <a:pt x="142" y="44"/>
                  </a:lnTo>
                  <a:lnTo>
                    <a:pt x="136" y="42"/>
                  </a:lnTo>
                  <a:lnTo>
                    <a:pt x="130" y="36"/>
                  </a:lnTo>
                  <a:lnTo>
                    <a:pt x="126" y="28"/>
                  </a:lnTo>
                  <a:lnTo>
                    <a:pt x="120" y="12"/>
                  </a:lnTo>
                  <a:close/>
                  <a:moveTo>
                    <a:pt x="118" y="6"/>
                  </a:moveTo>
                  <a:lnTo>
                    <a:pt x="118" y="6"/>
                  </a:lnTo>
                  <a:lnTo>
                    <a:pt x="120" y="10"/>
                  </a:lnTo>
                  <a:lnTo>
                    <a:pt x="118" y="6"/>
                  </a:lnTo>
                  <a:close/>
                  <a:moveTo>
                    <a:pt x="104" y="0"/>
                  </a:moveTo>
                  <a:lnTo>
                    <a:pt x="104" y="0"/>
                  </a:lnTo>
                  <a:lnTo>
                    <a:pt x="94" y="6"/>
                  </a:lnTo>
                  <a:lnTo>
                    <a:pt x="84" y="12"/>
                  </a:lnTo>
                  <a:lnTo>
                    <a:pt x="94" y="6"/>
                  </a:lnTo>
                  <a:lnTo>
                    <a:pt x="104" y="0"/>
                  </a:lnTo>
                  <a:close/>
                  <a:moveTo>
                    <a:pt x="110" y="0"/>
                  </a:moveTo>
                  <a:lnTo>
                    <a:pt x="110" y="0"/>
                  </a:lnTo>
                  <a:lnTo>
                    <a:pt x="112" y="0"/>
                  </a:lnTo>
                  <a:lnTo>
                    <a:pt x="110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65" name="Freeform 66">
              <a:extLst>
                <a:ext uri="{FF2B5EF4-FFF2-40B4-BE49-F238E27FC236}">
                  <a16:creationId xmlns:a16="http://schemas.microsoft.com/office/drawing/2014/main" id="{DCB0934C-70D5-4F98-8107-DDB120C89E66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3225" y="2962275"/>
              <a:ext cx="3175" cy="1588"/>
            </a:xfrm>
            <a:custGeom>
              <a:avLst/>
              <a:gdLst>
                <a:gd name="T0" fmla="*/ 0 w 2"/>
                <a:gd name="T1" fmla="*/ 0 h 1588"/>
                <a:gd name="T2" fmla="*/ 0 w 2"/>
                <a:gd name="T3" fmla="*/ 0 h 1588"/>
                <a:gd name="T4" fmla="*/ 5040312 w 2"/>
                <a:gd name="T5" fmla="*/ 0 h 1588"/>
                <a:gd name="T6" fmla="*/ 5040312 w 2"/>
                <a:gd name="T7" fmla="*/ 0 h 1588"/>
                <a:gd name="T8" fmla="*/ 5040312 w 2"/>
                <a:gd name="T9" fmla="*/ 0 h 1588"/>
                <a:gd name="T10" fmla="*/ 0 w 2"/>
                <a:gd name="T11" fmla="*/ 0 h 15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"/>
                <a:gd name="T19" fmla="*/ 0 h 1588"/>
                <a:gd name="T20" fmla="*/ 2 w 2"/>
                <a:gd name="T21" fmla="*/ 1588 h 15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" h="1588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66" name="Rectangle 67">
              <a:extLst>
                <a:ext uri="{FF2B5EF4-FFF2-40B4-BE49-F238E27FC236}">
                  <a16:creationId xmlns:a16="http://schemas.microsoft.com/office/drawing/2014/main" id="{0697BB57-60AB-4265-B43F-F1D7F604AB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7350" y="2955925"/>
              <a:ext cx="1588" cy="1588"/>
            </a:xfrm>
            <a:prstGeom prst="rect">
              <a:avLst/>
            </a:prstGeom>
            <a:grpFill/>
            <a:ln w="9525">
              <a:solidFill>
                <a:schemeClr val="bg1">
                  <a:lumMod val="9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67" name="Rectangle 68">
              <a:extLst>
                <a:ext uri="{FF2B5EF4-FFF2-40B4-BE49-F238E27FC236}">
                  <a16:creationId xmlns:a16="http://schemas.microsoft.com/office/drawing/2014/main" id="{FD3A21BB-AF2D-4DE4-8ADD-36A44B857C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2575" y="2851151"/>
              <a:ext cx="1588" cy="1588"/>
            </a:xfrm>
            <a:prstGeom prst="rect">
              <a:avLst/>
            </a:prstGeom>
            <a:grpFill/>
            <a:ln w="9525">
              <a:solidFill>
                <a:schemeClr val="bg1">
                  <a:lumMod val="9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68" name="Freeform 69">
              <a:extLst>
                <a:ext uri="{FF2B5EF4-FFF2-40B4-BE49-F238E27FC236}">
                  <a16:creationId xmlns:a16="http://schemas.microsoft.com/office/drawing/2014/main" id="{D6F1E3F5-ACA5-4FA4-90AE-01FE1DAF4BD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4000" y="2844801"/>
              <a:ext cx="9525" cy="9525"/>
            </a:xfrm>
            <a:custGeom>
              <a:avLst/>
              <a:gdLst>
                <a:gd name="T0" fmla="*/ 15120939 w 6"/>
                <a:gd name="T1" fmla="*/ 0 h 6"/>
                <a:gd name="T2" fmla="*/ 15120939 w 6"/>
                <a:gd name="T3" fmla="*/ 0 h 6"/>
                <a:gd name="T4" fmla="*/ 15120939 w 6"/>
                <a:gd name="T5" fmla="*/ 0 h 6"/>
                <a:gd name="T6" fmla="*/ 5040312 w 6"/>
                <a:gd name="T7" fmla="*/ 10080625 h 6"/>
                <a:gd name="T8" fmla="*/ 0 w 6"/>
                <a:gd name="T9" fmla="*/ 15120939 h 6"/>
                <a:gd name="T10" fmla="*/ 0 w 6"/>
                <a:gd name="T11" fmla="*/ 15120939 h 6"/>
                <a:gd name="T12" fmla="*/ 5040312 w 6"/>
                <a:gd name="T13" fmla="*/ 10080625 h 6"/>
                <a:gd name="T14" fmla="*/ 15120939 w 6"/>
                <a:gd name="T15" fmla="*/ 0 h 6"/>
                <a:gd name="T16" fmla="*/ 15120939 w 6"/>
                <a:gd name="T17" fmla="*/ 0 h 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6"/>
                <a:gd name="T29" fmla="*/ 6 w 6"/>
                <a:gd name="T30" fmla="*/ 6 h 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6">
                  <a:moveTo>
                    <a:pt x="6" y="0"/>
                  </a:moveTo>
                  <a:lnTo>
                    <a:pt x="6" y="0"/>
                  </a:lnTo>
                  <a:lnTo>
                    <a:pt x="2" y="4"/>
                  </a:lnTo>
                  <a:lnTo>
                    <a:pt x="0" y="6"/>
                  </a:lnTo>
                  <a:lnTo>
                    <a:pt x="2" y="4"/>
                  </a:lnTo>
                  <a:lnTo>
                    <a:pt x="6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69" name="Rectangle 70">
              <a:extLst>
                <a:ext uri="{FF2B5EF4-FFF2-40B4-BE49-F238E27FC236}">
                  <a16:creationId xmlns:a16="http://schemas.microsoft.com/office/drawing/2014/main" id="{B1989EDE-B027-43E6-9A87-8B65F5016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9875" y="2844801"/>
              <a:ext cx="1588" cy="1588"/>
            </a:xfrm>
            <a:prstGeom prst="rect">
              <a:avLst/>
            </a:prstGeom>
            <a:grpFill/>
            <a:ln w="9525">
              <a:solidFill>
                <a:schemeClr val="bg1">
                  <a:lumMod val="9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70" name="Freeform 71">
              <a:extLst>
                <a:ext uri="{FF2B5EF4-FFF2-40B4-BE49-F238E27FC236}">
                  <a16:creationId xmlns:a16="http://schemas.microsoft.com/office/drawing/2014/main" id="{BC5BE197-CF60-4369-AF5B-B2FC512C9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49875" y="2844801"/>
              <a:ext cx="6350" cy="1588"/>
            </a:xfrm>
            <a:custGeom>
              <a:avLst/>
              <a:gdLst>
                <a:gd name="T0" fmla="*/ 0 w 4"/>
                <a:gd name="T1" fmla="*/ 0 h 1588"/>
                <a:gd name="T2" fmla="*/ 0 w 4"/>
                <a:gd name="T3" fmla="*/ 0 h 1588"/>
                <a:gd name="T4" fmla="*/ 0 w 4"/>
                <a:gd name="T5" fmla="*/ 0 h 1588"/>
                <a:gd name="T6" fmla="*/ 10080623 w 4"/>
                <a:gd name="T7" fmla="*/ 0 h 1588"/>
                <a:gd name="T8" fmla="*/ 10080623 w 4"/>
                <a:gd name="T9" fmla="*/ 0 h 1588"/>
                <a:gd name="T10" fmla="*/ 0 w 4"/>
                <a:gd name="T11" fmla="*/ 0 h 15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"/>
                <a:gd name="T19" fmla="*/ 0 h 1588"/>
                <a:gd name="T20" fmla="*/ 4 w 4"/>
                <a:gd name="T21" fmla="*/ 1588 h 15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" h="1588">
                  <a:moveTo>
                    <a:pt x="0" y="0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71" name="Freeform 72">
              <a:extLst>
                <a:ext uri="{FF2B5EF4-FFF2-40B4-BE49-F238E27FC236}">
                  <a16:creationId xmlns:a16="http://schemas.microsoft.com/office/drawing/2014/main" id="{61F94255-889D-4BFE-A4A6-82334D0DC1D7}"/>
                </a:ext>
              </a:extLst>
            </p:cNvPr>
            <p:cNvSpPr>
              <a:spLocks/>
            </p:cNvSpPr>
            <p:nvPr/>
          </p:nvSpPr>
          <p:spPr bwMode="auto">
            <a:xfrm>
              <a:off x="5400675" y="2832101"/>
              <a:ext cx="63500" cy="25400"/>
            </a:xfrm>
            <a:custGeom>
              <a:avLst/>
              <a:gdLst>
                <a:gd name="T0" fmla="*/ 100806236 w 40"/>
                <a:gd name="T1" fmla="*/ 0 h 16"/>
                <a:gd name="T2" fmla="*/ 100806236 w 40"/>
                <a:gd name="T3" fmla="*/ 0 h 16"/>
                <a:gd name="T4" fmla="*/ 95765926 w 40"/>
                <a:gd name="T5" fmla="*/ 0 h 16"/>
                <a:gd name="T6" fmla="*/ 95765926 w 40"/>
                <a:gd name="T7" fmla="*/ 0 h 16"/>
                <a:gd name="T8" fmla="*/ 75604683 w 40"/>
                <a:gd name="T9" fmla="*/ 15120936 h 16"/>
                <a:gd name="T10" fmla="*/ 65524062 w 40"/>
                <a:gd name="T11" fmla="*/ 25201557 h 16"/>
                <a:gd name="T12" fmla="*/ 45362808 w 40"/>
                <a:gd name="T13" fmla="*/ 35282183 h 16"/>
                <a:gd name="T14" fmla="*/ 5040312 w 40"/>
                <a:gd name="T15" fmla="*/ 40322493 h 16"/>
                <a:gd name="T16" fmla="*/ 5040312 w 40"/>
                <a:gd name="T17" fmla="*/ 40322493 h 16"/>
                <a:gd name="T18" fmla="*/ 0 w 40"/>
                <a:gd name="T19" fmla="*/ 40322493 h 16"/>
                <a:gd name="T20" fmla="*/ 0 w 40"/>
                <a:gd name="T21" fmla="*/ 40322493 h 16"/>
                <a:gd name="T22" fmla="*/ 5040312 w 40"/>
                <a:gd name="T23" fmla="*/ 40322493 h 16"/>
                <a:gd name="T24" fmla="*/ 5040312 w 40"/>
                <a:gd name="T25" fmla="*/ 40322493 h 16"/>
                <a:gd name="T26" fmla="*/ 45362808 w 40"/>
                <a:gd name="T27" fmla="*/ 35282183 h 16"/>
                <a:gd name="T28" fmla="*/ 65524062 w 40"/>
                <a:gd name="T29" fmla="*/ 25201557 h 16"/>
                <a:gd name="T30" fmla="*/ 75604683 w 40"/>
                <a:gd name="T31" fmla="*/ 15120936 h 16"/>
                <a:gd name="T32" fmla="*/ 95765926 w 40"/>
                <a:gd name="T33" fmla="*/ 0 h 16"/>
                <a:gd name="T34" fmla="*/ 95765926 w 40"/>
                <a:gd name="T35" fmla="*/ 0 h 16"/>
                <a:gd name="T36" fmla="*/ 100806236 w 40"/>
                <a:gd name="T37" fmla="*/ 0 h 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0"/>
                <a:gd name="T58" fmla="*/ 0 h 16"/>
                <a:gd name="T59" fmla="*/ 40 w 40"/>
                <a:gd name="T60" fmla="*/ 16 h 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0" h="16">
                  <a:moveTo>
                    <a:pt x="40" y="0"/>
                  </a:moveTo>
                  <a:lnTo>
                    <a:pt x="40" y="0"/>
                  </a:lnTo>
                  <a:lnTo>
                    <a:pt x="38" y="0"/>
                  </a:lnTo>
                  <a:lnTo>
                    <a:pt x="30" y="6"/>
                  </a:lnTo>
                  <a:lnTo>
                    <a:pt x="26" y="10"/>
                  </a:lnTo>
                  <a:lnTo>
                    <a:pt x="18" y="14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2" y="16"/>
                  </a:lnTo>
                  <a:lnTo>
                    <a:pt x="18" y="14"/>
                  </a:lnTo>
                  <a:lnTo>
                    <a:pt x="26" y="10"/>
                  </a:lnTo>
                  <a:lnTo>
                    <a:pt x="30" y="6"/>
                  </a:lnTo>
                  <a:lnTo>
                    <a:pt x="38" y="0"/>
                  </a:lnTo>
                  <a:lnTo>
                    <a:pt x="4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72" name="Freeform 74">
              <a:extLst>
                <a:ext uri="{FF2B5EF4-FFF2-40B4-BE49-F238E27FC236}">
                  <a16:creationId xmlns:a16="http://schemas.microsoft.com/office/drawing/2014/main" id="{70CAB158-E117-43B2-9F2E-4F70C0E09D11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1325" y="2822576"/>
              <a:ext cx="3175" cy="6350"/>
            </a:xfrm>
            <a:custGeom>
              <a:avLst/>
              <a:gdLst>
                <a:gd name="T0" fmla="*/ 0 w 2"/>
                <a:gd name="T1" fmla="*/ 0 h 4"/>
                <a:gd name="T2" fmla="*/ 0 w 2"/>
                <a:gd name="T3" fmla="*/ 0 h 4"/>
                <a:gd name="T4" fmla="*/ 5040312 w 2"/>
                <a:gd name="T5" fmla="*/ 10080623 h 4"/>
                <a:gd name="T6" fmla="*/ 5040312 w 2"/>
                <a:gd name="T7" fmla="*/ 10080623 h 4"/>
                <a:gd name="T8" fmla="*/ 0 w 2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"/>
                <a:gd name="T16" fmla="*/ 0 h 4"/>
                <a:gd name="T17" fmla="*/ 2 w 2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" h="4">
                  <a:moveTo>
                    <a:pt x="0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73" name="Freeform 75">
              <a:extLst>
                <a:ext uri="{FF2B5EF4-FFF2-40B4-BE49-F238E27FC236}">
                  <a16:creationId xmlns:a16="http://schemas.microsoft.com/office/drawing/2014/main" id="{163B9F8D-EAB8-45B6-868D-3560BD3F695B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7350" y="2813051"/>
              <a:ext cx="31750" cy="19050"/>
            </a:xfrm>
            <a:custGeom>
              <a:avLst/>
              <a:gdLst>
                <a:gd name="T0" fmla="*/ 50403118 w 20"/>
                <a:gd name="T1" fmla="*/ 0 h 12"/>
                <a:gd name="T2" fmla="*/ 50403118 w 20"/>
                <a:gd name="T3" fmla="*/ 0 h 12"/>
                <a:gd name="T4" fmla="*/ 25201559 w 20"/>
                <a:gd name="T5" fmla="*/ 15120939 h 12"/>
                <a:gd name="T6" fmla="*/ 0 w 20"/>
                <a:gd name="T7" fmla="*/ 30241878 h 12"/>
                <a:gd name="T8" fmla="*/ 0 w 20"/>
                <a:gd name="T9" fmla="*/ 30241878 h 12"/>
                <a:gd name="T10" fmla="*/ 25201559 w 20"/>
                <a:gd name="T11" fmla="*/ 15120939 h 12"/>
                <a:gd name="T12" fmla="*/ 50403118 w 20"/>
                <a:gd name="T13" fmla="*/ 0 h 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"/>
                <a:gd name="T22" fmla="*/ 0 h 12"/>
                <a:gd name="T23" fmla="*/ 20 w 20"/>
                <a:gd name="T24" fmla="*/ 12 h 1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" h="12">
                  <a:moveTo>
                    <a:pt x="20" y="0"/>
                  </a:moveTo>
                  <a:lnTo>
                    <a:pt x="20" y="0"/>
                  </a:lnTo>
                  <a:lnTo>
                    <a:pt x="10" y="6"/>
                  </a:lnTo>
                  <a:lnTo>
                    <a:pt x="0" y="12"/>
                  </a:lnTo>
                  <a:lnTo>
                    <a:pt x="10" y="6"/>
                  </a:lnTo>
                  <a:lnTo>
                    <a:pt x="2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74" name="Freeform 76">
              <a:extLst>
                <a:ext uri="{FF2B5EF4-FFF2-40B4-BE49-F238E27FC236}">
                  <a16:creationId xmlns:a16="http://schemas.microsoft.com/office/drawing/2014/main" id="{0F31EF33-05FA-4D53-B1F2-1267539BCD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8625" y="2813051"/>
              <a:ext cx="3175" cy="1588"/>
            </a:xfrm>
            <a:custGeom>
              <a:avLst/>
              <a:gdLst>
                <a:gd name="T0" fmla="*/ 0 w 2"/>
                <a:gd name="T1" fmla="*/ 0 h 1588"/>
                <a:gd name="T2" fmla="*/ 0 w 2"/>
                <a:gd name="T3" fmla="*/ 0 h 1588"/>
                <a:gd name="T4" fmla="*/ 0 w 2"/>
                <a:gd name="T5" fmla="*/ 0 h 1588"/>
                <a:gd name="T6" fmla="*/ 5040312 w 2"/>
                <a:gd name="T7" fmla="*/ 0 h 1588"/>
                <a:gd name="T8" fmla="*/ 5040312 w 2"/>
                <a:gd name="T9" fmla="*/ 0 h 1588"/>
                <a:gd name="T10" fmla="*/ 0 w 2"/>
                <a:gd name="T11" fmla="*/ 0 h 15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"/>
                <a:gd name="T19" fmla="*/ 0 h 1588"/>
                <a:gd name="T20" fmla="*/ 2 w 2"/>
                <a:gd name="T21" fmla="*/ 1588 h 15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" h="1588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75" name="Freeform 79">
              <a:extLst>
                <a:ext uri="{FF2B5EF4-FFF2-40B4-BE49-F238E27FC236}">
                  <a16:creationId xmlns:a16="http://schemas.microsoft.com/office/drawing/2014/main" id="{499DDEEC-F025-4D27-95A9-8002263C86F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88000" y="2965450"/>
              <a:ext cx="409575" cy="406400"/>
            </a:xfrm>
            <a:custGeom>
              <a:avLst/>
              <a:gdLst>
                <a:gd name="T0" fmla="*/ 569555241 w 258"/>
                <a:gd name="T1" fmla="*/ 645159891 h 256"/>
                <a:gd name="T2" fmla="*/ 574595552 w 258"/>
                <a:gd name="T3" fmla="*/ 645159891 h 256"/>
                <a:gd name="T4" fmla="*/ 569555241 w 258"/>
                <a:gd name="T5" fmla="*/ 645159891 h 256"/>
                <a:gd name="T6" fmla="*/ 635079273 w 258"/>
                <a:gd name="T7" fmla="*/ 589716480 h 256"/>
                <a:gd name="T8" fmla="*/ 589716482 w 258"/>
                <a:gd name="T9" fmla="*/ 640119581 h 256"/>
                <a:gd name="T10" fmla="*/ 579635862 w 258"/>
                <a:gd name="T11" fmla="*/ 645159891 h 256"/>
                <a:gd name="T12" fmla="*/ 604837412 w 258"/>
                <a:gd name="T13" fmla="*/ 630038961 h 256"/>
                <a:gd name="T14" fmla="*/ 110886872 w 258"/>
                <a:gd name="T15" fmla="*/ 0 h 256"/>
                <a:gd name="T16" fmla="*/ 110886872 w 258"/>
                <a:gd name="T17" fmla="*/ 0 h 256"/>
                <a:gd name="T18" fmla="*/ 161289973 w 258"/>
                <a:gd name="T19" fmla="*/ 35282183 h 256"/>
                <a:gd name="T20" fmla="*/ 221773744 w 258"/>
                <a:gd name="T21" fmla="*/ 100806227 h 256"/>
                <a:gd name="T22" fmla="*/ 252015605 w 258"/>
                <a:gd name="T23" fmla="*/ 126007802 h 256"/>
                <a:gd name="T24" fmla="*/ 357862117 w 258"/>
                <a:gd name="T25" fmla="*/ 196572143 h 256"/>
                <a:gd name="T26" fmla="*/ 463708729 w 258"/>
                <a:gd name="T27" fmla="*/ 267136534 h 256"/>
                <a:gd name="T28" fmla="*/ 493950590 w 258"/>
                <a:gd name="T29" fmla="*/ 292338085 h 256"/>
                <a:gd name="T30" fmla="*/ 594756792 w 258"/>
                <a:gd name="T31" fmla="*/ 403224907 h 256"/>
                <a:gd name="T32" fmla="*/ 635079273 w 258"/>
                <a:gd name="T33" fmla="*/ 468749037 h 256"/>
                <a:gd name="T34" fmla="*/ 650200203 w 258"/>
                <a:gd name="T35" fmla="*/ 539313379 h 256"/>
                <a:gd name="T36" fmla="*/ 645159893 w 258"/>
                <a:gd name="T37" fmla="*/ 504031208 h 256"/>
                <a:gd name="T38" fmla="*/ 614918032 w 258"/>
                <a:gd name="T39" fmla="*/ 433466867 h 256"/>
                <a:gd name="T40" fmla="*/ 544353691 w 258"/>
                <a:gd name="T41" fmla="*/ 337700876 h 256"/>
                <a:gd name="T42" fmla="*/ 493950590 w 258"/>
                <a:gd name="T43" fmla="*/ 292338085 h 256"/>
                <a:gd name="T44" fmla="*/ 428426558 w 258"/>
                <a:gd name="T45" fmla="*/ 241934984 h 256"/>
                <a:gd name="T46" fmla="*/ 287297776 w 258"/>
                <a:gd name="T47" fmla="*/ 151209353 h 256"/>
                <a:gd name="T48" fmla="*/ 221773744 w 258"/>
                <a:gd name="T49" fmla="*/ 100806227 h 256"/>
                <a:gd name="T50" fmla="*/ 181451214 w 258"/>
                <a:gd name="T51" fmla="*/ 60483746 h 256"/>
                <a:gd name="T52" fmla="*/ 141128733 w 258"/>
                <a:gd name="T53" fmla="*/ 20161247 h 256"/>
                <a:gd name="T54" fmla="*/ 110886872 w 258"/>
                <a:gd name="T55" fmla="*/ 0 h 256"/>
                <a:gd name="T56" fmla="*/ 90725607 w 258"/>
                <a:gd name="T57" fmla="*/ 0 h 256"/>
                <a:gd name="T58" fmla="*/ 60483746 w 258"/>
                <a:gd name="T59" fmla="*/ 25201557 h 256"/>
                <a:gd name="T60" fmla="*/ 40322493 w 258"/>
                <a:gd name="T61" fmla="*/ 70564366 h 256"/>
                <a:gd name="T62" fmla="*/ 30241873 w 258"/>
                <a:gd name="T63" fmla="*/ 136088422 h 256"/>
                <a:gd name="T64" fmla="*/ 15120937 w 258"/>
                <a:gd name="T65" fmla="*/ 161289973 h 256"/>
                <a:gd name="T66" fmla="*/ 0 w 258"/>
                <a:gd name="T67" fmla="*/ 211693123 h 256"/>
                <a:gd name="T68" fmla="*/ 0 w 258"/>
                <a:gd name="T69" fmla="*/ 236894674 h 256"/>
                <a:gd name="T70" fmla="*/ 5040312 w 258"/>
                <a:gd name="T71" fmla="*/ 186491523 h 256"/>
                <a:gd name="T72" fmla="*/ 30241873 w 258"/>
                <a:gd name="T73" fmla="*/ 136088422 h 256"/>
                <a:gd name="T74" fmla="*/ 30241873 w 258"/>
                <a:gd name="T75" fmla="*/ 115927182 h 256"/>
                <a:gd name="T76" fmla="*/ 50403114 w 258"/>
                <a:gd name="T77" fmla="*/ 45362803 h 256"/>
                <a:gd name="T78" fmla="*/ 75604677 w 258"/>
                <a:gd name="T79" fmla="*/ 5040312 h 256"/>
                <a:gd name="T80" fmla="*/ 95765917 w 258"/>
                <a:gd name="T81" fmla="*/ 0 h 256"/>
                <a:gd name="T82" fmla="*/ 95765917 w 258"/>
                <a:gd name="T83" fmla="*/ 0 h 256"/>
                <a:gd name="T84" fmla="*/ 95765917 w 258"/>
                <a:gd name="T85" fmla="*/ 0 h 2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58"/>
                <a:gd name="T130" fmla="*/ 0 h 256"/>
                <a:gd name="T131" fmla="*/ 258 w 258"/>
                <a:gd name="T132" fmla="*/ 256 h 25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58" h="256">
                  <a:moveTo>
                    <a:pt x="226" y="256"/>
                  </a:moveTo>
                  <a:lnTo>
                    <a:pt x="226" y="256"/>
                  </a:lnTo>
                  <a:lnTo>
                    <a:pt x="228" y="256"/>
                  </a:lnTo>
                  <a:lnTo>
                    <a:pt x="226" y="256"/>
                  </a:lnTo>
                  <a:close/>
                  <a:moveTo>
                    <a:pt x="252" y="234"/>
                  </a:moveTo>
                  <a:lnTo>
                    <a:pt x="252" y="234"/>
                  </a:lnTo>
                  <a:lnTo>
                    <a:pt x="240" y="250"/>
                  </a:lnTo>
                  <a:lnTo>
                    <a:pt x="234" y="254"/>
                  </a:lnTo>
                  <a:lnTo>
                    <a:pt x="230" y="256"/>
                  </a:lnTo>
                  <a:lnTo>
                    <a:pt x="234" y="254"/>
                  </a:lnTo>
                  <a:lnTo>
                    <a:pt x="240" y="250"/>
                  </a:lnTo>
                  <a:lnTo>
                    <a:pt x="252" y="234"/>
                  </a:lnTo>
                  <a:close/>
                  <a:moveTo>
                    <a:pt x="44" y="0"/>
                  </a:moveTo>
                  <a:lnTo>
                    <a:pt x="44" y="0"/>
                  </a:lnTo>
                  <a:lnTo>
                    <a:pt x="56" y="8"/>
                  </a:lnTo>
                  <a:lnTo>
                    <a:pt x="64" y="14"/>
                  </a:lnTo>
                  <a:lnTo>
                    <a:pt x="72" y="24"/>
                  </a:lnTo>
                  <a:lnTo>
                    <a:pt x="88" y="40"/>
                  </a:lnTo>
                  <a:lnTo>
                    <a:pt x="100" y="50"/>
                  </a:lnTo>
                  <a:lnTo>
                    <a:pt x="114" y="60"/>
                  </a:lnTo>
                  <a:lnTo>
                    <a:pt x="142" y="78"/>
                  </a:lnTo>
                  <a:lnTo>
                    <a:pt x="170" y="96"/>
                  </a:lnTo>
                  <a:lnTo>
                    <a:pt x="184" y="106"/>
                  </a:lnTo>
                  <a:lnTo>
                    <a:pt x="196" y="116"/>
                  </a:lnTo>
                  <a:lnTo>
                    <a:pt x="216" y="134"/>
                  </a:lnTo>
                  <a:lnTo>
                    <a:pt x="236" y="160"/>
                  </a:lnTo>
                  <a:lnTo>
                    <a:pt x="244" y="172"/>
                  </a:lnTo>
                  <a:lnTo>
                    <a:pt x="252" y="186"/>
                  </a:lnTo>
                  <a:lnTo>
                    <a:pt x="256" y="200"/>
                  </a:lnTo>
                  <a:lnTo>
                    <a:pt x="258" y="214"/>
                  </a:lnTo>
                  <a:lnTo>
                    <a:pt x="256" y="200"/>
                  </a:lnTo>
                  <a:lnTo>
                    <a:pt x="252" y="186"/>
                  </a:lnTo>
                  <a:lnTo>
                    <a:pt x="244" y="172"/>
                  </a:lnTo>
                  <a:lnTo>
                    <a:pt x="236" y="160"/>
                  </a:lnTo>
                  <a:lnTo>
                    <a:pt x="216" y="134"/>
                  </a:lnTo>
                  <a:lnTo>
                    <a:pt x="196" y="116"/>
                  </a:lnTo>
                  <a:lnTo>
                    <a:pt x="184" y="106"/>
                  </a:lnTo>
                  <a:lnTo>
                    <a:pt x="170" y="96"/>
                  </a:lnTo>
                  <a:lnTo>
                    <a:pt x="142" y="78"/>
                  </a:lnTo>
                  <a:lnTo>
                    <a:pt x="114" y="60"/>
                  </a:lnTo>
                  <a:lnTo>
                    <a:pt x="100" y="50"/>
                  </a:lnTo>
                  <a:lnTo>
                    <a:pt x="88" y="40"/>
                  </a:lnTo>
                  <a:lnTo>
                    <a:pt x="72" y="24"/>
                  </a:lnTo>
                  <a:lnTo>
                    <a:pt x="64" y="14"/>
                  </a:lnTo>
                  <a:lnTo>
                    <a:pt x="56" y="8"/>
                  </a:lnTo>
                  <a:lnTo>
                    <a:pt x="44" y="0"/>
                  </a:lnTo>
                  <a:close/>
                  <a:moveTo>
                    <a:pt x="36" y="0"/>
                  </a:moveTo>
                  <a:lnTo>
                    <a:pt x="36" y="0"/>
                  </a:lnTo>
                  <a:lnTo>
                    <a:pt x="30" y="2"/>
                  </a:lnTo>
                  <a:lnTo>
                    <a:pt x="24" y="10"/>
                  </a:lnTo>
                  <a:lnTo>
                    <a:pt x="20" y="18"/>
                  </a:lnTo>
                  <a:lnTo>
                    <a:pt x="16" y="28"/>
                  </a:lnTo>
                  <a:lnTo>
                    <a:pt x="12" y="46"/>
                  </a:lnTo>
                  <a:lnTo>
                    <a:pt x="12" y="54"/>
                  </a:lnTo>
                  <a:lnTo>
                    <a:pt x="6" y="64"/>
                  </a:lnTo>
                  <a:lnTo>
                    <a:pt x="2" y="74"/>
                  </a:lnTo>
                  <a:lnTo>
                    <a:pt x="0" y="84"/>
                  </a:lnTo>
                  <a:lnTo>
                    <a:pt x="0" y="94"/>
                  </a:lnTo>
                  <a:lnTo>
                    <a:pt x="0" y="84"/>
                  </a:lnTo>
                  <a:lnTo>
                    <a:pt x="2" y="74"/>
                  </a:lnTo>
                  <a:lnTo>
                    <a:pt x="6" y="64"/>
                  </a:lnTo>
                  <a:lnTo>
                    <a:pt x="12" y="54"/>
                  </a:lnTo>
                  <a:lnTo>
                    <a:pt x="12" y="46"/>
                  </a:lnTo>
                  <a:lnTo>
                    <a:pt x="16" y="28"/>
                  </a:lnTo>
                  <a:lnTo>
                    <a:pt x="20" y="18"/>
                  </a:lnTo>
                  <a:lnTo>
                    <a:pt x="24" y="10"/>
                  </a:lnTo>
                  <a:lnTo>
                    <a:pt x="30" y="2"/>
                  </a:lnTo>
                  <a:lnTo>
                    <a:pt x="36" y="0"/>
                  </a:lnTo>
                  <a:close/>
                  <a:moveTo>
                    <a:pt x="38" y="0"/>
                  </a:moveTo>
                  <a:lnTo>
                    <a:pt x="38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76" name="Freeform 80">
              <a:extLst>
                <a:ext uri="{FF2B5EF4-FFF2-40B4-BE49-F238E27FC236}">
                  <a16:creationId xmlns:a16="http://schemas.microsoft.com/office/drawing/2014/main" id="{37E05F49-8E92-4485-B79D-AF81607FDDF4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6775" y="3371850"/>
              <a:ext cx="3175" cy="1588"/>
            </a:xfrm>
            <a:custGeom>
              <a:avLst/>
              <a:gdLst>
                <a:gd name="T0" fmla="*/ 0 w 2"/>
                <a:gd name="T1" fmla="*/ 0 h 1588"/>
                <a:gd name="T2" fmla="*/ 0 w 2"/>
                <a:gd name="T3" fmla="*/ 0 h 1588"/>
                <a:gd name="T4" fmla="*/ 5040312 w 2"/>
                <a:gd name="T5" fmla="*/ 0 h 1588"/>
                <a:gd name="T6" fmla="*/ 5040312 w 2"/>
                <a:gd name="T7" fmla="*/ 0 h 1588"/>
                <a:gd name="T8" fmla="*/ 5040312 w 2"/>
                <a:gd name="T9" fmla="*/ 0 h 1588"/>
                <a:gd name="T10" fmla="*/ 0 w 2"/>
                <a:gd name="T11" fmla="*/ 0 h 15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"/>
                <a:gd name="T19" fmla="*/ 0 h 1588"/>
                <a:gd name="T20" fmla="*/ 2 w 2"/>
                <a:gd name="T21" fmla="*/ 1588 h 15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" h="1588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77" name="Freeform 81">
              <a:extLst>
                <a:ext uri="{FF2B5EF4-FFF2-40B4-BE49-F238E27FC236}">
                  <a16:creationId xmlns:a16="http://schemas.microsoft.com/office/drawing/2014/main" id="{A18A1F1D-F49E-489B-990D-8A5467876B41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3125" y="3336925"/>
              <a:ext cx="34925" cy="34925"/>
            </a:xfrm>
            <a:custGeom>
              <a:avLst/>
              <a:gdLst>
                <a:gd name="T0" fmla="*/ 55443443 w 22"/>
                <a:gd name="T1" fmla="*/ 0 h 22"/>
                <a:gd name="T2" fmla="*/ 55443443 w 22"/>
                <a:gd name="T3" fmla="*/ 0 h 22"/>
                <a:gd name="T4" fmla="*/ 25201560 w 22"/>
                <a:gd name="T5" fmla="*/ 40322498 h 22"/>
                <a:gd name="T6" fmla="*/ 10080625 w 22"/>
                <a:gd name="T7" fmla="*/ 50403120 h 22"/>
                <a:gd name="T8" fmla="*/ 0 w 22"/>
                <a:gd name="T9" fmla="*/ 55443443 h 22"/>
                <a:gd name="T10" fmla="*/ 0 w 22"/>
                <a:gd name="T11" fmla="*/ 55443443 h 22"/>
                <a:gd name="T12" fmla="*/ 10080625 w 22"/>
                <a:gd name="T13" fmla="*/ 50403120 h 22"/>
                <a:gd name="T14" fmla="*/ 25201560 w 22"/>
                <a:gd name="T15" fmla="*/ 40322498 h 22"/>
                <a:gd name="T16" fmla="*/ 55443443 w 22"/>
                <a:gd name="T17" fmla="*/ 0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"/>
                <a:gd name="T28" fmla="*/ 0 h 22"/>
                <a:gd name="T29" fmla="*/ 22 w 22"/>
                <a:gd name="T30" fmla="*/ 22 h 2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" h="22">
                  <a:moveTo>
                    <a:pt x="22" y="0"/>
                  </a:moveTo>
                  <a:lnTo>
                    <a:pt x="22" y="0"/>
                  </a:lnTo>
                  <a:lnTo>
                    <a:pt x="10" y="16"/>
                  </a:lnTo>
                  <a:lnTo>
                    <a:pt x="4" y="20"/>
                  </a:lnTo>
                  <a:lnTo>
                    <a:pt x="0" y="22"/>
                  </a:lnTo>
                  <a:lnTo>
                    <a:pt x="4" y="20"/>
                  </a:lnTo>
                  <a:lnTo>
                    <a:pt x="10" y="16"/>
                  </a:lnTo>
                  <a:lnTo>
                    <a:pt x="22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78" name="Freeform 84">
              <a:extLst>
                <a:ext uri="{FF2B5EF4-FFF2-40B4-BE49-F238E27FC236}">
                  <a16:creationId xmlns:a16="http://schemas.microsoft.com/office/drawing/2014/main" id="{19A77873-9BED-4462-9CCA-E7C92221312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8325" y="2965450"/>
              <a:ext cx="1588" cy="1588"/>
            </a:xfrm>
            <a:custGeom>
              <a:avLst/>
              <a:gdLst>
                <a:gd name="T0" fmla="*/ 0 w 1588"/>
                <a:gd name="T1" fmla="*/ 0 h 1588"/>
                <a:gd name="T2" fmla="*/ 0 w 1588"/>
                <a:gd name="T3" fmla="*/ 0 h 1588"/>
                <a:gd name="T4" fmla="*/ 0 w 1588"/>
                <a:gd name="T5" fmla="*/ 0 h 1588"/>
                <a:gd name="T6" fmla="*/ 0 w 1588"/>
                <a:gd name="T7" fmla="*/ 0 h 1588"/>
                <a:gd name="T8" fmla="*/ 0 w 1588"/>
                <a:gd name="T9" fmla="*/ 0 h 1588"/>
                <a:gd name="T10" fmla="*/ 0 w 1588"/>
                <a:gd name="T11" fmla="*/ 0 h 15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88"/>
                <a:gd name="T19" fmla="*/ 0 h 1588"/>
                <a:gd name="T20" fmla="*/ 1588 w 1588"/>
                <a:gd name="T21" fmla="*/ 1588 h 15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88" h="1588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79" name="Freeform 85">
              <a:extLst>
                <a:ext uri="{FF2B5EF4-FFF2-40B4-BE49-F238E27FC236}">
                  <a16:creationId xmlns:a16="http://schemas.microsoft.com/office/drawing/2014/main" id="{28FC7202-CA19-44AB-A589-41D21655902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9375" y="3082925"/>
              <a:ext cx="22225" cy="79375"/>
            </a:xfrm>
            <a:custGeom>
              <a:avLst/>
              <a:gdLst>
                <a:gd name="T0" fmla="*/ 20161251 w 14"/>
                <a:gd name="T1" fmla="*/ 0 h 50"/>
                <a:gd name="T2" fmla="*/ 20161251 w 14"/>
                <a:gd name="T3" fmla="*/ 0 h 50"/>
                <a:gd name="T4" fmla="*/ 10080625 w 14"/>
                <a:gd name="T5" fmla="*/ 10080625 h 50"/>
                <a:gd name="T6" fmla="*/ 5040313 w 14"/>
                <a:gd name="T7" fmla="*/ 30241878 h 50"/>
                <a:gd name="T8" fmla="*/ 0 w 14"/>
                <a:gd name="T9" fmla="*/ 50403122 h 50"/>
                <a:gd name="T10" fmla="*/ 5040313 w 14"/>
                <a:gd name="T11" fmla="*/ 70564378 h 50"/>
                <a:gd name="T12" fmla="*/ 10080625 w 14"/>
                <a:gd name="T13" fmla="*/ 110886891 h 50"/>
                <a:gd name="T14" fmla="*/ 15120940 w 14"/>
                <a:gd name="T15" fmla="*/ 126007824 h 50"/>
                <a:gd name="T16" fmla="*/ 15120940 w 14"/>
                <a:gd name="T17" fmla="*/ 126007824 h 50"/>
                <a:gd name="T18" fmla="*/ 30241879 w 14"/>
                <a:gd name="T19" fmla="*/ 105846580 h 50"/>
                <a:gd name="T20" fmla="*/ 30241879 w 14"/>
                <a:gd name="T21" fmla="*/ 105846580 h 50"/>
                <a:gd name="T22" fmla="*/ 30241879 w 14"/>
                <a:gd name="T23" fmla="*/ 95765933 h 50"/>
                <a:gd name="T24" fmla="*/ 35282190 w 14"/>
                <a:gd name="T25" fmla="*/ 80645000 h 50"/>
                <a:gd name="T26" fmla="*/ 30241879 w 14"/>
                <a:gd name="T27" fmla="*/ 45362811 h 50"/>
                <a:gd name="T28" fmla="*/ 20161251 w 14"/>
                <a:gd name="T29" fmla="*/ 0 h 5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"/>
                <a:gd name="T46" fmla="*/ 0 h 50"/>
                <a:gd name="T47" fmla="*/ 14 w 14"/>
                <a:gd name="T48" fmla="*/ 50 h 5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" h="50">
                  <a:moveTo>
                    <a:pt x="8" y="0"/>
                  </a:moveTo>
                  <a:lnTo>
                    <a:pt x="8" y="0"/>
                  </a:lnTo>
                  <a:lnTo>
                    <a:pt x="4" y="4"/>
                  </a:lnTo>
                  <a:lnTo>
                    <a:pt x="2" y="12"/>
                  </a:lnTo>
                  <a:lnTo>
                    <a:pt x="0" y="20"/>
                  </a:lnTo>
                  <a:lnTo>
                    <a:pt x="2" y="28"/>
                  </a:lnTo>
                  <a:lnTo>
                    <a:pt x="4" y="44"/>
                  </a:lnTo>
                  <a:lnTo>
                    <a:pt x="6" y="50"/>
                  </a:lnTo>
                  <a:lnTo>
                    <a:pt x="12" y="42"/>
                  </a:lnTo>
                  <a:lnTo>
                    <a:pt x="12" y="38"/>
                  </a:lnTo>
                  <a:lnTo>
                    <a:pt x="14" y="32"/>
                  </a:lnTo>
                  <a:lnTo>
                    <a:pt x="12" y="18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80" name="Freeform 86">
              <a:extLst>
                <a:ext uri="{FF2B5EF4-FFF2-40B4-BE49-F238E27FC236}">
                  <a16:creationId xmlns:a16="http://schemas.microsoft.com/office/drawing/2014/main" id="{2B49A985-B436-4966-8646-E199BE92C4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9375" y="3082925"/>
              <a:ext cx="22225" cy="7937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8" y="0"/>
                </a:cxn>
                <a:cxn ang="0">
                  <a:pos x="4" y="4"/>
                </a:cxn>
                <a:cxn ang="0">
                  <a:pos x="2" y="12"/>
                </a:cxn>
                <a:cxn ang="0">
                  <a:pos x="0" y="20"/>
                </a:cxn>
                <a:cxn ang="0">
                  <a:pos x="2" y="28"/>
                </a:cxn>
                <a:cxn ang="0">
                  <a:pos x="4" y="44"/>
                </a:cxn>
                <a:cxn ang="0">
                  <a:pos x="6" y="50"/>
                </a:cxn>
                <a:cxn ang="0">
                  <a:pos x="6" y="50"/>
                </a:cxn>
                <a:cxn ang="0">
                  <a:pos x="12" y="42"/>
                </a:cxn>
                <a:cxn ang="0">
                  <a:pos x="12" y="42"/>
                </a:cxn>
                <a:cxn ang="0">
                  <a:pos x="12" y="38"/>
                </a:cxn>
                <a:cxn ang="0">
                  <a:pos x="14" y="32"/>
                </a:cxn>
                <a:cxn ang="0">
                  <a:pos x="12" y="18"/>
                </a:cxn>
                <a:cxn ang="0">
                  <a:pos x="8" y="0"/>
                </a:cxn>
              </a:cxnLst>
              <a:rect l="0" t="0" r="r" b="b"/>
              <a:pathLst>
                <a:path w="14" h="50">
                  <a:moveTo>
                    <a:pt x="8" y="0"/>
                  </a:moveTo>
                  <a:lnTo>
                    <a:pt x="8" y="0"/>
                  </a:lnTo>
                  <a:lnTo>
                    <a:pt x="4" y="4"/>
                  </a:lnTo>
                  <a:lnTo>
                    <a:pt x="2" y="12"/>
                  </a:lnTo>
                  <a:lnTo>
                    <a:pt x="0" y="20"/>
                  </a:lnTo>
                  <a:lnTo>
                    <a:pt x="2" y="28"/>
                  </a:lnTo>
                  <a:lnTo>
                    <a:pt x="4" y="44"/>
                  </a:lnTo>
                  <a:lnTo>
                    <a:pt x="6" y="50"/>
                  </a:lnTo>
                  <a:lnTo>
                    <a:pt x="6" y="50"/>
                  </a:lnTo>
                  <a:lnTo>
                    <a:pt x="12" y="42"/>
                  </a:lnTo>
                  <a:lnTo>
                    <a:pt x="12" y="42"/>
                  </a:lnTo>
                  <a:lnTo>
                    <a:pt x="12" y="38"/>
                  </a:lnTo>
                  <a:lnTo>
                    <a:pt x="14" y="32"/>
                  </a:lnTo>
                  <a:lnTo>
                    <a:pt x="12" y="18"/>
                  </a:lnTo>
                  <a:lnTo>
                    <a:pt x="8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81" name="Freeform 87">
              <a:extLst>
                <a:ext uri="{FF2B5EF4-FFF2-40B4-BE49-F238E27FC236}">
                  <a16:creationId xmlns:a16="http://schemas.microsoft.com/office/drawing/2014/main" id="{1623D5D2-5851-4696-8277-9AB0D866A723}"/>
                </a:ext>
              </a:extLst>
            </p:cNvPr>
            <p:cNvSpPr>
              <a:spLocks/>
            </p:cNvSpPr>
            <p:nvPr/>
          </p:nvSpPr>
          <p:spPr bwMode="auto">
            <a:xfrm>
              <a:off x="6594475" y="2911475"/>
              <a:ext cx="95250" cy="130175"/>
            </a:xfrm>
            <a:custGeom>
              <a:avLst/>
              <a:gdLst>
                <a:gd name="T0" fmla="*/ 141128764 w 60"/>
                <a:gd name="T1" fmla="*/ 0 h 82"/>
                <a:gd name="T2" fmla="*/ 141128764 w 60"/>
                <a:gd name="T3" fmla="*/ 0 h 82"/>
                <a:gd name="T4" fmla="*/ 136088453 w 60"/>
                <a:gd name="T5" fmla="*/ 5040312 h 82"/>
                <a:gd name="T6" fmla="*/ 126007830 w 60"/>
                <a:gd name="T7" fmla="*/ 15120938 h 82"/>
                <a:gd name="T8" fmla="*/ 95765938 w 60"/>
                <a:gd name="T9" fmla="*/ 50403119 h 82"/>
                <a:gd name="T10" fmla="*/ 95765938 w 60"/>
                <a:gd name="T11" fmla="*/ 50403119 h 82"/>
                <a:gd name="T12" fmla="*/ 70564382 w 60"/>
                <a:gd name="T13" fmla="*/ 75604684 h 82"/>
                <a:gd name="T14" fmla="*/ 45362813 w 60"/>
                <a:gd name="T15" fmla="*/ 95765927 h 82"/>
                <a:gd name="T16" fmla="*/ 25201562 w 60"/>
                <a:gd name="T17" fmla="*/ 110886883 h 82"/>
                <a:gd name="T18" fmla="*/ 10080626 w 60"/>
                <a:gd name="T19" fmla="*/ 136088436 h 82"/>
                <a:gd name="T20" fmla="*/ 10080626 w 60"/>
                <a:gd name="T21" fmla="*/ 136088436 h 82"/>
                <a:gd name="T22" fmla="*/ 0 w 60"/>
                <a:gd name="T23" fmla="*/ 156249679 h 82"/>
                <a:gd name="T24" fmla="*/ 5040313 w 60"/>
                <a:gd name="T25" fmla="*/ 166330300 h 82"/>
                <a:gd name="T26" fmla="*/ 10080626 w 60"/>
                <a:gd name="T27" fmla="*/ 176410921 h 82"/>
                <a:gd name="T28" fmla="*/ 25201562 w 60"/>
                <a:gd name="T29" fmla="*/ 186491543 h 82"/>
                <a:gd name="T30" fmla="*/ 55443448 w 60"/>
                <a:gd name="T31" fmla="*/ 196572164 h 82"/>
                <a:gd name="T32" fmla="*/ 90725627 w 60"/>
                <a:gd name="T33" fmla="*/ 206652785 h 82"/>
                <a:gd name="T34" fmla="*/ 90725627 w 60"/>
                <a:gd name="T35" fmla="*/ 206652785 h 82"/>
                <a:gd name="T36" fmla="*/ 100806249 w 60"/>
                <a:gd name="T37" fmla="*/ 206652785 h 82"/>
                <a:gd name="T38" fmla="*/ 100806249 w 60"/>
                <a:gd name="T39" fmla="*/ 206652785 h 82"/>
                <a:gd name="T40" fmla="*/ 105846585 w 60"/>
                <a:gd name="T41" fmla="*/ 206652785 h 82"/>
                <a:gd name="T42" fmla="*/ 110886896 w 60"/>
                <a:gd name="T43" fmla="*/ 201612475 h 82"/>
                <a:gd name="T44" fmla="*/ 115927208 w 60"/>
                <a:gd name="T45" fmla="*/ 176410921 h 82"/>
                <a:gd name="T46" fmla="*/ 115927208 w 60"/>
                <a:gd name="T47" fmla="*/ 146169058 h 82"/>
                <a:gd name="T48" fmla="*/ 115927208 w 60"/>
                <a:gd name="T49" fmla="*/ 105846573 h 82"/>
                <a:gd name="T50" fmla="*/ 115927208 w 60"/>
                <a:gd name="T51" fmla="*/ 105846573 h 82"/>
                <a:gd name="T52" fmla="*/ 120967519 w 60"/>
                <a:gd name="T53" fmla="*/ 60483752 h 82"/>
                <a:gd name="T54" fmla="*/ 136088453 w 60"/>
                <a:gd name="T55" fmla="*/ 30241876 h 82"/>
                <a:gd name="T56" fmla="*/ 151209386 w 60"/>
                <a:gd name="T57" fmla="*/ 10080624 h 82"/>
                <a:gd name="T58" fmla="*/ 151209386 w 60"/>
                <a:gd name="T59" fmla="*/ 10080624 h 82"/>
                <a:gd name="T60" fmla="*/ 146169075 w 60"/>
                <a:gd name="T61" fmla="*/ 5040312 h 82"/>
                <a:gd name="T62" fmla="*/ 141128764 w 60"/>
                <a:gd name="T63" fmla="*/ 0 h 8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0"/>
                <a:gd name="T97" fmla="*/ 0 h 82"/>
                <a:gd name="T98" fmla="*/ 60 w 60"/>
                <a:gd name="T99" fmla="*/ 82 h 8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0" h="82">
                  <a:moveTo>
                    <a:pt x="56" y="0"/>
                  </a:moveTo>
                  <a:lnTo>
                    <a:pt x="56" y="0"/>
                  </a:lnTo>
                  <a:lnTo>
                    <a:pt x="54" y="2"/>
                  </a:lnTo>
                  <a:lnTo>
                    <a:pt x="50" y="6"/>
                  </a:lnTo>
                  <a:lnTo>
                    <a:pt x="38" y="20"/>
                  </a:lnTo>
                  <a:lnTo>
                    <a:pt x="28" y="30"/>
                  </a:lnTo>
                  <a:lnTo>
                    <a:pt x="18" y="38"/>
                  </a:lnTo>
                  <a:lnTo>
                    <a:pt x="10" y="44"/>
                  </a:lnTo>
                  <a:lnTo>
                    <a:pt x="4" y="54"/>
                  </a:lnTo>
                  <a:lnTo>
                    <a:pt x="0" y="62"/>
                  </a:lnTo>
                  <a:lnTo>
                    <a:pt x="2" y="66"/>
                  </a:lnTo>
                  <a:lnTo>
                    <a:pt x="4" y="70"/>
                  </a:lnTo>
                  <a:lnTo>
                    <a:pt x="10" y="74"/>
                  </a:lnTo>
                  <a:lnTo>
                    <a:pt x="22" y="78"/>
                  </a:lnTo>
                  <a:lnTo>
                    <a:pt x="36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0"/>
                  </a:lnTo>
                  <a:lnTo>
                    <a:pt x="46" y="70"/>
                  </a:lnTo>
                  <a:lnTo>
                    <a:pt x="46" y="58"/>
                  </a:lnTo>
                  <a:lnTo>
                    <a:pt x="46" y="42"/>
                  </a:lnTo>
                  <a:lnTo>
                    <a:pt x="48" y="24"/>
                  </a:lnTo>
                  <a:lnTo>
                    <a:pt x="54" y="12"/>
                  </a:lnTo>
                  <a:lnTo>
                    <a:pt x="60" y="4"/>
                  </a:lnTo>
                  <a:lnTo>
                    <a:pt x="58" y="2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82" name="Freeform 88">
              <a:extLst>
                <a:ext uri="{FF2B5EF4-FFF2-40B4-BE49-F238E27FC236}">
                  <a16:creationId xmlns:a16="http://schemas.microsoft.com/office/drawing/2014/main" id="{83A7EA24-C742-47DA-9EE7-F27240DDB88A}"/>
                </a:ext>
              </a:extLst>
            </p:cNvPr>
            <p:cNvSpPr>
              <a:spLocks/>
            </p:cNvSpPr>
            <p:nvPr/>
          </p:nvSpPr>
          <p:spPr bwMode="auto">
            <a:xfrm>
              <a:off x="6594475" y="2911475"/>
              <a:ext cx="95250" cy="130175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6" y="0"/>
                </a:cxn>
                <a:cxn ang="0">
                  <a:pos x="54" y="2"/>
                </a:cxn>
                <a:cxn ang="0">
                  <a:pos x="50" y="6"/>
                </a:cxn>
                <a:cxn ang="0">
                  <a:pos x="38" y="20"/>
                </a:cxn>
                <a:cxn ang="0">
                  <a:pos x="38" y="20"/>
                </a:cxn>
                <a:cxn ang="0">
                  <a:pos x="28" y="30"/>
                </a:cxn>
                <a:cxn ang="0">
                  <a:pos x="18" y="38"/>
                </a:cxn>
                <a:cxn ang="0">
                  <a:pos x="10" y="44"/>
                </a:cxn>
                <a:cxn ang="0">
                  <a:pos x="4" y="54"/>
                </a:cxn>
                <a:cxn ang="0">
                  <a:pos x="4" y="54"/>
                </a:cxn>
                <a:cxn ang="0">
                  <a:pos x="0" y="62"/>
                </a:cxn>
                <a:cxn ang="0">
                  <a:pos x="2" y="66"/>
                </a:cxn>
                <a:cxn ang="0">
                  <a:pos x="4" y="70"/>
                </a:cxn>
                <a:cxn ang="0">
                  <a:pos x="10" y="74"/>
                </a:cxn>
                <a:cxn ang="0">
                  <a:pos x="22" y="78"/>
                </a:cxn>
                <a:cxn ang="0">
                  <a:pos x="36" y="82"/>
                </a:cxn>
                <a:cxn ang="0">
                  <a:pos x="36" y="82"/>
                </a:cxn>
                <a:cxn ang="0">
                  <a:pos x="40" y="82"/>
                </a:cxn>
                <a:cxn ang="0">
                  <a:pos x="40" y="82"/>
                </a:cxn>
                <a:cxn ang="0">
                  <a:pos x="42" y="82"/>
                </a:cxn>
                <a:cxn ang="0">
                  <a:pos x="44" y="80"/>
                </a:cxn>
                <a:cxn ang="0">
                  <a:pos x="46" y="70"/>
                </a:cxn>
                <a:cxn ang="0">
                  <a:pos x="46" y="58"/>
                </a:cxn>
                <a:cxn ang="0">
                  <a:pos x="46" y="42"/>
                </a:cxn>
                <a:cxn ang="0">
                  <a:pos x="46" y="42"/>
                </a:cxn>
                <a:cxn ang="0">
                  <a:pos x="48" y="24"/>
                </a:cxn>
                <a:cxn ang="0">
                  <a:pos x="54" y="12"/>
                </a:cxn>
                <a:cxn ang="0">
                  <a:pos x="60" y="4"/>
                </a:cxn>
                <a:cxn ang="0">
                  <a:pos x="60" y="4"/>
                </a:cxn>
                <a:cxn ang="0">
                  <a:pos x="58" y="2"/>
                </a:cxn>
                <a:cxn ang="0">
                  <a:pos x="56" y="0"/>
                </a:cxn>
              </a:cxnLst>
              <a:rect l="0" t="0" r="r" b="b"/>
              <a:pathLst>
                <a:path w="60" h="82">
                  <a:moveTo>
                    <a:pt x="56" y="0"/>
                  </a:moveTo>
                  <a:lnTo>
                    <a:pt x="56" y="0"/>
                  </a:lnTo>
                  <a:lnTo>
                    <a:pt x="54" y="2"/>
                  </a:lnTo>
                  <a:lnTo>
                    <a:pt x="50" y="6"/>
                  </a:lnTo>
                  <a:lnTo>
                    <a:pt x="38" y="20"/>
                  </a:lnTo>
                  <a:lnTo>
                    <a:pt x="38" y="20"/>
                  </a:lnTo>
                  <a:lnTo>
                    <a:pt x="28" y="30"/>
                  </a:lnTo>
                  <a:lnTo>
                    <a:pt x="18" y="38"/>
                  </a:lnTo>
                  <a:lnTo>
                    <a:pt x="10" y="44"/>
                  </a:lnTo>
                  <a:lnTo>
                    <a:pt x="4" y="54"/>
                  </a:lnTo>
                  <a:lnTo>
                    <a:pt x="4" y="54"/>
                  </a:lnTo>
                  <a:lnTo>
                    <a:pt x="0" y="62"/>
                  </a:lnTo>
                  <a:lnTo>
                    <a:pt x="2" y="66"/>
                  </a:lnTo>
                  <a:lnTo>
                    <a:pt x="4" y="70"/>
                  </a:lnTo>
                  <a:lnTo>
                    <a:pt x="10" y="74"/>
                  </a:lnTo>
                  <a:lnTo>
                    <a:pt x="22" y="78"/>
                  </a:lnTo>
                  <a:lnTo>
                    <a:pt x="36" y="82"/>
                  </a:lnTo>
                  <a:lnTo>
                    <a:pt x="36" y="82"/>
                  </a:lnTo>
                  <a:lnTo>
                    <a:pt x="40" y="82"/>
                  </a:lnTo>
                  <a:lnTo>
                    <a:pt x="40" y="82"/>
                  </a:lnTo>
                  <a:lnTo>
                    <a:pt x="42" y="82"/>
                  </a:lnTo>
                  <a:lnTo>
                    <a:pt x="44" y="80"/>
                  </a:lnTo>
                  <a:lnTo>
                    <a:pt x="46" y="70"/>
                  </a:lnTo>
                  <a:lnTo>
                    <a:pt x="46" y="58"/>
                  </a:lnTo>
                  <a:lnTo>
                    <a:pt x="46" y="42"/>
                  </a:lnTo>
                  <a:lnTo>
                    <a:pt x="46" y="42"/>
                  </a:lnTo>
                  <a:lnTo>
                    <a:pt x="48" y="24"/>
                  </a:lnTo>
                  <a:lnTo>
                    <a:pt x="54" y="12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58" y="2"/>
                  </a:lnTo>
                  <a:lnTo>
                    <a:pt x="56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83" name="Freeform 89">
              <a:extLst>
                <a:ext uri="{FF2B5EF4-FFF2-40B4-BE49-F238E27FC236}">
                  <a16:creationId xmlns:a16="http://schemas.microsoft.com/office/drawing/2014/main" id="{672BD396-2447-4819-BDCF-9910577E976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7225" y="1631950"/>
              <a:ext cx="2120900" cy="993775"/>
            </a:xfrm>
            <a:custGeom>
              <a:avLst/>
              <a:gdLst/>
              <a:ahLst/>
              <a:cxnLst>
                <a:cxn ang="0">
                  <a:pos x="300" y="8"/>
                </a:cxn>
                <a:cxn ang="0">
                  <a:pos x="230" y="18"/>
                </a:cxn>
                <a:cxn ang="0">
                  <a:pos x="212" y="78"/>
                </a:cxn>
                <a:cxn ang="0">
                  <a:pos x="40" y="186"/>
                </a:cxn>
                <a:cxn ang="0">
                  <a:pos x="28" y="258"/>
                </a:cxn>
                <a:cxn ang="0">
                  <a:pos x="48" y="314"/>
                </a:cxn>
                <a:cxn ang="0">
                  <a:pos x="156" y="406"/>
                </a:cxn>
                <a:cxn ang="0">
                  <a:pos x="188" y="434"/>
                </a:cxn>
                <a:cxn ang="0">
                  <a:pos x="248" y="428"/>
                </a:cxn>
                <a:cxn ang="0">
                  <a:pos x="260" y="428"/>
                </a:cxn>
                <a:cxn ang="0">
                  <a:pos x="286" y="430"/>
                </a:cxn>
                <a:cxn ang="0">
                  <a:pos x="328" y="452"/>
                </a:cxn>
                <a:cxn ang="0">
                  <a:pos x="336" y="476"/>
                </a:cxn>
                <a:cxn ang="0">
                  <a:pos x="332" y="562"/>
                </a:cxn>
                <a:cxn ang="0">
                  <a:pos x="352" y="550"/>
                </a:cxn>
                <a:cxn ang="0">
                  <a:pos x="402" y="556"/>
                </a:cxn>
                <a:cxn ang="0">
                  <a:pos x="418" y="590"/>
                </a:cxn>
                <a:cxn ang="0">
                  <a:pos x="420" y="616"/>
                </a:cxn>
                <a:cxn ang="0">
                  <a:pos x="520" y="626"/>
                </a:cxn>
                <a:cxn ang="0">
                  <a:pos x="534" y="622"/>
                </a:cxn>
                <a:cxn ang="0">
                  <a:pos x="580" y="548"/>
                </a:cxn>
                <a:cxn ang="0">
                  <a:pos x="724" y="458"/>
                </a:cxn>
                <a:cxn ang="0">
                  <a:pos x="780" y="418"/>
                </a:cxn>
                <a:cxn ang="0">
                  <a:pos x="782" y="416"/>
                </a:cxn>
                <a:cxn ang="0">
                  <a:pos x="790" y="420"/>
                </a:cxn>
                <a:cxn ang="0">
                  <a:pos x="810" y="456"/>
                </a:cxn>
                <a:cxn ang="0">
                  <a:pos x="826" y="456"/>
                </a:cxn>
                <a:cxn ang="0">
                  <a:pos x="858" y="408"/>
                </a:cxn>
                <a:cxn ang="0">
                  <a:pos x="924" y="366"/>
                </a:cxn>
                <a:cxn ang="0">
                  <a:pos x="964" y="322"/>
                </a:cxn>
                <a:cxn ang="0">
                  <a:pos x="1008" y="268"/>
                </a:cxn>
                <a:cxn ang="0">
                  <a:pos x="1012" y="266"/>
                </a:cxn>
                <a:cxn ang="0">
                  <a:pos x="1020" y="270"/>
                </a:cxn>
                <a:cxn ang="0">
                  <a:pos x="1042" y="294"/>
                </a:cxn>
                <a:cxn ang="0">
                  <a:pos x="1070" y="318"/>
                </a:cxn>
                <a:cxn ang="0">
                  <a:pos x="1100" y="318"/>
                </a:cxn>
                <a:cxn ang="0">
                  <a:pos x="1192" y="276"/>
                </a:cxn>
                <a:cxn ang="0">
                  <a:pos x="1260" y="238"/>
                </a:cxn>
                <a:cxn ang="0">
                  <a:pos x="1306" y="234"/>
                </a:cxn>
                <a:cxn ang="0">
                  <a:pos x="1324" y="234"/>
                </a:cxn>
                <a:cxn ang="0">
                  <a:pos x="1328" y="222"/>
                </a:cxn>
                <a:cxn ang="0">
                  <a:pos x="1252" y="146"/>
                </a:cxn>
                <a:cxn ang="0">
                  <a:pos x="1110" y="64"/>
                </a:cxn>
                <a:cxn ang="0">
                  <a:pos x="1044" y="34"/>
                </a:cxn>
                <a:cxn ang="0">
                  <a:pos x="940" y="34"/>
                </a:cxn>
                <a:cxn ang="0">
                  <a:pos x="870" y="26"/>
                </a:cxn>
                <a:cxn ang="0">
                  <a:pos x="782" y="2"/>
                </a:cxn>
                <a:cxn ang="0">
                  <a:pos x="686" y="14"/>
                </a:cxn>
                <a:cxn ang="0">
                  <a:pos x="470" y="30"/>
                </a:cxn>
                <a:cxn ang="0">
                  <a:pos x="364" y="24"/>
                </a:cxn>
                <a:cxn ang="0">
                  <a:pos x="338" y="0"/>
                </a:cxn>
              </a:cxnLst>
              <a:rect l="0" t="0" r="r" b="b"/>
              <a:pathLst>
                <a:path w="1336" h="626">
                  <a:moveTo>
                    <a:pt x="334" y="0"/>
                  </a:moveTo>
                  <a:lnTo>
                    <a:pt x="334" y="0"/>
                  </a:lnTo>
                  <a:lnTo>
                    <a:pt x="326" y="0"/>
                  </a:lnTo>
                  <a:lnTo>
                    <a:pt x="326" y="0"/>
                  </a:lnTo>
                  <a:lnTo>
                    <a:pt x="300" y="8"/>
                  </a:lnTo>
                  <a:lnTo>
                    <a:pt x="272" y="18"/>
                  </a:lnTo>
                  <a:lnTo>
                    <a:pt x="238" y="30"/>
                  </a:lnTo>
                  <a:lnTo>
                    <a:pt x="238" y="30"/>
                  </a:lnTo>
                  <a:lnTo>
                    <a:pt x="230" y="18"/>
                  </a:lnTo>
                  <a:lnTo>
                    <a:pt x="230" y="18"/>
                  </a:lnTo>
                  <a:lnTo>
                    <a:pt x="226" y="36"/>
                  </a:lnTo>
                  <a:lnTo>
                    <a:pt x="224" y="52"/>
                  </a:lnTo>
                  <a:lnTo>
                    <a:pt x="218" y="68"/>
                  </a:lnTo>
                  <a:lnTo>
                    <a:pt x="212" y="78"/>
                  </a:lnTo>
                  <a:lnTo>
                    <a:pt x="212" y="78"/>
                  </a:lnTo>
                  <a:lnTo>
                    <a:pt x="200" y="86"/>
                  </a:lnTo>
                  <a:lnTo>
                    <a:pt x="178" y="102"/>
                  </a:lnTo>
                  <a:lnTo>
                    <a:pt x="120" y="138"/>
                  </a:lnTo>
                  <a:lnTo>
                    <a:pt x="40" y="186"/>
                  </a:lnTo>
                  <a:lnTo>
                    <a:pt x="40" y="186"/>
                  </a:lnTo>
                  <a:lnTo>
                    <a:pt x="40" y="194"/>
                  </a:lnTo>
                  <a:lnTo>
                    <a:pt x="40" y="214"/>
                  </a:lnTo>
                  <a:lnTo>
                    <a:pt x="38" y="238"/>
                  </a:lnTo>
                  <a:lnTo>
                    <a:pt x="34" y="248"/>
                  </a:lnTo>
                  <a:lnTo>
                    <a:pt x="28" y="258"/>
                  </a:lnTo>
                  <a:lnTo>
                    <a:pt x="28" y="258"/>
                  </a:lnTo>
                  <a:lnTo>
                    <a:pt x="0" y="292"/>
                  </a:lnTo>
                  <a:lnTo>
                    <a:pt x="0" y="292"/>
                  </a:lnTo>
                  <a:lnTo>
                    <a:pt x="22" y="300"/>
                  </a:lnTo>
                  <a:lnTo>
                    <a:pt x="48" y="314"/>
                  </a:lnTo>
                  <a:lnTo>
                    <a:pt x="48" y="314"/>
                  </a:lnTo>
                  <a:lnTo>
                    <a:pt x="64" y="324"/>
                  </a:lnTo>
                  <a:lnTo>
                    <a:pt x="84" y="338"/>
                  </a:lnTo>
                  <a:lnTo>
                    <a:pt x="122" y="372"/>
                  </a:lnTo>
                  <a:lnTo>
                    <a:pt x="156" y="406"/>
                  </a:lnTo>
                  <a:lnTo>
                    <a:pt x="176" y="426"/>
                  </a:lnTo>
                  <a:lnTo>
                    <a:pt x="176" y="426"/>
                  </a:lnTo>
                  <a:lnTo>
                    <a:pt x="182" y="432"/>
                  </a:lnTo>
                  <a:lnTo>
                    <a:pt x="184" y="432"/>
                  </a:lnTo>
                  <a:lnTo>
                    <a:pt x="188" y="434"/>
                  </a:lnTo>
                  <a:lnTo>
                    <a:pt x="188" y="434"/>
                  </a:lnTo>
                  <a:lnTo>
                    <a:pt x="228" y="430"/>
                  </a:lnTo>
                  <a:lnTo>
                    <a:pt x="228" y="430"/>
                  </a:lnTo>
                  <a:lnTo>
                    <a:pt x="228" y="430"/>
                  </a:lnTo>
                  <a:lnTo>
                    <a:pt x="248" y="428"/>
                  </a:lnTo>
                  <a:lnTo>
                    <a:pt x="248" y="428"/>
                  </a:lnTo>
                  <a:lnTo>
                    <a:pt x="258" y="428"/>
                  </a:lnTo>
                  <a:lnTo>
                    <a:pt x="258" y="428"/>
                  </a:lnTo>
                  <a:lnTo>
                    <a:pt x="260" y="428"/>
                  </a:lnTo>
                  <a:lnTo>
                    <a:pt x="260" y="428"/>
                  </a:lnTo>
                  <a:lnTo>
                    <a:pt x="260" y="428"/>
                  </a:lnTo>
                  <a:lnTo>
                    <a:pt x="260" y="428"/>
                  </a:lnTo>
                  <a:lnTo>
                    <a:pt x="262" y="428"/>
                  </a:lnTo>
                  <a:lnTo>
                    <a:pt x="262" y="428"/>
                  </a:lnTo>
                  <a:lnTo>
                    <a:pt x="286" y="430"/>
                  </a:lnTo>
                  <a:lnTo>
                    <a:pt x="304" y="434"/>
                  </a:lnTo>
                  <a:lnTo>
                    <a:pt x="310" y="436"/>
                  </a:lnTo>
                  <a:lnTo>
                    <a:pt x="318" y="440"/>
                  </a:lnTo>
                  <a:lnTo>
                    <a:pt x="322" y="446"/>
                  </a:lnTo>
                  <a:lnTo>
                    <a:pt x="328" y="452"/>
                  </a:lnTo>
                  <a:lnTo>
                    <a:pt x="328" y="452"/>
                  </a:lnTo>
                  <a:lnTo>
                    <a:pt x="328" y="452"/>
                  </a:lnTo>
                  <a:lnTo>
                    <a:pt x="328" y="452"/>
                  </a:lnTo>
                  <a:lnTo>
                    <a:pt x="332" y="462"/>
                  </a:lnTo>
                  <a:lnTo>
                    <a:pt x="336" y="476"/>
                  </a:lnTo>
                  <a:lnTo>
                    <a:pt x="336" y="494"/>
                  </a:lnTo>
                  <a:lnTo>
                    <a:pt x="336" y="494"/>
                  </a:lnTo>
                  <a:lnTo>
                    <a:pt x="336" y="508"/>
                  </a:lnTo>
                  <a:lnTo>
                    <a:pt x="336" y="508"/>
                  </a:lnTo>
                  <a:lnTo>
                    <a:pt x="332" y="562"/>
                  </a:lnTo>
                  <a:lnTo>
                    <a:pt x="332" y="562"/>
                  </a:lnTo>
                  <a:lnTo>
                    <a:pt x="342" y="552"/>
                  </a:lnTo>
                  <a:lnTo>
                    <a:pt x="348" y="550"/>
                  </a:lnTo>
                  <a:lnTo>
                    <a:pt x="352" y="550"/>
                  </a:lnTo>
                  <a:lnTo>
                    <a:pt x="352" y="550"/>
                  </a:lnTo>
                  <a:lnTo>
                    <a:pt x="368" y="548"/>
                  </a:lnTo>
                  <a:lnTo>
                    <a:pt x="368" y="548"/>
                  </a:lnTo>
                  <a:lnTo>
                    <a:pt x="380" y="550"/>
                  </a:lnTo>
                  <a:lnTo>
                    <a:pt x="392" y="552"/>
                  </a:lnTo>
                  <a:lnTo>
                    <a:pt x="402" y="556"/>
                  </a:lnTo>
                  <a:lnTo>
                    <a:pt x="408" y="560"/>
                  </a:lnTo>
                  <a:lnTo>
                    <a:pt x="412" y="566"/>
                  </a:lnTo>
                  <a:lnTo>
                    <a:pt x="412" y="566"/>
                  </a:lnTo>
                  <a:lnTo>
                    <a:pt x="416" y="576"/>
                  </a:lnTo>
                  <a:lnTo>
                    <a:pt x="418" y="590"/>
                  </a:lnTo>
                  <a:lnTo>
                    <a:pt x="418" y="604"/>
                  </a:lnTo>
                  <a:lnTo>
                    <a:pt x="418" y="616"/>
                  </a:lnTo>
                  <a:lnTo>
                    <a:pt x="418" y="616"/>
                  </a:lnTo>
                  <a:lnTo>
                    <a:pt x="420" y="616"/>
                  </a:lnTo>
                  <a:lnTo>
                    <a:pt x="420" y="616"/>
                  </a:lnTo>
                  <a:lnTo>
                    <a:pt x="472" y="622"/>
                  </a:lnTo>
                  <a:lnTo>
                    <a:pt x="518" y="626"/>
                  </a:lnTo>
                  <a:lnTo>
                    <a:pt x="518" y="626"/>
                  </a:lnTo>
                  <a:lnTo>
                    <a:pt x="520" y="626"/>
                  </a:lnTo>
                  <a:lnTo>
                    <a:pt x="520" y="626"/>
                  </a:lnTo>
                  <a:lnTo>
                    <a:pt x="528" y="624"/>
                  </a:lnTo>
                  <a:lnTo>
                    <a:pt x="528" y="624"/>
                  </a:lnTo>
                  <a:lnTo>
                    <a:pt x="528" y="624"/>
                  </a:lnTo>
                  <a:lnTo>
                    <a:pt x="528" y="624"/>
                  </a:lnTo>
                  <a:lnTo>
                    <a:pt x="534" y="622"/>
                  </a:lnTo>
                  <a:lnTo>
                    <a:pt x="540" y="616"/>
                  </a:lnTo>
                  <a:lnTo>
                    <a:pt x="556" y="596"/>
                  </a:lnTo>
                  <a:lnTo>
                    <a:pt x="568" y="572"/>
                  </a:lnTo>
                  <a:lnTo>
                    <a:pt x="580" y="548"/>
                  </a:lnTo>
                  <a:lnTo>
                    <a:pt x="580" y="548"/>
                  </a:lnTo>
                  <a:lnTo>
                    <a:pt x="588" y="524"/>
                  </a:lnTo>
                  <a:lnTo>
                    <a:pt x="594" y="494"/>
                  </a:lnTo>
                  <a:lnTo>
                    <a:pt x="600" y="460"/>
                  </a:lnTo>
                  <a:lnTo>
                    <a:pt x="724" y="458"/>
                  </a:lnTo>
                  <a:lnTo>
                    <a:pt x="724" y="458"/>
                  </a:lnTo>
                  <a:lnTo>
                    <a:pt x="746" y="440"/>
                  </a:lnTo>
                  <a:lnTo>
                    <a:pt x="764" y="426"/>
                  </a:lnTo>
                  <a:lnTo>
                    <a:pt x="780" y="418"/>
                  </a:lnTo>
                  <a:lnTo>
                    <a:pt x="780" y="418"/>
                  </a:lnTo>
                  <a:lnTo>
                    <a:pt x="780" y="418"/>
                  </a:lnTo>
                  <a:lnTo>
                    <a:pt x="782" y="416"/>
                  </a:lnTo>
                  <a:lnTo>
                    <a:pt x="782" y="416"/>
                  </a:lnTo>
                  <a:lnTo>
                    <a:pt x="782" y="416"/>
                  </a:lnTo>
                  <a:lnTo>
                    <a:pt x="782" y="416"/>
                  </a:lnTo>
                  <a:lnTo>
                    <a:pt x="782" y="416"/>
                  </a:lnTo>
                  <a:lnTo>
                    <a:pt x="782" y="416"/>
                  </a:lnTo>
                  <a:lnTo>
                    <a:pt x="784" y="416"/>
                  </a:lnTo>
                  <a:lnTo>
                    <a:pt x="784" y="416"/>
                  </a:lnTo>
                  <a:lnTo>
                    <a:pt x="786" y="418"/>
                  </a:lnTo>
                  <a:lnTo>
                    <a:pt x="790" y="420"/>
                  </a:lnTo>
                  <a:lnTo>
                    <a:pt x="794" y="428"/>
                  </a:lnTo>
                  <a:lnTo>
                    <a:pt x="804" y="448"/>
                  </a:lnTo>
                  <a:lnTo>
                    <a:pt x="804" y="448"/>
                  </a:lnTo>
                  <a:lnTo>
                    <a:pt x="810" y="456"/>
                  </a:lnTo>
                  <a:lnTo>
                    <a:pt x="810" y="456"/>
                  </a:lnTo>
                  <a:lnTo>
                    <a:pt x="812" y="460"/>
                  </a:lnTo>
                  <a:lnTo>
                    <a:pt x="816" y="460"/>
                  </a:lnTo>
                  <a:lnTo>
                    <a:pt x="816" y="460"/>
                  </a:lnTo>
                  <a:lnTo>
                    <a:pt x="820" y="460"/>
                  </a:lnTo>
                  <a:lnTo>
                    <a:pt x="826" y="456"/>
                  </a:lnTo>
                  <a:lnTo>
                    <a:pt x="838" y="444"/>
                  </a:lnTo>
                  <a:lnTo>
                    <a:pt x="850" y="428"/>
                  </a:lnTo>
                  <a:lnTo>
                    <a:pt x="856" y="414"/>
                  </a:lnTo>
                  <a:lnTo>
                    <a:pt x="856" y="414"/>
                  </a:lnTo>
                  <a:lnTo>
                    <a:pt x="858" y="408"/>
                  </a:lnTo>
                  <a:lnTo>
                    <a:pt x="866" y="402"/>
                  </a:lnTo>
                  <a:lnTo>
                    <a:pt x="884" y="390"/>
                  </a:lnTo>
                  <a:lnTo>
                    <a:pt x="906" y="378"/>
                  </a:lnTo>
                  <a:lnTo>
                    <a:pt x="916" y="372"/>
                  </a:lnTo>
                  <a:lnTo>
                    <a:pt x="924" y="366"/>
                  </a:lnTo>
                  <a:lnTo>
                    <a:pt x="924" y="366"/>
                  </a:lnTo>
                  <a:lnTo>
                    <a:pt x="948" y="342"/>
                  </a:lnTo>
                  <a:lnTo>
                    <a:pt x="958" y="330"/>
                  </a:lnTo>
                  <a:lnTo>
                    <a:pt x="964" y="322"/>
                  </a:lnTo>
                  <a:lnTo>
                    <a:pt x="964" y="322"/>
                  </a:lnTo>
                  <a:lnTo>
                    <a:pt x="970" y="310"/>
                  </a:lnTo>
                  <a:lnTo>
                    <a:pt x="982" y="296"/>
                  </a:lnTo>
                  <a:lnTo>
                    <a:pt x="1008" y="270"/>
                  </a:lnTo>
                  <a:lnTo>
                    <a:pt x="1008" y="270"/>
                  </a:lnTo>
                  <a:lnTo>
                    <a:pt x="1008" y="268"/>
                  </a:lnTo>
                  <a:lnTo>
                    <a:pt x="1008" y="268"/>
                  </a:lnTo>
                  <a:lnTo>
                    <a:pt x="1012" y="268"/>
                  </a:lnTo>
                  <a:lnTo>
                    <a:pt x="1012" y="268"/>
                  </a:lnTo>
                  <a:lnTo>
                    <a:pt x="1012" y="266"/>
                  </a:lnTo>
                  <a:lnTo>
                    <a:pt x="1012" y="266"/>
                  </a:lnTo>
                  <a:lnTo>
                    <a:pt x="1012" y="266"/>
                  </a:lnTo>
                  <a:lnTo>
                    <a:pt x="1012" y="266"/>
                  </a:lnTo>
                  <a:lnTo>
                    <a:pt x="1016" y="268"/>
                  </a:lnTo>
                  <a:lnTo>
                    <a:pt x="1020" y="270"/>
                  </a:lnTo>
                  <a:lnTo>
                    <a:pt x="1020" y="270"/>
                  </a:lnTo>
                  <a:lnTo>
                    <a:pt x="1028" y="276"/>
                  </a:lnTo>
                  <a:lnTo>
                    <a:pt x="1028" y="276"/>
                  </a:lnTo>
                  <a:lnTo>
                    <a:pt x="1030" y="278"/>
                  </a:lnTo>
                  <a:lnTo>
                    <a:pt x="1030" y="278"/>
                  </a:lnTo>
                  <a:lnTo>
                    <a:pt x="1042" y="294"/>
                  </a:lnTo>
                  <a:lnTo>
                    <a:pt x="1052" y="310"/>
                  </a:lnTo>
                  <a:lnTo>
                    <a:pt x="1052" y="310"/>
                  </a:lnTo>
                  <a:lnTo>
                    <a:pt x="1056" y="314"/>
                  </a:lnTo>
                  <a:lnTo>
                    <a:pt x="1062" y="318"/>
                  </a:lnTo>
                  <a:lnTo>
                    <a:pt x="1070" y="318"/>
                  </a:lnTo>
                  <a:lnTo>
                    <a:pt x="1078" y="320"/>
                  </a:lnTo>
                  <a:lnTo>
                    <a:pt x="1078" y="320"/>
                  </a:lnTo>
                  <a:lnTo>
                    <a:pt x="1092" y="318"/>
                  </a:lnTo>
                  <a:lnTo>
                    <a:pt x="1100" y="318"/>
                  </a:lnTo>
                  <a:lnTo>
                    <a:pt x="1100" y="318"/>
                  </a:lnTo>
                  <a:lnTo>
                    <a:pt x="1126" y="310"/>
                  </a:lnTo>
                  <a:lnTo>
                    <a:pt x="1150" y="300"/>
                  </a:lnTo>
                  <a:lnTo>
                    <a:pt x="1172" y="290"/>
                  </a:lnTo>
                  <a:lnTo>
                    <a:pt x="1172" y="290"/>
                  </a:lnTo>
                  <a:lnTo>
                    <a:pt x="1192" y="276"/>
                  </a:lnTo>
                  <a:lnTo>
                    <a:pt x="1214" y="264"/>
                  </a:lnTo>
                  <a:lnTo>
                    <a:pt x="1254" y="242"/>
                  </a:lnTo>
                  <a:lnTo>
                    <a:pt x="1254" y="242"/>
                  </a:lnTo>
                  <a:lnTo>
                    <a:pt x="1260" y="238"/>
                  </a:lnTo>
                  <a:lnTo>
                    <a:pt x="1260" y="238"/>
                  </a:lnTo>
                  <a:lnTo>
                    <a:pt x="1280" y="236"/>
                  </a:lnTo>
                  <a:lnTo>
                    <a:pt x="1306" y="234"/>
                  </a:lnTo>
                  <a:lnTo>
                    <a:pt x="1306" y="234"/>
                  </a:lnTo>
                  <a:lnTo>
                    <a:pt x="1306" y="234"/>
                  </a:lnTo>
                  <a:lnTo>
                    <a:pt x="1306" y="234"/>
                  </a:lnTo>
                  <a:lnTo>
                    <a:pt x="1306" y="234"/>
                  </a:lnTo>
                  <a:lnTo>
                    <a:pt x="1306" y="234"/>
                  </a:lnTo>
                  <a:lnTo>
                    <a:pt x="1308" y="234"/>
                  </a:lnTo>
                  <a:lnTo>
                    <a:pt x="1308" y="234"/>
                  </a:lnTo>
                  <a:lnTo>
                    <a:pt x="1324" y="234"/>
                  </a:lnTo>
                  <a:lnTo>
                    <a:pt x="1324" y="234"/>
                  </a:lnTo>
                  <a:lnTo>
                    <a:pt x="1336" y="236"/>
                  </a:lnTo>
                  <a:lnTo>
                    <a:pt x="1336" y="236"/>
                  </a:lnTo>
                  <a:lnTo>
                    <a:pt x="1336" y="236"/>
                  </a:lnTo>
                  <a:lnTo>
                    <a:pt x="1328" y="222"/>
                  </a:lnTo>
                  <a:lnTo>
                    <a:pt x="1318" y="208"/>
                  </a:lnTo>
                  <a:lnTo>
                    <a:pt x="1304" y="192"/>
                  </a:lnTo>
                  <a:lnTo>
                    <a:pt x="1288" y="176"/>
                  </a:lnTo>
                  <a:lnTo>
                    <a:pt x="1270" y="160"/>
                  </a:lnTo>
                  <a:lnTo>
                    <a:pt x="1252" y="146"/>
                  </a:lnTo>
                  <a:lnTo>
                    <a:pt x="1230" y="130"/>
                  </a:lnTo>
                  <a:lnTo>
                    <a:pt x="1208" y="116"/>
                  </a:lnTo>
                  <a:lnTo>
                    <a:pt x="1208" y="116"/>
                  </a:lnTo>
                  <a:lnTo>
                    <a:pt x="1154" y="84"/>
                  </a:lnTo>
                  <a:lnTo>
                    <a:pt x="1110" y="64"/>
                  </a:lnTo>
                  <a:lnTo>
                    <a:pt x="1078" y="48"/>
                  </a:lnTo>
                  <a:lnTo>
                    <a:pt x="1058" y="38"/>
                  </a:lnTo>
                  <a:lnTo>
                    <a:pt x="1058" y="38"/>
                  </a:lnTo>
                  <a:lnTo>
                    <a:pt x="1052" y="36"/>
                  </a:lnTo>
                  <a:lnTo>
                    <a:pt x="1044" y="34"/>
                  </a:lnTo>
                  <a:lnTo>
                    <a:pt x="1022" y="32"/>
                  </a:lnTo>
                  <a:lnTo>
                    <a:pt x="1022" y="32"/>
                  </a:lnTo>
                  <a:lnTo>
                    <a:pt x="982" y="34"/>
                  </a:lnTo>
                  <a:lnTo>
                    <a:pt x="982" y="34"/>
                  </a:lnTo>
                  <a:lnTo>
                    <a:pt x="940" y="34"/>
                  </a:lnTo>
                  <a:lnTo>
                    <a:pt x="940" y="34"/>
                  </a:lnTo>
                  <a:lnTo>
                    <a:pt x="920" y="34"/>
                  </a:lnTo>
                  <a:lnTo>
                    <a:pt x="904" y="32"/>
                  </a:lnTo>
                  <a:lnTo>
                    <a:pt x="904" y="32"/>
                  </a:lnTo>
                  <a:lnTo>
                    <a:pt x="870" y="26"/>
                  </a:lnTo>
                  <a:lnTo>
                    <a:pt x="840" y="16"/>
                  </a:lnTo>
                  <a:lnTo>
                    <a:pt x="794" y="4"/>
                  </a:lnTo>
                  <a:lnTo>
                    <a:pt x="794" y="4"/>
                  </a:lnTo>
                  <a:lnTo>
                    <a:pt x="782" y="2"/>
                  </a:lnTo>
                  <a:lnTo>
                    <a:pt x="782" y="2"/>
                  </a:lnTo>
                  <a:lnTo>
                    <a:pt x="760" y="4"/>
                  </a:lnTo>
                  <a:lnTo>
                    <a:pt x="736" y="8"/>
                  </a:lnTo>
                  <a:lnTo>
                    <a:pt x="710" y="12"/>
                  </a:lnTo>
                  <a:lnTo>
                    <a:pt x="686" y="14"/>
                  </a:lnTo>
                  <a:lnTo>
                    <a:pt x="686" y="14"/>
                  </a:lnTo>
                  <a:lnTo>
                    <a:pt x="628" y="20"/>
                  </a:lnTo>
                  <a:lnTo>
                    <a:pt x="568" y="28"/>
                  </a:lnTo>
                  <a:lnTo>
                    <a:pt x="568" y="28"/>
                  </a:lnTo>
                  <a:lnTo>
                    <a:pt x="528" y="30"/>
                  </a:lnTo>
                  <a:lnTo>
                    <a:pt x="470" y="30"/>
                  </a:lnTo>
                  <a:lnTo>
                    <a:pt x="470" y="30"/>
                  </a:lnTo>
                  <a:lnTo>
                    <a:pt x="404" y="30"/>
                  </a:lnTo>
                  <a:lnTo>
                    <a:pt x="378" y="28"/>
                  </a:lnTo>
                  <a:lnTo>
                    <a:pt x="364" y="24"/>
                  </a:lnTo>
                  <a:lnTo>
                    <a:pt x="364" y="24"/>
                  </a:lnTo>
                  <a:lnTo>
                    <a:pt x="358" y="22"/>
                  </a:lnTo>
                  <a:lnTo>
                    <a:pt x="352" y="18"/>
                  </a:lnTo>
                  <a:lnTo>
                    <a:pt x="348" y="10"/>
                  </a:lnTo>
                  <a:lnTo>
                    <a:pt x="342" y="2"/>
                  </a:lnTo>
                  <a:lnTo>
                    <a:pt x="338" y="0"/>
                  </a:lnTo>
                  <a:lnTo>
                    <a:pt x="334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84" name="Freeform 90">
              <a:extLst>
                <a:ext uri="{FF2B5EF4-FFF2-40B4-BE49-F238E27FC236}">
                  <a16:creationId xmlns:a16="http://schemas.microsoft.com/office/drawing/2014/main" id="{DFFB96D0-3E12-42C5-BF88-530DD37956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7225" y="1631951"/>
              <a:ext cx="2120900" cy="993775"/>
            </a:xfrm>
            <a:custGeom>
              <a:avLst/>
              <a:gdLst>
                <a:gd name="T0" fmla="*/ 756046797 w 1336"/>
                <a:gd name="T1" fmla="*/ 20161248 h 626"/>
                <a:gd name="T2" fmla="*/ 579635924 w 1336"/>
                <a:gd name="T3" fmla="*/ 45362807 h 626"/>
                <a:gd name="T4" fmla="*/ 534273128 w 1336"/>
                <a:gd name="T5" fmla="*/ 196572160 h 626"/>
                <a:gd name="T6" fmla="*/ 100806238 w 1336"/>
                <a:gd name="T7" fmla="*/ 468749078 h 626"/>
                <a:gd name="T8" fmla="*/ 70564374 w 1336"/>
                <a:gd name="T9" fmla="*/ 650200257 h 626"/>
                <a:gd name="T10" fmla="*/ 120967505 w 1336"/>
                <a:gd name="T11" fmla="*/ 791328952 h 626"/>
                <a:gd name="T12" fmla="*/ 393144331 w 1336"/>
                <a:gd name="T13" fmla="*/ 1023183435 h 626"/>
                <a:gd name="T14" fmla="*/ 473789400 w 1336"/>
                <a:gd name="T15" fmla="*/ 1093747783 h 626"/>
                <a:gd name="T16" fmla="*/ 624998720 w 1336"/>
                <a:gd name="T17" fmla="*/ 1078626851 h 626"/>
                <a:gd name="T18" fmla="*/ 655240584 w 1336"/>
                <a:gd name="T19" fmla="*/ 1078626851 h 626"/>
                <a:gd name="T20" fmla="*/ 720764623 w 1336"/>
                <a:gd name="T21" fmla="*/ 1083667162 h 626"/>
                <a:gd name="T22" fmla="*/ 826611146 w 1336"/>
                <a:gd name="T23" fmla="*/ 1139110578 h 626"/>
                <a:gd name="T24" fmla="*/ 846772587 w 1336"/>
                <a:gd name="T25" fmla="*/ 1199594304 h 626"/>
                <a:gd name="T26" fmla="*/ 836691966 w 1336"/>
                <a:gd name="T27" fmla="*/ 1416327657 h 626"/>
                <a:gd name="T28" fmla="*/ 887095073 w 1336"/>
                <a:gd name="T29" fmla="*/ 1386085794 h 626"/>
                <a:gd name="T30" fmla="*/ 1013102839 w 1336"/>
                <a:gd name="T31" fmla="*/ 1401206725 h 626"/>
                <a:gd name="T32" fmla="*/ 1053425324 w 1336"/>
                <a:gd name="T33" fmla="*/ 1486892004 h 626"/>
                <a:gd name="T34" fmla="*/ 1058465635 w 1336"/>
                <a:gd name="T35" fmla="*/ 1552416041 h 626"/>
                <a:gd name="T36" fmla="*/ 1310481168 w 1336"/>
                <a:gd name="T37" fmla="*/ 1577617594 h 626"/>
                <a:gd name="T38" fmla="*/ 1345763343 w 1336"/>
                <a:gd name="T39" fmla="*/ 1567536973 h 626"/>
                <a:gd name="T40" fmla="*/ 1461690488 w 1336"/>
                <a:gd name="T41" fmla="*/ 1381045483 h 626"/>
                <a:gd name="T42" fmla="*/ 1824593252 w 1336"/>
                <a:gd name="T43" fmla="*/ 1154231509 h 626"/>
                <a:gd name="T44" fmla="*/ 1965721950 w 1336"/>
                <a:gd name="T45" fmla="*/ 1053425299 h 626"/>
                <a:gd name="T46" fmla="*/ 1970762261 w 1336"/>
                <a:gd name="T47" fmla="*/ 1048384988 h 626"/>
                <a:gd name="T48" fmla="*/ 1990923504 w 1336"/>
                <a:gd name="T49" fmla="*/ 1058465609 h 626"/>
                <a:gd name="T50" fmla="*/ 2041326610 w 1336"/>
                <a:gd name="T51" fmla="*/ 1149191199 h 626"/>
                <a:gd name="T52" fmla="*/ 2081649095 w 1336"/>
                <a:gd name="T53" fmla="*/ 1149191199 h 626"/>
                <a:gd name="T54" fmla="*/ 2147483647 w 1336"/>
                <a:gd name="T55" fmla="*/ 1028223746 h 626"/>
                <a:gd name="T56" fmla="*/ 2147483647 w 1336"/>
                <a:gd name="T57" fmla="*/ 922377225 h 626"/>
                <a:gd name="T58" fmla="*/ 2147483647 w 1336"/>
                <a:gd name="T59" fmla="*/ 811490194 h 626"/>
                <a:gd name="T60" fmla="*/ 2147483647 w 1336"/>
                <a:gd name="T61" fmla="*/ 675401810 h 626"/>
                <a:gd name="T62" fmla="*/ 2147483647 w 1336"/>
                <a:gd name="T63" fmla="*/ 670361499 h 626"/>
                <a:gd name="T64" fmla="*/ 2147483647 w 1336"/>
                <a:gd name="T65" fmla="*/ 680442121 h 626"/>
                <a:gd name="T66" fmla="*/ 2147483647 w 1336"/>
                <a:gd name="T67" fmla="*/ 740925847 h 626"/>
                <a:gd name="T68" fmla="*/ 2147483647 w 1336"/>
                <a:gd name="T69" fmla="*/ 801409573 h 626"/>
                <a:gd name="T70" fmla="*/ 2147483647 w 1336"/>
                <a:gd name="T71" fmla="*/ 801409573 h 626"/>
                <a:gd name="T72" fmla="*/ 2147483647 w 1336"/>
                <a:gd name="T73" fmla="*/ 695563052 h 626"/>
                <a:gd name="T74" fmla="*/ 2147483647 w 1336"/>
                <a:gd name="T75" fmla="*/ 599797152 h 626"/>
                <a:gd name="T76" fmla="*/ 2147483647 w 1336"/>
                <a:gd name="T77" fmla="*/ 589716531 h 626"/>
                <a:gd name="T78" fmla="*/ 2147483647 w 1336"/>
                <a:gd name="T79" fmla="*/ 589716531 h 626"/>
                <a:gd name="T80" fmla="*/ 2147483647 w 1336"/>
                <a:gd name="T81" fmla="*/ 559474668 h 626"/>
                <a:gd name="T82" fmla="*/ 2147483647 w 1336"/>
                <a:gd name="T83" fmla="*/ 367942768 h 626"/>
                <a:gd name="T84" fmla="*/ 2147483647 w 1336"/>
                <a:gd name="T85" fmla="*/ 161289987 h 626"/>
                <a:gd name="T86" fmla="*/ 2147483647 w 1336"/>
                <a:gd name="T87" fmla="*/ 85685304 h 626"/>
                <a:gd name="T88" fmla="*/ 2147483647 w 1336"/>
                <a:gd name="T89" fmla="*/ 85685304 h 626"/>
                <a:gd name="T90" fmla="*/ 2147483647 w 1336"/>
                <a:gd name="T91" fmla="*/ 65524062 h 626"/>
                <a:gd name="T92" fmla="*/ 1970762261 w 1336"/>
                <a:gd name="T93" fmla="*/ 5040312 h 626"/>
                <a:gd name="T94" fmla="*/ 1728827349 w 1336"/>
                <a:gd name="T95" fmla="*/ 35282186 h 626"/>
                <a:gd name="T96" fmla="*/ 1184473401 w 1336"/>
                <a:gd name="T97" fmla="*/ 75604683 h 626"/>
                <a:gd name="T98" fmla="*/ 917336937 w 1336"/>
                <a:gd name="T99" fmla="*/ 60483751 h 626"/>
                <a:gd name="T100" fmla="*/ 851812898 w 1336"/>
                <a:gd name="T101" fmla="*/ 0 h 62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336"/>
                <a:gd name="T154" fmla="*/ 0 h 626"/>
                <a:gd name="T155" fmla="*/ 1336 w 1336"/>
                <a:gd name="T156" fmla="*/ 626 h 62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336" h="626">
                  <a:moveTo>
                    <a:pt x="334" y="0"/>
                  </a:moveTo>
                  <a:lnTo>
                    <a:pt x="334" y="0"/>
                  </a:lnTo>
                  <a:lnTo>
                    <a:pt x="326" y="0"/>
                  </a:lnTo>
                  <a:lnTo>
                    <a:pt x="300" y="8"/>
                  </a:lnTo>
                  <a:lnTo>
                    <a:pt x="272" y="18"/>
                  </a:lnTo>
                  <a:lnTo>
                    <a:pt x="238" y="30"/>
                  </a:lnTo>
                  <a:lnTo>
                    <a:pt x="230" y="18"/>
                  </a:lnTo>
                  <a:lnTo>
                    <a:pt x="226" y="36"/>
                  </a:lnTo>
                  <a:lnTo>
                    <a:pt x="224" y="52"/>
                  </a:lnTo>
                  <a:lnTo>
                    <a:pt x="218" y="68"/>
                  </a:lnTo>
                  <a:lnTo>
                    <a:pt x="212" y="78"/>
                  </a:lnTo>
                  <a:lnTo>
                    <a:pt x="200" y="86"/>
                  </a:lnTo>
                  <a:lnTo>
                    <a:pt x="178" y="102"/>
                  </a:lnTo>
                  <a:lnTo>
                    <a:pt x="120" y="138"/>
                  </a:lnTo>
                  <a:lnTo>
                    <a:pt x="40" y="186"/>
                  </a:lnTo>
                  <a:lnTo>
                    <a:pt x="40" y="194"/>
                  </a:lnTo>
                  <a:lnTo>
                    <a:pt x="40" y="214"/>
                  </a:lnTo>
                  <a:lnTo>
                    <a:pt x="38" y="238"/>
                  </a:lnTo>
                  <a:lnTo>
                    <a:pt x="34" y="248"/>
                  </a:lnTo>
                  <a:lnTo>
                    <a:pt x="28" y="258"/>
                  </a:lnTo>
                  <a:lnTo>
                    <a:pt x="0" y="292"/>
                  </a:lnTo>
                  <a:lnTo>
                    <a:pt x="22" y="300"/>
                  </a:lnTo>
                  <a:lnTo>
                    <a:pt x="48" y="314"/>
                  </a:lnTo>
                  <a:lnTo>
                    <a:pt x="64" y="324"/>
                  </a:lnTo>
                  <a:lnTo>
                    <a:pt x="84" y="338"/>
                  </a:lnTo>
                  <a:lnTo>
                    <a:pt x="122" y="372"/>
                  </a:lnTo>
                  <a:lnTo>
                    <a:pt x="156" y="406"/>
                  </a:lnTo>
                  <a:lnTo>
                    <a:pt x="176" y="426"/>
                  </a:lnTo>
                  <a:lnTo>
                    <a:pt x="182" y="432"/>
                  </a:lnTo>
                  <a:lnTo>
                    <a:pt x="184" y="432"/>
                  </a:lnTo>
                  <a:lnTo>
                    <a:pt x="188" y="434"/>
                  </a:lnTo>
                  <a:lnTo>
                    <a:pt x="228" y="430"/>
                  </a:lnTo>
                  <a:lnTo>
                    <a:pt x="248" y="428"/>
                  </a:lnTo>
                  <a:lnTo>
                    <a:pt x="258" y="428"/>
                  </a:lnTo>
                  <a:lnTo>
                    <a:pt x="260" y="428"/>
                  </a:lnTo>
                  <a:lnTo>
                    <a:pt x="262" y="428"/>
                  </a:lnTo>
                  <a:lnTo>
                    <a:pt x="286" y="430"/>
                  </a:lnTo>
                  <a:lnTo>
                    <a:pt x="304" y="434"/>
                  </a:lnTo>
                  <a:lnTo>
                    <a:pt x="310" y="436"/>
                  </a:lnTo>
                  <a:lnTo>
                    <a:pt x="318" y="440"/>
                  </a:lnTo>
                  <a:lnTo>
                    <a:pt x="322" y="446"/>
                  </a:lnTo>
                  <a:lnTo>
                    <a:pt x="328" y="452"/>
                  </a:lnTo>
                  <a:lnTo>
                    <a:pt x="332" y="462"/>
                  </a:lnTo>
                  <a:lnTo>
                    <a:pt x="336" y="476"/>
                  </a:lnTo>
                  <a:lnTo>
                    <a:pt x="336" y="494"/>
                  </a:lnTo>
                  <a:lnTo>
                    <a:pt x="336" y="508"/>
                  </a:lnTo>
                  <a:lnTo>
                    <a:pt x="332" y="562"/>
                  </a:lnTo>
                  <a:lnTo>
                    <a:pt x="342" y="552"/>
                  </a:lnTo>
                  <a:lnTo>
                    <a:pt x="348" y="550"/>
                  </a:lnTo>
                  <a:lnTo>
                    <a:pt x="352" y="550"/>
                  </a:lnTo>
                  <a:lnTo>
                    <a:pt x="368" y="548"/>
                  </a:lnTo>
                  <a:lnTo>
                    <a:pt x="380" y="550"/>
                  </a:lnTo>
                  <a:lnTo>
                    <a:pt x="392" y="552"/>
                  </a:lnTo>
                  <a:lnTo>
                    <a:pt x="402" y="556"/>
                  </a:lnTo>
                  <a:lnTo>
                    <a:pt x="408" y="560"/>
                  </a:lnTo>
                  <a:lnTo>
                    <a:pt x="412" y="566"/>
                  </a:lnTo>
                  <a:lnTo>
                    <a:pt x="416" y="576"/>
                  </a:lnTo>
                  <a:lnTo>
                    <a:pt x="418" y="590"/>
                  </a:lnTo>
                  <a:lnTo>
                    <a:pt x="418" y="604"/>
                  </a:lnTo>
                  <a:lnTo>
                    <a:pt x="418" y="616"/>
                  </a:lnTo>
                  <a:lnTo>
                    <a:pt x="420" y="616"/>
                  </a:lnTo>
                  <a:lnTo>
                    <a:pt x="472" y="622"/>
                  </a:lnTo>
                  <a:lnTo>
                    <a:pt x="518" y="626"/>
                  </a:lnTo>
                  <a:lnTo>
                    <a:pt x="520" y="626"/>
                  </a:lnTo>
                  <a:lnTo>
                    <a:pt x="528" y="624"/>
                  </a:lnTo>
                  <a:lnTo>
                    <a:pt x="534" y="622"/>
                  </a:lnTo>
                  <a:lnTo>
                    <a:pt x="540" y="616"/>
                  </a:lnTo>
                  <a:lnTo>
                    <a:pt x="556" y="596"/>
                  </a:lnTo>
                  <a:lnTo>
                    <a:pt x="568" y="572"/>
                  </a:lnTo>
                  <a:lnTo>
                    <a:pt x="580" y="548"/>
                  </a:lnTo>
                  <a:lnTo>
                    <a:pt x="588" y="524"/>
                  </a:lnTo>
                  <a:lnTo>
                    <a:pt x="594" y="494"/>
                  </a:lnTo>
                  <a:lnTo>
                    <a:pt x="600" y="460"/>
                  </a:lnTo>
                  <a:lnTo>
                    <a:pt x="724" y="458"/>
                  </a:lnTo>
                  <a:lnTo>
                    <a:pt x="746" y="440"/>
                  </a:lnTo>
                  <a:lnTo>
                    <a:pt x="764" y="426"/>
                  </a:lnTo>
                  <a:lnTo>
                    <a:pt x="780" y="418"/>
                  </a:lnTo>
                  <a:lnTo>
                    <a:pt x="782" y="416"/>
                  </a:lnTo>
                  <a:lnTo>
                    <a:pt x="784" y="416"/>
                  </a:lnTo>
                  <a:lnTo>
                    <a:pt x="786" y="418"/>
                  </a:lnTo>
                  <a:lnTo>
                    <a:pt x="790" y="420"/>
                  </a:lnTo>
                  <a:lnTo>
                    <a:pt x="794" y="428"/>
                  </a:lnTo>
                  <a:lnTo>
                    <a:pt x="804" y="448"/>
                  </a:lnTo>
                  <a:lnTo>
                    <a:pt x="810" y="456"/>
                  </a:lnTo>
                  <a:lnTo>
                    <a:pt x="812" y="460"/>
                  </a:lnTo>
                  <a:lnTo>
                    <a:pt x="816" y="460"/>
                  </a:lnTo>
                  <a:lnTo>
                    <a:pt x="820" y="460"/>
                  </a:lnTo>
                  <a:lnTo>
                    <a:pt x="826" y="456"/>
                  </a:lnTo>
                  <a:lnTo>
                    <a:pt x="838" y="444"/>
                  </a:lnTo>
                  <a:lnTo>
                    <a:pt x="850" y="428"/>
                  </a:lnTo>
                  <a:lnTo>
                    <a:pt x="856" y="414"/>
                  </a:lnTo>
                  <a:lnTo>
                    <a:pt x="858" y="408"/>
                  </a:lnTo>
                  <a:lnTo>
                    <a:pt x="866" y="402"/>
                  </a:lnTo>
                  <a:lnTo>
                    <a:pt x="884" y="390"/>
                  </a:lnTo>
                  <a:lnTo>
                    <a:pt x="906" y="378"/>
                  </a:lnTo>
                  <a:lnTo>
                    <a:pt x="916" y="372"/>
                  </a:lnTo>
                  <a:lnTo>
                    <a:pt x="924" y="366"/>
                  </a:lnTo>
                  <a:lnTo>
                    <a:pt x="948" y="342"/>
                  </a:lnTo>
                  <a:lnTo>
                    <a:pt x="958" y="330"/>
                  </a:lnTo>
                  <a:lnTo>
                    <a:pt x="964" y="322"/>
                  </a:lnTo>
                  <a:lnTo>
                    <a:pt x="970" y="310"/>
                  </a:lnTo>
                  <a:lnTo>
                    <a:pt x="982" y="296"/>
                  </a:lnTo>
                  <a:lnTo>
                    <a:pt x="1008" y="270"/>
                  </a:lnTo>
                  <a:lnTo>
                    <a:pt x="1008" y="268"/>
                  </a:lnTo>
                  <a:lnTo>
                    <a:pt x="1012" y="268"/>
                  </a:lnTo>
                  <a:lnTo>
                    <a:pt x="1012" y="266"/>
                  </a:lnTo>
                  <a:lnTo>
                    <a:pt x="1016" y="268"/>
                  </a:lnTo>
                  <a:lnTo>
                    <a:pt x="1020" y="270"/>
                  </a:lnTo>
                  <a:lnTo>
                    <a:pt x="1028" y="276"/>
                  </a:lnTo>
                  <a:lnTo>
                    <a:pt x="1030" y="278"/>
                  </a:lnTo>
                  <a:lnTo>
                    <a:pt x="1042" y="294"/>
                  </a:lnTo>
                  <a:lnTo>
                    <a:pt x="1052" y="310"/>
                  </a:lnTo>
                  <a:lnTo>
                    <a:pt x="1056" y="314"/>
                  </a:lnTo>
                  <a:lnTo>
                    <a:pt x="1062" y="318"/>
                  </a:lnTo>
                  <a:lnTo>
                    <a:pt x="1070" y="318"/>
                  </a:lnTo>
                  <a:lnTo>
                    <a:pt x="1078" y="320"/>
                  </a:lnTo>
                  <a:lnTo>
                    <a:pt x="1092" y="318"/>
                  </a:lnTo>
                  <a:lnTo>
                    <a:pt x="1100" y="318"/>
                  </a:lnTo>
                  <a:lnTo>
                    <a:pt x="1126" y="310"/>
                  </a:lnTo>
                  <a:lnTo>
                    <a:pt x="1150" y="300"/>
                  </a:lnTo>
                  <a:lnTo>
                    <a:pt x="1172" y="290"/>
                  </a:lnTo>
                  <a:lnTo>
                    <a:pt x="1192" y="276"/>
                  </a:lnTo>
                  <a:lnTo>
                    <a:pt x="1214" y="264"/>
                  </a:lnTo>
                  <a:lnTo>
                    <a:pt x="1254" y="242"/>
                  </a:lnTo>
                  <a:lnTo>
                    <a:pt x="1260" y="238"/>
                  </a:lnTo>
                  <a:lnTo>
                    <a:pt x="1280" y="236"/>
                  </a:lnTo>
                  <a:lnTo>
                    <a:pt x="1306" y="234"/>
                  </a:lnTo>
                  <a:lnTo>
                    <a:pt x="1308" y="234"/>
                  </a:lnTo>
                  <a:lnTo>
                    <a:pt x="1324" y="234"/>
                  </a:lnTo>
                  <a:lnTo>
                    <a:pt x="1336" y="236"/>
                  </a:lnTo>
                  <a:lnTo>
                    <a:pt x="1328" y="222"/>
                  </a:lnTo>
                  <a:lnTo>
                    <a:pt x="1318" y="208"/>
                  </a:lnTo>
                  <a:lnTo>
                    <a:pt x="1304" y="192"/>
                  </a:lnTo>
                  <a:lnTo>
                    <a:pt x="1288" y="176"/>
                  </a:lnTo>
                  <a:lnTo>
                    <a:pt x="1270" y="160"/>
                  </a:lnTo>
                  <a:lnTo>
                    <a:pt x="1252" y="146"/>
                  </a:lnTo>
                  <a:lnTo>
                    <a:pt x="1230" y="130"/>
                  </a:lnTo>
                  <a:lnTo>
                    <a:pt x="1208" y="116"/>
                  </a:lnTo>
                  <a:lnTo>
                    <a:pt x="1154" y="84"/>
                  </a:lnTo>
                  <a:lnTo>
                    <a:pt x="1110" y="64"/>
                  </a:lnTo>
                  <a:lnTo>
                    <a:pt x="1078" y="48"/>
                  </a:lnTo>
                  <a:lnTo>
                    <a:pt x="1058" y="38"/>
                  </a:lnTo>
                  <a:lnTo>
                    <a:pt x="1052" y="36"/>
                  </a:lnTo>
                  <a:lnTo>
                    <a:pt x="1044" y="34"/>
                  </a:lnTo>
                  <a:lnTo>
                    <a:pt x="1022" y="32"/>
                  </a:lnTo>
                  <a:lnTo>
                    <a:pt x="982" y="34"/>
                  </a:lnTo>
                  <a:lnTo>
                    <a:pt x="940" y="34"/>
                  </a:lnTo>
                  <a:lnTo>
                    <a:pt x="920" y="34"/>
                  </a:lnTo>
                  <a:lnTo>
                    <a:pt x="904" y="32"/>
                  </a:lnTo>
                  <a:lnTo>
                    <a:pt x="870" y="26"/>
                  </a:lnTo>
                  <a:lnTo>
                    <a:pt x="840" y="16"/>
                  </a:lnTo>
                  <a:lnTo>
                    <a:pt x="794" y="4"/>
                  </a:lnTo>
                  <a:lnTo>
                    <a:pt x="782" y="2"/>
                  </a:lnTo>
                  <a:lnTo>
                    <a:pt x="760" y="4"/>
                  </a:lnTo>
                  <a:lnTo>
                    <a:pt x="736" y="8"/>
                  </a:lnTo>
                  <a:lnTo>
                    <a:pt x="710" y="12"/>
                  </a:lnTo>
                  <a:lnTo>
                    <a:pt x="686" y="14"/>
                  </a:lnTo>
                  <a:lnTo>
                    <a:pt x="628" y="20"/>
                  </a:lnTo>
                  <a:lnTo>
                    <a:pt x="568" y="28"/>
                  </a:lnTo>
                  <a:lnTo>
                    <a:pt x="528" y="30"/>
                  </a:lnTo>
                  <a:lnTo>
                    <a:pt x="470" y="30"/>
                  </a:lnTo>
                  <a:lnTo>
                    <a:pt x="404" y="30"/>
                  </a:lnTo>
                  <a:lnTo>
                    <a:pt x="378" y="28"/>
                  </a:lnTo>
                  <a:lnTo>
                    <a:pt x="364" y="24"/>
                  </a:lnTo>
                  <a:lnTo>
                    <a:pt x="358" y="22"/>
                  </a:lnTo>
                  <a:lnTo>
                    <a:pt x="352" y="18"/>
                  </a:lnTo>
                  <a:lnTo>
                    <a:pt x="348" y="10"/>
                  </a:lnTo>
                  <a:lnTo>
                    <a:pt x="342" y="2"/>
                  </a:lnTo>
                  <a:lnTo>
                    <a:pt x="338" y="0"/>
                  </a:lnTo>
                  <a:lnTo>
                    <a:pt x="334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85" name="Freeform 91">
              <a:extLst>
                <a:ext uri="{FF2B5EF4-FFF2-40B4-BE49-F238E27FC236}">
                  <a16:creationId xmlns:a16="http://schemas.microsoft.com/office/drawing/2014/main" id="{6AD66591-633C-492C-A26F-893ECF52EE2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33975" y="2003426"/>
              <a:ext cx="1454150" cy="622300"/>
            </a:xfrm>
            <a:custGeom>
              <a:avLst/>
              <a:gdLst>
                <a:gd name="T0" fmla="*/ 272176902 w 916"/>
                <a:gd name="T1" fmla="*/ 982861028 h 392"/>
                <a:gd name="T2" fmla="*/ 252015657 w 916"/>
                <a:gd name="T3" fmla="*/ 987901339 h 392"/>
                <a:gd name="T4" fmla="*/ 0 w 916"/>
                <a:gd name="T5" fmla="*/ 962699785 h 392"/>
                <a:gd name="T6" fmla="*/ 131048140 w 916"/>
                <a:gd name="T7" fmla="*/ 977820717 h 392"/>
                <a:gd name="T8" fmla="*/ 246975346 w 916"/>
                <a:gd name="T9" fmla="*/ 987901339 h 392"/>
                <a:gd name="T10" fmla="*/ 131048140 w 916"/>
                <a:gd name="T11" fmla="*/ 977820717 h 392"/>
                <a:gd name="T12" fmla="*/ 967740139 w 916"/>
                <a:gd name="T13" fmla="*/ 539313468 h 392"/>
                <a:gd name="T14" fmla="*/ 982861072 w 916"/>
                <a:gd name="T15" fmla="*/ 559474712 h 392"/>
                <a:gd name="T16" fmla="*/ 967740139 w 916"/>
                <a:gd name="T17" fmla="*/ 539313468 h 392"/>
                <a:gd name="T18" fmla="*/ 912296716 w 916"/>
                <a:gd name="T19" fmla="*/ 458668493 h 392"/>
                <a:gd name="T20" fmla="*/ 907256405 w 916"/>
                <a:gd name="T21" fmla="*/ 463708804 h 392"/>
                <a:gd name="T22" fmla="*/ 912296716 w 916"/>
                <a:gd name="T23" fmla="*/ 458668493 h 392"/>
                <a:gd name="T24" fmla="*/ 912296716 w 916"/>
                <a:gd name="T25" fmla="*/ 458668493 h 392"/>
                <a:gd name="T26" fmla="*/ 917337027 w 916"/>
                <a:gd name="T27" fmla="*/ 458668493 h 392"/>
                <a:gd name="T28" fmla="*/ 1532254988 w 916"/>
                <a:gd name="T29" fmla="*/ 105846579 h 392"/>
                <a:gd name="T30" fmla="*/ 1537295300 w 916"/>
                <a:gd name="T31" fmla="*/ 110886890 h 392"/>
                <a:gd name="T32" fmla="*/ 1532254988 w 916"/>
                <a:gd name="T33" fmla="*/ 105846579 h 392"/>
                <a:gd name="T34" fmla="*/ 1491932499 w 916"/>
                <a:gd name="T35" fmla="*/ 85685311 h 392"/>
                <a:gd name="T36" fmla="*/ 1481851877 w 916"/>
                <a:gd name="T37" fmla="*/ 85685311 h 392"/>
                <a:gd name="T38" fmla="*/ 1491932499 w 916"/>
                <a:gd name="T39" fmla="*/ 80645000 h 392"/>
                <a:gd name="T40" fmla="*/ 1491932499 w 916"/>
                <a:gd name="T41" fmla="*/ 80645000 h 392"/>
                <a:gd name="T42" fmla="*/ 1512093744 w 916"/>
                <a:gd name="T43" fmla="*/ 90725622 h 392"/>
                <a:gd name="T44" fmla="*/ 1502013122 w 916"/>
                <a:gd name="T45" fmla="*/ 85685311 h 392"/>
                <a:gd name="T46" fmla="*/ 2147483647 w 916"/>
                <a:gd name="T47" fmla="*/ 0 h 392"/>
                <a:gd name="T48" fmla="*/ 2147483647 w 916"/>
                <a:gd name="T49" fmla="*/ 5040312 h 392"/>
                <a:gd name="T50" fmla="*/ 2147483647 w 916"/>
                <a:gd name="T51" fmla="*/ 0 h 392"/>
                <a:gd name="T52" fmla="*/ 2147483647 w 916"/>
                <a:gd name="T53" fmla="*/ 0 h 392"/>
                <a:gd name="T54" fmla="*/ 2116931480 w 916"/>
                <a:gd name="T55" fmla="*/ 10080625 h 392"/>
                <a:gd name="T56" fmla="*/ 2147483647 w 916"/>
                <a:gd name="T57" fmla="*/ 5040312 h 392"/>
                <a:gd name="T58" fmla="*/ 2147483647 w 916"/>
                <a:gd name="T59" fmla="*/ 0 h 392"/>
                <a:gd name="T60" fmla="*/ 2147483647 w 916"/>
                <a:gd name="T61" fmla="*/ 0 h 392"/>
                <a:gd name="T62" fmla="*/ 2147483647 w 916"/>
                <a:gd name="T63" fmla="*/ 0 h 39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916"/>
                <a:gd name="T97" fmla="*/ 0 h 392"/>
                <a:gd name="T98" fmla="*/ 916 w 916"/>
                <a:gd name="T99" fmla="*/ 392 h 39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916" h="392">
                  <a:moveTo>
                    <a:pt x="108" y="390"/>
                  </a:moveTo>
                  <a:lnTo>
                    <a:pt x="108" y="390"/>
                  </a:lnTo>
                  <a:lnTo>
                    <a:pt x="100" y="392"/>
                  </a:lnTo>
                  <a:lnTo>
                    <a:pt x="108" y="390"/>
                  </a:lnTo>
                  <a:close/>
                  <a:moveTo>
                    <a:pt x="0" y="382"/>
                  </a:moveTo>
                  <a:lnTo>
                    <a:pt x="0" y="382"/>
                  </a:lnTo>
                  <a:lnTo>
                    <a:pt x="52" y="388"/>
                  </a:lnTo>
                  <a:lnTo>
                    <a:pt x="98" y="392"/>
                  </a:lnTo>
                  <a:lnTo>
                    <a:pt x="52" y="388"/>
                  </a:lnTo>
                  <a:lnTo>
                    <a:pt x="0" y="382"/>
                  </a:lnTo>
                  <a:close/>
                  <a:moveTo>
                    <a:pt x="384" y="214"/>
                  </a:moveTo>
                  <a:lnTo>
                    <a:pt x="384" y="214"/>
                  </a:lnTo>
                  <a:lnTo>
                    <a:pt x="390" y="222"/>
                  </a:lnTo>
                  <a:lnTo>
                    <a:pt x="384" y="214"/>
                  </a:lnTo>
                  <a:close/>
                  <a:moveTo>
                    <a:pt x="362" y="182"/>
                  </a:moveTo>
                  <a:lnTo>
                    <a:pt x="362" y="182"/>
                  </a:lnTo>
                  <a:lnTo>
                    <a:pt x="360" y="184"/>
                  </a:lnTo>
                  <a:lnTo>
                    <a:pt x="362" y="182"/>
                  </a:lnTo>
                  <a:close/>
                  <a:moveTo>
                    <a:pt x="362" y="182"/>
                  </a:moveTo>
                  <a:lnTo>
                    <a:pt x="362" y="182"/>
                  </a:lnTo>
                  <a:lnTo>
                    <a:pt x="364" y="182"/>
                  </a:lnTo>
                  <a:lnTo>
                    <a:pt x="362" y="182"/>
                  </a:lnTo>
                  <a:close/>
                  <a:moveTo>
                    <a:pt x="608" y="42"/>
                  </a:moveTo>
                  <a:lnTo>
                    <a:pt x="608" y="42"/>
                  </a:lnTo>
                  <a:lnTo>
                    <a:pt x="610" y="44"/>
                  </a:lnTo>
                  <a:lnTo>
                    <a:pt x="608" y="42"/>
                  </a:lnTo>
                  <a:close/>
                  <a:moveTo>
                    <a:pt x="592" y="34"/>
                  </a:moveTo>
                  <a:lnTo>
                    <a:pt x="592" y="34"/>
                  </a:lnTo>
                  <a:lnTo>
                    <a:pt x="588" y="34"/>
                  </a:lnTo>
                  <a:lnTo>
                    <a:pt x="592" y="34"/>
                  </a:lnTo>
                  <a:close/>
                  <a:moveTo>
                    <a:pt x="592" y="32"/>
                  </a:moveTo>
                  <a:lnTo>
                    <a:pt x="592" y="32"/>
                  </a:lnTo>
                  <a:lnTo>
                    <a:pt x="596" y="34"/>
                  </a:lnTo>
                  <a:lnTo>
                    <a:pt x="600" y="36"/>
                  </a:lnTo>
                  <a:lnTo>
                    <a:pt x="596" y="34"/>
                  </a:lnTo>
                  <a:lnTo>
                    <a:pt x="592" y="32"/>
                  </a:lnTo>
                  <a:close/>
                  <a:moveTo>
                    <a:pt x="904" y="0"/>
                  </a:moveTo>
                  <a:lnTo>
                    <a:pt x="904" y="0"/>
                  </a:lnTo>
                  <a:lnTo>
                    <a:pt x="916" y="2"/>
                  </a:lnTo>
                  <a:lnTo>
                    <a:pt x="904" y="0"/>
                  </a:lnTo>
                  <a:close/>
                  <a:moveTo>
                    <a:pt x="886" y="0"/>
                  </a:moveTo>
                  <a:lnTo>
                    <a:pt x="886" y="0"/>
                  </a:lnTo>
                  <a:lnTo>
                    <a:pt x="860" y="2"/>
                  </a:lnTo>
                  <a:lnTo>
                    <a:pt x="840" y="4"/>
                  </a:lnTo>
                  <a:lnTo>
                    <a:pt x="860" y="2"/>
                  </a:lnTo>
                  <a:lnTo>
                    <a:pt x="886" y="0"/>
                  </a:lnTo>
                  <a:close/>
                  <a:moveTo>
                    <a:pt x="886" y="0"/>
                  </a:moveTo>
                  <a:lnTo>
                    <a:pt x="886" y="0"/>
                  </a:lnTo>
                  <a:lnTo>
                    <a:pt x="888" y="0"/>
                  </a:lnTo>
                  <a:lnTo>
                    <a:pt x="886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86" name="Freeform 92">
              <a:extLst>
                <a:ext uri="{FF2B5EF4-FFF2-40B4-BE49-F238E27FC236}">
                  <a16:creationId xmlns:a16="http://schemas.microsoft.com/office/drawing/2014/main" id="{7DBF2070-F838-46FF-935C-7AB879DB85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92725" y="2622551"/>
              <a:ext cx="12700" cy="3175"/>
            </a:xfrm>
            <a:custGeom>
              <a:avLst/>
              <a:gdLst>
                <a:gd name="T0" fmla="*/ 20161247 w 8"/>
                <a:gd name="T1" fmla="*/ 0 h 2"/>
                <a:gd name="T2" fmla="*/ 20161247 w 8"/>
                <a:gd name="T3" fmla="*/ 0 h 2"/>
                <a:gd name="T4" fmla="*/ 0 w 8"/>
                <a:gd name="T5" fmla="*/ 5040312 h 2"/>
                <a:gd name="T6" fmla="*/ 0 w 8"/>
                <a:gd name="T7" fmla="*/ 5040312 h 2"/>
                <a:gd name="T8" fmla="*/ 20161247 w 8"/>
                <a:gd name="T9" fmla="*/ 0 h 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2"/>
                <a:gd name="T17" fmla="*/ 8 w 8"/>
                <a:gd name="T18" fmla="*/ 2 h 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2">
                  <a:moveTo>
                    <a:pt x="8" y="0"/>
                  </a:moveTo>
                  <a:lnTo>
                    <a:pt x="8" y="0"/>
                  </a:lnTo>
                  <a:lnTo>
                    <a:pt x="0" y="2"/>
                  </a:lnTo>
                  <a:lnTo>
                    <a:pt x="8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87" name="Freeform 93">
              <a:extLst>
                <a:ext uri="{FF2B5EF4-FFF2-40B4-BE49-F238E27FC236}">
                  <a16:creationId xmlns:a16="http://schemas.microsoft.com/office/drawing/2014/main" id="{871C7EAD-AF68-42C4-9D6B-7AE4BE77C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3975" y="2609851"/>
              <a:ext cx="155575" cy="15875"/>
            </a:xfrm>
            <a:custGeom>
              <a:avLst/>
              <a:gdLst>
                <a:gd name="T0" fmla="*/ 0 w 98"/>
                <a:gd name="T1" fmla="*/ 0 h 10"/>
                <a:gd name="T2" fmla="*/ 0 w 98"/>
                <a:gd name="T3" fmla="*/ 0 h 10"/>
                <a:gd name="T4" fmla="*/ 131048134 w 98"/>
                <a:gd name="T5" fmla="*/ 15120938 h 10"/>
                <a:gd name="T6" fmla="*/ 246975335 w 98"/>
                <a:gd name="T7" fmla="*/ 25201559 h 10"/>
                <a:gd name="T8" fmla="*/ 246975335 w 98"/>
                <a:gd name="T9" fmla="*/ 25201559 h 10"/>
                <a:gd name="T10" fmla="*/ 246975335 w 98"/>
                <a:gd name="T11" fmla="*/ 25201559 h 10"/>
                <a:gd name="T12" fmla="*/ 131048134 w 98"/>
                <a:gd name="T13" fmla="*/ 15120938 h 10"/>
                <a:gd name="T14" fmla="*/ 0 w 98"/>
                <a:gd name="T15" fmla="*/ 0 h 1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0"/>
                <a:gd name="T26" fmla="*/ 98 w 98"/>
                <a:gd name="T27" fmla="*/ 10 h 1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0">
                  <a:moveTo>
                    <a:pt x="0" y="0"/>
                  </a:moveTo>
                  <a:lnTo>
                    <a:pt x="0" y="0"/>
                  </a:lnTo>
                  <a:lnTo>
                    <a:pt x="52" y="6"/>
                  </a:lnTo>
                  <a:lnTo>
                    <a:pt x="98" y="10"/>
                  </a:lnTo>
                  <a:lnTo>
                    <a:pt x="52" y="6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88" name="Freeform 94">
              <a:extLst>
                <a:ext uri="{FF2B5EF4-FFF2-40B4-BE49-F238E27FC236}">
                  <a16:creationId xmlns:a16="http://schemas.microsoft.com/office/drawing/2014/main" id="{C5810D2E-76F1-4CC5-812E-92D537A3AC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3575" y="2343151"/>
              <a:ext cx="9525" cy="12700"/>
            </a:xfrm>
            <a:custGeom>
              <a:avLst/>
              <a:gdLst>
                <a:gd name="T0" fmla="*/ 0 w 6"/>
                <a:gd name="T1" fmla="*/ 0 h 8"/>
                <a:gd name="T2" fmla="*/ 0 w 6"/>
                <a:gd name="T3" fmla="*/ 0 h 8"/>
                <a:gd name="T4" fmla="*/ 15120939 w 6"/>
                <a:gd name="T5" fmla="*/ 20161247 h 8"/>
                <a:gd name="T6" fmla="*/ 15120939 w 6"/>
                <a:gd name="T7" fmla="*/ 20161247 h 8"/>
                <a:gd name="T8" fmla="*/ 0 w 6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"/>
                <a:gd name="T16" fmla="*/ 0 h 8"/>
                <a:gd name="T17" fmla="*/ 6 w 6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" h="8">
                  <a:moveTo>
                    <a:pt x="0" y="0"/>
                  </a:moveTo>
                  <a:lnTo>
                    <a:pt x="0" y="0"/>
                  </a:lnTo>
                  <a:lnTo>
                    <a:pt x="6" y="8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89" name="Freeform 95">
              <a:extLst>
                <a:ext uri="{FF2B5EF4-FFF2-40B4-BE49-F238E27FC236}">
                  <a16:creationId xmlns:a16="http://schemas.microsoft.com/office/drawing/2014/main" id="{31112A46-FCC3-4328-8BEC-C996C45424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5475" y="2292351"/>
              <a:ext cx="3175" cy="3175"/>
            </a:xfrm>
            <a:custGeom>
              <a:avLst/>
              <a:gdLst>
                <a:gd name="T0" fmla="*/ 5040312 w 2"/>
                <a:gd name="T1" fmla="*/ 0 h 2"/>
                <a:gd name="T2" fmla="*/ 5040312 w 2"/>
                <a:gd name="T3" fmla="*/ 0 h 2"/>
                <a:gd name="T4" fmla="*/ 0 w 2"/>
                <a:gd name="T5" fmla="*/ 5040312 h 2"/>
                <a:gd name="T6" fmla="*/ 0 w 2"/>
                <a:gd name="T7" fmla="*/ 5040312 h 2"/>
                <a:gd name="T8" fmla="*/ 5040312 w 2"/>
                <a:gd name="T9" fmla="*/ 0 h 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"/>
                <a:gd name="T16" fmla="*/ 0 h 2"/>
                <a:gd name="T17" fmla="*/ 2 w 2"/>
                <a:gd name="T18" fmla="*/ 2 h 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" h="2">
                  <a:moveTo>
                    <a:pt x="2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90" name="Freeform 96">
              <a:extLst>
                <a:ext uri="{FF2B5EF4-FFF2-40B4-BE49-F238E27FC236}">
                  <a16:creationId xmlns:a16="http://schemas.microsoft.com/office/drawing/2014/main" id="{718A2B2C-5756-4338-AF2E-374456082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8650" y="2292351"/>
              <a:ext cx="3175" cy="1588"/>
            </a:xfrm>
            <a:custGeom>
              <a:avLst/>
              <a:gdLst>
                <a:gd name="T0" fmla="*/ 0 w 2"/>
                <a:gd name="T1" fmla="*/ 0 h 1588"/>
                <a:gd name="T2" fmla="*/ 0 w 2"/>
                <a:gd name="T3" fmla="*/ 0 h 1588"/>
                <a:gd name="T4" fmla="*/ 0 w 2"/>
                <a:gd name="T5" fmla="*/ 0 h 1588"/>
                <a:gd name="T6" fmla="*/ 5040312 w 2"/>
                <a:gd name="T7" fmla="*/ 0 h 1588"/>
                <a:gd name="T8" fmla="*/ 5040312 w 2"/>
                <a:gd name="T9" fmla="*/ 0 h 1588"/>
                <a:gd name="T10" fmla="*/ 0 w 2"/>
                <a:gd name="T11" fmla="*/ 0 h 15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"/>
                <a:gd name="T19" fmla="*/ 0 h 1588"/>
                <a:gd name="T20" fmla="*/ 2 w 2"/>
                <a:gd name="T21" fmla="*/ 1588 h 15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" h="1588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91" name="Freeform 97">
              <a:extLst>
                <a:ext uri="{FF2B5EF4-FFF2-40B4-BE49-F238E27FC236}">
                  <a16:creationId xmlns:a16="http://schemas.microsoft.com/office/drawing/2014/main" id="{C11193EB-A90F-4C31-8834-AC878684518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9175" y="2070101"/>
              <a:ext cx="3175" cy="3175"/>
            </a:xfrm>
            <a:custGeom>
              <a:avLst/>
              <a:gdLst>
                <a:gd name="T0" fmla="*/ 0 w 2"/>
                <a:gd name="T1" fmla="*/ 0 h 2"/>
                <a:gd name="T2" fmla="*/ 0 w 2"/>
                <a:gd name="T3" fmla="*/ 0 h 2"/>
                <a:gd name="T4" fmla="*/ 5040312 w 2"/>
                <a:gd name="T5" fmla="*/ 5040312 h 2"/>
                <a:gd name="T6" fmla="*/ 5040312 w 2"/>
                <a:gd name="T7" fmla="*/ 5040312 h 2"/>
                <a:gd name="T8" fmla="*/ 0 w 2"/>
                <a:gd name="T9" fmla="*/ 0 h 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"/>
                <a:gd name="T16" fmla="*/ 0 h 2"/>
                <a:gd name="T17" fmla="*/ 2 w 2"/>
                <a:gd name="T18" fmla="*/ 2 h 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" h="2">
                  <a:moveTo>
                    <a:pt x="0" y="0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92" name="Rectangle 98">
              <a:extLst>
                <a:ext uri="{FF2B5EF4-FFF2-40B4-BE49-F238E27FC236}">
                  <a16:creationId xmlns:a16="http://schemas.microsoft.com/office/drawing/2014/main" id="{8476A7DE-2859-4ACC-A41E-4A66C0EAAA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67425" y="2057401"/>
              <a:ext cx="6350" cy="1588"/>
            </a:xfrm>
            <a:prstGeom prst="rect">
              <a:avLst/>
            </a:prstGeom>
            <a:grpFill/>
            <a:ln w="9525">
              <a:solidFill>
                <a:schemeClr val="bg1">
                  <a:lumMod val="9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93" name="Freeform 99">
              <a:extLst>
                <a:ext uri="{FF2B5EF4-FFF2-40B4-BE49-F238E27FC236}">
                  <a16:creationId xmlns:a16="http://schemas.microsoft.com/office/drawing/2014/main" id="{9FF9DDBF-0D85-4CFA-B326-9F85281673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73775" y="2054226"/>
              <a:ext cx="12700" cy="6350"/>
            </a:xfrm>
            <a:custGeom>
              <a:avLst/>
              <a:gdLst>
                <a:gd name="T0" fmla="*/ 0 w 8"/>
                <a:gd name="T1" fmla="*/ 0 h 4"/>
                <a:gd name="T2" fmla="*/ 0 w 8"/>
                <a:gd name="T3" fmla="*/ 0 h 4"/>
                <a:gd name="T4" fmla="*/ 0 w 8"/>
                <a:gd name="T5" fmla="*/ 0 h 4"/>
                <a:gd name="T6" fmla="*/ 10080623 w 8"/>
                <a:gd name="T7" fmla="*/ 5040312 h 4"/>
                <a:gd name="T8" fmla="*/ 20161247 w 8"/>
                <a:gd name="T9" fmla="*/ 10080623 h 4"/>
                <a:gd name="T10" fmla="*/ 20161247 w 8"/>
                <a:gd name="T11" fmla="*/ 10080623 h 4"/>
                <a:gd name="T12" fmla="*/ 10080623 w 8"/>
                <a:gd name="T13" fmla="*/ 5040312 h 4"/>
                <a:gd name="T14" fmla="*/ 0 w 8"/>
                <a:gd name="T15" fmla="*/ 0 h 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"/>
                <a:gd name="T25" fmla="*/ 0 h 4"/>
                <a:gd name="T26" fmla="*/ 8 w 8"/>
                <a:gd name="T27" fmla="*/ 4 h 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" h="4">
                  <a:moveTo>
                    <a:pt x="0" y="0"/>
                  </a:moveTo>
                  <a:lnTo>
                    <a:pt x="0" y="0"/>
                  </a:lnTo>
                  <a:lnTo>
                    <a:pt x="4" y="2"/>
                  </a:lnTo>
                  <a:lnTo>
                    <a:pt x="8" y="4"/>
                  </a:ln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94" name="Freeform 100">
              <a:extLst>
                <a:ext uri="{FF2B5EF4-FFF2-40B4-BE49-F238E27FC236}">
                  <a16:creationId xmlns:a16="http://schemas.microsoft.com/office/drawing/2014/main" id="{11C2355C-6D0C-41BB-A68D-6F5A7EB35F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569075" y="2003426"/>
              <a:ext cx="19050" cy="3175"/>
            </a:xfrm>
            <a:custGeom>
              <a:avLst/>
              <a:gdLst>
                <a:gd name="T0" fmla="*/ 0 w 12"/>
                <a:gd name="T1" fmla="*/ 0 h 2"/>
                <a:gd name="T2" fmla="*/ 0 w 12"/>
                <a:gd name="T3" fmla="*/ 0 h 2"/>
                <a:gd name="T4" fmla="*/ 30241878 w 12"/>
                <a:gd name="T5" fmla="*/ 5040312 h 2"/>
                <a:gd name="T6" fmla="*/ 30241878 w 12"/>
                <a:gd name="T7" fmla="*/ 5040312 h 2"/>
                <a:gd name="T8" fmla="*/ 0 w 12"/>
                <a:gd name="T9" fmla="*/ 0 h 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"/>
                <a:gd name="T17" fmla="*/ 12 w 12"/>
                <a:gd name="T18" fmla="*/ 2 h 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">
                  <a:moveTo>
                    <a:pt x="0" y="0"/>
                  </a:moveTo>
                  <a:lnTo>
                    <a:pt x="0" y="0"/>
                  </a:lnTo>
                  <a:lnTo>
                    <a:pt x="12" y="2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95" name="Freeform 101">
              <a:extLst>
                <a:ext uri="{FF2B5EF4-FFF2-40B4-BE49-F238E27FC236}">
                  <a16:creationId xmlns:a16="http://schemas.microsoft.com/office/drawing/2014/main" id="{54FE5E5E-B160-4542-9C3F-8FE771530BF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67475" y="2003426"/>
              <a:ext cx="73025" cy="6350"/>
            </a:xfrm>
            <a:custGeom>
              <a:avLst/>
              <a:gdLst>
                <a:gd name="T0" fmla="*/ 115927199 w 46"/>
                <a:gd name="T1" fmla="*/ 0 h 4"/>
                <a:gd name="T2" fmla="*/ 115927199 w 46"/>
                <a:gd name="T3" fmla="*/ 0 h 4"/>
                <a:gd name="T4" fmla="*/ 50403121 w 46"/>
                <a:gd name="T5" fmla="*/ 5040312 h 4"/>
                <a:gd name="T6" fmla="*/ 0 w 46"/>
                <a:gd name="T7" fmla="*/ 10080623 h 4"/>
                <a:gd name="T8" fmla="*/ 0 w 46"/>
                <a:gd name="T9" fmla="*/ 10080623 h 4"/>
                <a:gd name="T10" fmla="*/ 50403121 w 46"/>
                <a:gd name="T11" fmla="*/ 5040312 h 4"/>
                <a:gd name="T12" fmla="*/ 115927199 w 46"/>
                <a:gd name="T13" fmla="*/ 0 h 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"/>
                <a:gd name="T22" fmla="*/ 0 h 4"/>
                <a:gd name="T23" fmla="*/ 46 w 46"/>
                <a:gd name="T24" fmla="*/ 4 h 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" h="4">
                  <a:moveTo>
                    <a:pt x="46" y="0"/>
                  </a:moveTo>
                  <a:lnTo>
                    <a:pt x="46" y="0"/>
                  </a:lnTo>
                  <a:lnTo>
                    <a:pt x="20" y="2"/>
                  </a:lnTo>
                  <a:lnTo>
                    <a:pt x="0" y="4"/>
                  </a:lnTo>
                  <a:lnTo>
                    <a:pt x="20" y="2"/>
                  </a:lnTo>
                  <a:lnTo>
                    <a:pt x="46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96" name="Freeform 102">
              <a:extLst>
                <a:ext uri="{FF2B5EF4-FFF2-40B4-BE49-F238E27FC236}">
                  <a16:creationId xmlns:a16="http://schemas.microsoft.com/office/drawing/2014/main" id="{73B87D0D-C1EB-403E-8152-07A976C7FB53}"/>
                </a:ext>
              </a:extLst>
            </p:cNvPr>
            <p:cNvSpPr>
              <a:spLocks/>
            </p:cNvSpPr>
            <p:nvPr/>
          </p:nvSpPr>
          <p:spPr bwMode="auto">
            <a:xfrm>
              <a:off x="6540500" y="2003426"/>
              <a:ext cx="3175" cy="1588"/>
            </a:xfrm>
            <a:custGeom>
              <a:avLst/>
              <a:gdLst>
                <a:gd name="T0" fmla="*/ 0 w 2"/>
                <a:gd name="T1" fmla="*/ 0 h 1588"/>
                <a:gd name="T2" fmla="*/ 0 w 2"/>
                <a:gd name="T3" fmla="*/ 0 h 1588"/>
                <a:gd name="T4" fmla="*/ 0 w 2"/>
                <a:gd name="T5" fmla="*/ 0 h 1588"/>
                <a:gd name="T6" fmla="*/ 5040312 w 2"/>
                <a:gd name="T7" fmla="*/ 0 h 1588"/>
                <a:gd name="T8" fmla="*/ 5040312 w 2"/>
                <a:gd name="T9" fmla="*/ 0 h 1588"/>
                <a:gd name="T10" fmla="*/ 0 w 2"/>
                <a:gd name="T11" fmla="*/ 0 h 15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"/>
                <a:gd name="T19" fmla="*/ 0 h 1588"/>
                <a:gd name="T20" fmla="*/ 2 w 2"/>
                <a:gd name="T21" fmla="*/ 1588 h 15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" h="1588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97" name="Freeform 103">
              <a:extLst>
                <a:ext uri="{FF2B5EF4-FFF2-40B4-BE49-F238E27FC236}">
                  <a16:creationId xmlns:a16="http://schemas.microsoft.com/office/drawing/2014/main" id="{E0F65A8B-5BB5-41B5-97DD-D86E08486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7350" y="2095500"/>
              <a:ext cx="803275" cy="488950"/>
            </a:xfrm>
            <a:custGeom>
              <a:avLst/>
              <a:gdLst/>
              <a:ahLst/>
              <a:cxnLst>
                <a:cxn ang="0">
                  <a:pos x="170" y="0"/>
                </a:cxn>
                <a:cxn ang="0">
                  <a:pos x="150" y="26"/>
                </a:cxn>
                <a:cxn ang="0">
                  <a:pos x="130" y="48"/>
                </a:cxn>
                <a:cxn ang="0">
                  <a:pos x="86" y="82"/>
                </a:cxn>
                <a:cxn ang="0">
                  <a:pos x="66" y="94"/>
                </a:cxn>
                <a:cxn ang="0">
                  <a:pos x="52" y="104"/>
                </a:cxn>
                <a:cxn ang="0">
                  <a:pos x="0" y="164"/>
                </a:cxn>
                <a:cxn ang="0">
                  <a:pos x="18" y="174"/>
                </a:cxn>
                <a:cxn ang="0">
                  <a:pos x="30" y="186"/>
                </a:cxn>
                <a:cxn ang="0">
                  <a:pos x="36" y="192"/>
                </a:cxn>
                <a:cxn ang="0">
                  <a:pos x="66" y="210"/>
                </a:cxn>
                <a:cxn ang="0">
                  <a:pos x="112" y="234"/>
                </a:cxn>
                <a:cxn ang="0">
                  <a:pos x="122" y="238"/>
                </a:cxn>
                <a:cxn ang="0">
                  <a:pos x="148" y="246"/>
                </a:cxn>
                <a:cxn ang="0">
                  <a:pos x="178" y="252"/>
                </a:cxn>
                <a:cxn ang="0">
                  <a:pos x="192" y="258"/>
                </a:cxn>
                <a:cxn ang="0">
                  <a:pos x="248" y="282"/>
                </a:cxn>
                <a:cxn ang="0">
                  <a:pos x="266" y="284"/>
                </a:cxn>
                <a:cxn ang="0">
                  <a:pos x="288" y="286"/>
                </a:cxn>
                <a:cxn ang="0">
                  <a:pos x="314" y="298"/>
                </a:cxn>
                <a:cxn ang="0">
                  <a:pos x="318" y="300"/>
                </a:cxn>
                <a:cxn ang="0">
                  <a:pos x="342" y="308"/>
                </a:cxn>
                <a:cxn ang="0">
                  <a:pos x="354" y="308"/>
                </a:cxn>
                <a:cxn ang="0">
                  <a:pos x="362" y="306"/>
                </a:cxn>
                <a:cxn ang="0">
                  <a:pos x="368" y="300"/>
                </a:cxn>
                <a:cxn ang="0">
                  <a:pos x="384" y="292"/>
                </a:cxn>
                <a:cxn ang="0">
                  <a:pos x="394" y="290"/>
                </a:cxn>
                <a:cxn ang="0">
                  <a:pos x="410" y="294"/>
                </a:cxn>
                <a:cxn ang="0">
                  <a:pos x="424" y="302"/>
                </a:cxn>
                <a:cxn ang="0">
                  <a:pos x="434" y="306"/>
                </a:cxn>
                <a:cxn ang="0">
                  <a:pos x="444" y="304"/>
                </a:cxn>
                <a:cxn ang="0">
                  <a:pos x="454" y="298"/>
                </a:cxn>
                <a:cxn ang="0">
                  <a:pos x="478" y="286"/>
                </a:cxn>
                <a:cxn ang="0">
                  <a:pos x="496" y="276"/>
                </a:cxn>
                <a:cxn ang="0">
                  <a:pos x="502" y="270"/>
                </a:cxn>
                <a:cxn ang="0">
                  <a:pos x="506" y="216"/>
                </a:cxn>
                <a:cxn ang="0">
                  <a:pos x="506" y="202"/>
                </a:cxn>
                <a:cxn ang="0">
                  <a:pos x="506" y="184"/>
                </a:cxn>
                <a:cxn ang="0">
                  <a:pos x="498" y="160"/>
                </a:cxn>
                <a:cxn ang="0">
                  <a:pos x="498" y="160"/>
                </a:cxn>
                <a:cxn ang="0">
                  <a:pos x="492" y="154"/>
                </a:cxn>
                <a:cxn ang="0">
                  <a:pos x="480" y="144"/>
                </a:cxn>
                <a:cxn ang="0">
                  <a:pos x="456" y="138"/>
                </a:cxn>
                <a:cxn ang="0">
                  <a:pos x="432" y="136"/>
                </a:cxn>
                <a:cxn ang="0">
                  <a:pos x="430" y="136"/>
                </a:cxn>
                <a:cxn ang="0">
                  <a:pos x="428" y="136"/>
                </a:cxn>
                <a:cxn ang="0">
                  <a:pos x="418" y="136"/>
                </a:cxn>
                <a:cxn ang="0">
                  <a:pos x="398" y="138"/>
                </a:cxn>
                <a:cxn ang="0">
                  <a:pos x="358" y="142"/>
                </a:cxn>
                <a:cxn ang="0">
                  <a:pos x="354" y="140"/>
                </a:cxn>
                <a:cxn ang="0">
                  <a:pos x="346" y="134"/>
                </a:cxn>
                <a:cxn ang="0">
                  <a:pos x="326" y="114"/>
                </a:cxn>
                <a:cxn ang="0">
                  <a:pos x="254" y="46"/>
                </a:cxn>
                <a:cxn ang="0">
                  <a:pos x="218" y="22"/>
                </a:cxn>
                <a:cxn ang="0">
                  <a:pos x="192" y="8"/>
                </a:cxn>
                <a:cxn ang="0">
                  <a:pos x="170" y="0"/>
                </a:cxn>
              </a:cxnLst>
              <a:rect l="0" t="0" r="r" b="b"/>
              <a:pathLst>
                <a:path w="506" h="308">
                  <a:moveTo>
                    <a:pt x="170" y="0"/>
                  </a:moveTo>
                  <a:lnTo>
                    <a:pt x="170" y="0"/>
                  </a:lnTo>
                  <a:lnTo>
                    <a:pt x="150" y="26"/>
                  </a:lnTo>
                  <a:lnTo>
                    <a:pt x="150" y="26"/>
                  </a:lnTo>
                  <a:lnTo>
                    <a:pt x="140" y="36"/>
                  </a:lnTo>
                  <a:lnTo>
                    <a:pt x="130" y="48"/>
                  </a:lnTo>
                  <a:lnTo>
                    <a:pt x="108" y="66"/>
                  </a:lnTo>
                  <a:lnTo>
                    <a:pt x="86" y="82"/>
                  </a:lnTo>
                  <a:lnTo>
                    <a:pt x="66" y="94"/>
                  </a:lnTo>
                  <a:lnTo>
                    <a:pt x="66" y="94"/>
                  </a:lnTo>
                  <a:lnTo>
                    <a:pt x="60" y="98"/>
                  </a:lnTo>
                  <a:lnTo>
                    <a:pt x="52" y="104"/>
                  </a:lnTo>
                  <a:lnTo>
                    <a:pt x="34" y="124"/>
                  </a:lnTo>
                  <a:lnTo>
                    <a:pt x="0" y="164"/>
                  </a:lnTo>
                  <a:lnTo>
                    <a:pt x="0" y="164"/>
                  </a:lnTo>
                  <a:lnTo>
                    <a:pt x="18" y="174"/>
                  </a:lnTo>
                  <a:lnTo>
                    <a:pt x="26" y="180"/>
                  </a:lnTo>
                  <a:lnTo>
                    <a:pt x="30" y="186"/>
                  </a:lnTo>
                  <a:lnTo>
                    <a:pt x="30" y="186"/>
                  </a:lnTo>
                  <a:lnTo>
                    <a:pt x="36" y="192"/>
                  </a:lnTo>
                  <a:lnTo>
                    <a:pt x="44" y="198"/>
                  </a:lnTo>
                  <a:lnTo>
                    <a:pt x="66" y="210"/>
                  </a:lnTo>
                  <a:lnTo>
                    <a:pt x="90" y="220"/>
                  </a:lnTo>
                  <a:lnTo>
                    <a:pt x="112" y="234"/>
                  </a:lnTo>
                  <a:lnTo>
                    <a:pt x="112" y="234"/>
                  </a:lnTo>
                  <a:lnTo>
                    <a:pt x="122" y="238"/>
                  </a:lnTo>
                  <a:lnTo>
                    <a:pt x="130" y="242"/>
                  </a:lnTo>
                  <a:lnTo>
                    <a:pt x="148" y="246"/>
                  </a:lnTo>
                  <a:lnTo>
                    <a:pt x="166" y="248"/>
                  </a:lnTo>
                  <a:lnTo>
                    <a:pt x="178" y="252"/>
                  </a:lnTo>
                  <a:lnTo>
                    <a:pt x="192" y="258"/>
                  </a:lnTo>
                  <a:lnTo>
                    <a:pt x="192" y="258"/>
                  </a:lnTo>
                  <a:lnTo>
                    <a:pt x="234" y="278"/>
                  </a:lnTo>
                  <a:lnTo>
                    <a:pt x="248" y="282"/>
                  </a:lnTo>
                  <a:lnTo>
                    <a:pt x="266" y="284"/>
                  </a:lnTo>
                  <a:lnTo>
                    <a:pt x="266" y="284"/>
                  </a:lnTo>
                  <a:lnTo>
                    <a:pt x="278" y="284"/>
                  </a:lnTo>
                  <a:lnTo>
                    <a:pt x="288" y="286"/>
                  </a:lnTo>
                  <a:lnTo>
                    <a:pt x="304" y="292"/>
                  </a:lnTo>
                  <a:lnTo>
                    <a:pt x="314" y="298"/>
                  </a:lnTo>
                  <a:lnTo>
                    <a:pt x="318" y="300"/>
                  </a:lnTo>
                  <a:lnTo>
                    <a:pt x="318" y="300"/>
                  </a:lnTo>
                  <a:lnTo>
                    <a:pt x="330" y="304"/>
                  </a:lnTo>
                  <a:lnTo>
                    <a:pt x="342" y="308"/>
                  </a:lnTo>
                  <a:lnTo>
                    <a:pt x="354" y="308"/>
                  </a:lnTo>
                  <a:lnTo>
                    <a:pt x="354" y="308"/>
                  </a:lnTo>
                  <a:lnTo>
                    <a:pt x="360" y="308"/>
                  </a:lnTo>
                  <a:lnTo>
                    <a:pt x="362" y="306"/>
                  </a:lnTo>
                  <a:lnTo>
                    <a:pt x="362" y="306"/>
                  </a:lnTo>
                  <a:lnTo>
                    <a:pt x="368" y="300"/>
                  </a:lnTo>
                  <a:lnTo>
                    <a:pt x="374" y="294"/>
                  </a:lnTo>
                  <a:lnTo>
                    <a:pt x="384" y="292"/>
                  </a:lnTo>
                  <a:lnTo>
                    <a:pt x="394" y="290"/>
                  </a:lnTo>
                  <a:lnTo>
                    <a:pt x="394" y="290"/>
                  </a:lnTo>
                  <a:lnTo>
                    <a:pt x="402" y="292"/>
                  </a:lnTo>
                  <a:lnTo>
                    <a:pt x="410" y="294"/>
                  </a:lnTo>
                  <a:lnTo>
                    <a:pt x="410" y="294"/>
                  </a:lnTo>
                  <a:lnTo>
                    <a:pt x="424" y="302"/>
                  </a:lnTo>
                  <a:lnTo>
                    <a:pt x="430" y="304"/>
                  </a:lnTo>
                  <a:lnTo>
                    <a:pt x="434" y="306"/>
                  </a:lnTo>
                  <a:lnTo>
                    <a:pt x="434" y="306"/>
                  </a:lnTo>
                  <a:lnTo>
                    <a:pt x="444" y="304"/>
                  </a:lnTo>
                  <a:lnTo>
                    <a:pt x="454" y="298"/>
                  </a:lnTo>
                  <a:lnTo>
                    <a:pt x="454" y="298"/>
                  </a:lnTo>
                  <a:lnTo>
                    <a:pt x="466" y="290"/>
                  </a:lnTo>
                  <a:lnTo>
                    <a:pt x="478" y="286"/>
                  </a:lnTo>
                  <a:lnTo>
                    <a:pt x="488" y="282"/>
                  </a:lnTo>
                  <a:lnTo>
                    <a:pt x="496" y="276"/>
                  </a:lnTo>
                  <a:lnTo>
                    <a:pt x="496" y="276"/>
                  </a:lnTo>
                  <a:lnTo>
                    <a:pt x="502" y="270"/>
                  </a:lnTo>
                  <a:lnTo>
                    <a:pt x="502" y="270"/>
                  </a:lnTo>
                  <a:lnTo>
                    <a:pt x="506" y="216"/>
                  </a:lnTo>
                  <a:lnTo>
                    <a:pt x="506" y="216"/>
                  </a:lnTo>
                  <a:lnTo>
                    <a:pt x="506" y="202"/>
                  </a:lnTo>
                  <a:lnTo>
                    <a:pt x="506" y="202"/>
                  </a:lnTo>
                  <a:lnTo>
                    <a:pt x="506" y="184"/>
                  </a:lnTo>
                  <a:lnTo>
                    <a:pt x="502" y="170"/>
                  </a:lnTo>
                  <a:lnTo>
                    <a:pt x="498" y="160"/>
                  </a:lnTo>
                  <a:lnTo>
                    <a:pt x="498" y="160"/>
                  </a:lnTo>
                  <a:lnTo>
                    <a:pt x="498" y="160"/>
                  </a:lnTo>
                  <a:lnTo>
                    <a:pt x="498" y="160"/>
                  </a:lnTo>
                  <a:lnTo>
                    <a:pt x="492" y="154"/>
                  </a:lnTo>
                  <a:lnTo>
                    <a:pt x="488" y="148"/>
                  </a:lnTo>
                  <a:lnTo>
                    <a:pt x="480" y="144"/>
                  </a:lnTo>
                  <a:lnTo>
                    <a:pt x="474" y="142"/>
                  </a:lnTo>
                  <a:lnTo>
                    <a:pt x="456" y="138"/>
                  </a:lnTo>
                  <a:lnTo>
                    <a:pt x="432" y="136"/>
                  </a:lnTo>
                  <a:lnTo>
                    <a:pt x="432" y="136"/>
                  </a:lnTo>
                  <a:lnTo>
                    <a:pt x="430" y="136"/>
                  </a:lnTo>
                  <a:lnTo>
                    <a:pt x="430" y="136"/>
                  </a:lnTo>
                  <a:lnTo>
                    <a:pt x="428" y="136"/>
                  </a:lnTo>
                  <a:lnTo>
                    <a:pt x="428" y="136"/>
                  </a:lnTo>
                  <a:lnTo>
                    <a:pt x="418" y="136"/>
                  </a:lnTo>
                  <a:lnTo>
                    <a:pt x="418" y="136"/>
                  </a:lnTo>
                  <a:lnTo>
                    <a:pt x="398" y="138"/>
                  </a:lnTo>
                  <a:lnTo>
                    <a:pt x="398" y="138"/>
                  </a:lnTo>
                  <a:lnTo>
                    <a:pt x="398" y="138"/>
                  </a:lnTo>
                  <a:lnTo>
                    <a:pt x="358" y="142"/>
                  </a:lnTo>
                  <a:lnTo>
                    <a:pt x="358" y="142"/>
                  </a:lnTo>
                  <a:lnTo>
                    <a:pt x="354" y="140"/>
                  </a:lnTo>
                  <a:lnTo>
                    <a:pt x="352" y="140"/>
                  </a:lnTo>
                  <a:lnTo>
                    <a:pt x="346" y="134"/>
                  </a:lnTo>
                  <a:lnTo>
                    <a:pt x="346" y="134"/>
                  </a:lnTo>
                  <a:lnTo>
                    <a:pt x="326" y="114"/>
                  </a:lnTo>
                  <a:lnTo>
                    <a:pt x="292" y="80"/>
                  </a:lnTo>
                  <a:lnTo>
                    <a:pt x="254" y="46"/>
                  </a:lnTo>
                  <a:lnTo>
                    <a:pt x="234" y="32"/>
                  </a:lnTo>
                  <a:lnTo>
                    <a:pt x="218" y="22"/>
                  </a:lnTo>
                  <a:lnTo>
                    <a:pt x="218" y="22"/>
                  </a:lnTo>
                  <a:lnTo>
                    <a:pt x="192" y="8"/>
                  </a:lnTo>
                  <a:lnTo>
                    <a:pt x="170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latin typeface="+mn-lt"/>
                <a:cs typeface="Arial" charset="0"/>
              </a:endParaRPr>
            </a:p>
          </p:txBody>
        </p:sp>
        <p:sp>
          <p:nvSpPr>
            <p:cNvPr id="198" name="Freeform 104">
              <a:extLst>
                <a:ext uri="{FF2B5EF4-FFF2-40B4-BE49-F238E27FC236}">
                  <a16:creationId xmlns:a16="http://schemas.microsoft.com/office/drawing/2014/main" id="{FAA53D4A-2EEC-475C-AF03-72554917D6F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7350" y="2095501"/>
              <a:ext cx="803275" cy="488950"/>
            </a:xfrm>
            <a:custGeom>
              <a:avLst/>
              <a:gdLst>
                <a:gd name="T0" fmla="*/ 428426658 w 506"/>
                <a:gd name="T1" fmla="*/ 0 h 308"/>
                <a:gd name="T2" fmla="*/ 378023446 w 506"/>
                <a:gd name="T3" fmla="*/ 65524061 h 308"/>
                <a:gd name="T4" fmla="*/ 327620333 w 506"/>
                <a:gd name="T5" fmla="*/ 120967502 h 308"/>
                <a:gd name="T6" fmla="*/ 216733484 w 506"/>
                <a:gd name="T7" fmla="*/ 206652780 h 308"/>
                <a:gd name="T8" fmla="*/ 166330322 w 506"/>
                <a:gd name="T9" fmla="*/ 236894693 h 308"/>
                <a:gd name="T10" fmla="*/ 131048143 w 506"/>
                <a:gd name="T11" fmla="*/ 262096245 h 308"/>
                <a:gd name="T12" fmla="*/ 0 w 506"/>
                <a:gd name="T13" fmla="*/ 413305560 h 308"/>
                <a:gd name="T14" fmla="*/ 45362814 w 506"/>
                <a:gd name="T15" fmla="*/ 438507212 h 308"/>
                <a:gd name="T16" fmla="*/ 75604694 w 506"/>
                <a:gd name="T17" fmla="*/ 468749075 h 308"/>
                <a:gd name="T18" fmla="*/ 90725628 w 506"/>
                <a:gd name="T19" fmla="*/ 483870007 h 308"/>
                <a:gd name="T20" fmla="*/ 166330322 w 506"/>
                <a:gd name="T21" fmla="*/ 529232801 h 308"/>
                <a:gd name="T22" fmla="*/ 282257531 w 506"/>
                <a:gd name="T23" fmla="*/ 589716527 h 308"/>
                <a:gd name="T24" fmla="*/ 307459088 w 506"/>
                <a:gd name="T25" fmla="*/ 599797148 h 308"/>
                <a:gd name="T26" fmla="*/ 372983134 w 506"/>
                <a:gd name="T27" fmla="*/ 619958390 h 308"/>
                <a:gd name="T28" fmla="*/ 448587903 w 506"/>
                <a:gd name="T29" fmla="*/ 635079322 h 308"/>
                <a:gd name="T30" fmla="*/ 483870082 w 506"/>
                <a:gd name="T31" fmla="*/ 650200253 h 308"/>
                <a:gd name="T32" fmla="*/ 624998798 w 506"/>
                <a:gd name="T33" fmla="*/ 710683979 h 308"/>
                <a:gd name="T34" fmla="*/ 670361599 w 506"/>
                <a:gd name="T35" fmla="*/ 715724290 h 308"/>
                <a:gd name="T36" fmla="*/ 725805023 w 506"/>
                <a:gd name="T37" fmla="*/ 720764600 h 308"/>
                <a:gd name="T38" fmla="*/ 791329070 w 506"/>
                <a:gd name="T39" fmla="*/ 751006463 h 308"/>
                <a:gd name="T40" fmla="*/ 801409693 w 506"/>
                <a:gd name="T41" fmla="*/ 756046774 h 308"/>
                <a:gd name="T42" fmla="*/ 861893626 w 506"/>
                <a:gd name="T43" fmla="*/ 776208016 h 308"/>
                <a:gd name="T44" fmla="*/ 892135494 w 506"/>
                <a:gd name="T45" fmla="*/ 776208016 h 308"/>
                <a:gd name="T46" fmla="*/ 912296739 w 506"/>
                <a:gd name="T47" fmla="*/ 771167705 h 308"/>
                <a:gd name="T48" fmla="*/ 927417673 w 506"/>
                <a:gd name="T49" fmla="*/ 756046774 h 308"/>
                <a:gd name="T50" fmla="*/ 967740163 w 506"/>
                <a:gd name="T51" fmla="*/ 735885532 h 308"/>
                <a:gd name="T52" fmla="*/ 992941720 w 506"/>
                <a:gd name="T53" fmla="*/ 730845221 h 308"/>
                <a:gd name="T54" fmla="*/ 1033264210 w 506"/>
                <a:gd name="T55" fmla="*/ 740925842 h 308"/>
                <a:gd name="T56" fmla="*/ 1068546389 w 506"/>
                <a:gd name="T57" fmla="*/ 761087084 h 308"/>
                <a:gd name="T58" fmla="*/ 1093747946 w 506"/>
                <a:gd name="T59" fmla="*/ 771167705 h 308"/>
                <a:gd name="T60" fmla="*/ 1118949502 w 506"/>
                <a:gd name="T61" fmla="*/ 766127395 h 308"/>
                <a:gd name="T62" fmla="*/ 1144151058 w 506"/>
                <a:gd name="T63" fmla="*/ 751006463 h 308"/>
                <a:gd name="T64" fmla="*/ 1204634794 w 506"/>
                <a:gd name="T65" fmla="*/ 720764600 h 308"/>
                <a:gd name="T66" fmla="*/ 1249997595 w 506"/>
                <a:gd name="T67" fmla="*/ 695563048 h 308"/>
                <a:gd name="T68" fmla="*/ 1265118529 w 506"/>
                <a:gd name="T69" fmla="*/ 680442116 h 308"/>
                <a:gd name="T70" fmla="*/ 1275199152 w 506"/>
                <a:gd name="T71" fmla="*/ 544353733 h 308"/>
                <a:gd name="T72" fmla="*/ 1275199152 w 506"/>
                <a:gd name="T73" fmla="*/ 509071559 h 308"/>
                <a:gd name="T74" fmla="*/ 1275199152 w 506"/>
                <a:gd name="T75" fmla="*/ 463708765 h 308"/>
                <a:gd name="T76" fmla="*/ 1255037907 w 506"/>
                <a:gd name="T77" fmla="*/ 403224939 h 308"/>
                <a:gd name="T78" fmla="*/ 1255037907 w 506"/>
                <a:gd name="T79" fmla="*/ 403224939 h 308"/>
                <a:gd name="T80" fmla="*/ 1239916973 w 506"/>
                <a:gd name="T81" fmla="*/ 388104008 h 308"/>
                <a:gd name="T82" fmla="*/ 1209675105 w 506"/>
                <a:gd name="T83" fmla="*/ 362902455 h 308"/>
                <a:gd name="T84" fmla="*/ 1149191370 w 506"/>
                <a:gd name="T85" fmla="*/ 347781524 h 308"/>
                <a:gd name="T86" fmla="*/ 1088707634 w 506"/>
                <a:gd name="T87" fmla="*/ 342741213 h 308"/>
                <a:gd name="T88" fmla="*/ 1083667323 w 506"/>
                <a:gd name="T89" fmla="*/ 342741213 h 308"/>
                <a:gd name="T90" fmla="*/ 1078627012 w 506"/>
                <a:gd name="T91" fmla="*/ 342741213 h 308"/>
                <a:gd name="T92" fmla="*/ 1053425455 w 506"/>
                <a:gd name="T93" fmla="*/ 342741213 h 308"/>
                <a:gd name="T94" fmla="*/ 1003022342 w 506"/>
                <a:gd name="T95" fmla="*/ 347781524 h 308"/>
                <a:gd name="T96" fmla="*/ 902216117 w 506"/>
                <a:gd name="T97" fmla="*/ 357862145 h 308"/>
                <a:gd name="T98" fmla="*/ 892135494 w 506"/>
                <a:gd name="T99" fmla="*/ 352821834 h 308"/>
                <a:gd name="T100" fmla="*/ 871974249 w 506"/>
                <a:gd name="T101" fmla="*/ 337700903 h 308"/>
                <a:gd name="T102" fmla="*/ 821570938 w 506"/>
                <a:gd name="T103" fmla="*/ 287297798 h 308"/>
                <a:gd name="T104" fmla="*/ 640119732 w 506"/>
                <a:gd name="T105" fmla="*/ 115927191 h 308"/>
                <a:gd name="T106" fmla="*/ 549394128 w 506"/>
                <a:gd name="T107" fmla="*/ 55443440 h 308"/>
                <a:gd name="T108" fmla="*/ 483870082 w 506"/>
                <a:gd name="T109" fmla="*/ 20161248 h 308"/>
                <a:gd name="T110" fmla="*/ 428426658 w 506"/>
                <a:gd name="T111" fmla="*/ 0 h 30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06"/>
                <a:gd name="T169" fmla="*/ 0 h 308"/>
                <a:gd name="T170" fmla="*/ 506 w 506"/>
                <a:gd name="T171" fmla="*/ 308 h 30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06" h="308">
                  <a:moveTo>
                    <a:pt x="170" y="0"/>
                  </a:moveTo>
                  <a:lnTo>
                    <a:pt x="170" y="0"/>
                  </a:lnTo>
                  <a:lnTo>
                    <a:pt x="150" y="26"/>
                  </a:lnTo>
                  <a:lnTo>
                    <a:pt x="140" y="36"/>
                  </a:lnTo>
                  <a:lnTo>
                    <a:pt x="130" y="48"/>
                  </a:lnTo>
                  <a:lnTo>
                    <a:pt x="108" y="66"/>
                  </a:lnTo>
                  <a:lnTo>
                    <a:pt x="86" y="82"/>
                  </a:lnTo>
                  <a:lnTo>
                    <a:pt x="66" y="94"/>
                  </a:lnTo>
                  <a:lnTo>
                    <a:pt x="60" y="98"/>
                  </a:lnTo>
                  <a:lnTo>
                    <a:pt x="52" y="104"/>
                  </a:lnTo>
                  <a:lnTo>
                    <a:pt x="34" y="124"/>
                  </a:lnTo>
                  <a:lnTo>
                    <a:pt x="0" y="164"/>
                  </a:lnTo>
                  <a:lnTo>
                    <a:pt x="18" y="174"/>
                  </a:lnTo>
                  <a:lnTo>
                    <a:pt x="26" y="180"/>
                  </a:lnTo>
                  <a:lnTo>
                    <a:pt x="30" y="186"/>
                  </a:lnTo>
                  <a:lnTo>
                    <a:pt x="36" y="192"/>
                  </a:lnTo>
                  <a:lnTo>
                    <a:pt x="44" y="198"/>
                  </a:lnTo>
                  <a:lnTo>
                    <a:pt x="66" y="210"/>
                  </a:lnTo>
                  <a:lnTo>
                    <a:pt x="90" y="220"/>
                  </a:lnTo>
                  <a:lnTo>
                    <a:pt x="112" y="234"/>
                  </a:lnTo>
                  <a:lnTo>
                    <a:pt x="122" y="238"/>
                  </a:lnTo>
                  <a:lnTo>
                    <a:pt x="130" y="242"/>
                  </a:lnTo>
                  <a:lnTo>
                    <a:pt x="148" y="246"/>
                  </a:lnTo>
                  <a:lnTo>
                    <a:pt x="166" y="248"/>
                  </a:lnTo>
                  <a:lnTo>
                    <a:pt x="178" y="252"/>
                  </a:lnTo>
                  <a:lnTo>
                    <a:pt x="192" y="258"/>
                  </a:lnTo>
                  <a:lnTo>
                    <a:pt x="234" y="278"/>
                  </a:lnTo>
                  <a:lnTo>
                    <a:pt x="248" y="282"/>
                  </a:lnTo>
                  <a:lnTo>
                    <a:pt x="266" y="284"/>
                  </a:lnTo>
                  <a:lnTo>
                    <a:pt x="278" y="284"/>
                  </a:lnTo>
                  <a:lnTo>
                    <a:pt x="288" y="286"/>
                  </a:lnTo>
                  <a:lnTo>
                    <a:pt x="304" y="292"/>
                  </a:lnTo>
                  <a:lnTo>
                    <a:pt x="314" y="298"/>
                  </a:lnTo>
                  <a:lnTo>
                    <a:pt x="318" y="300"/>
                  </a:lnTo>
                  <a:lnTo>
                    <a:pt x="330" y="304"/>
                  </a:lnTo>
                  <a:lnTo>
                    <a:pt x="342" y="308"/>
                  </a:lnTo>
                  <a:lnTo>
                    <a:pt x="354" y="308"/>
                  </a:lnTo>
                  <a:lnTo>
                    <a:pt x="360" y="308"/>
                  </a:lnTo>
                  <a:lnTo>
                    <a:pt x="362" y="306"/>
                  </a:lnTo>
                  <a:lnTo>
                    <a:pt x="368" y="300"/>
                  </a:lnTo>
                  <a:lnTo>
                    <a:pt x="374" y="294"/>
                  </a:lnTo>
                  <a:lnTo>
                    <a:pt x="384" y="292"/>
                  </a:lnTo>
                  <a:lnTo>
                    <a:pt x="394" y="290"/>
                  </a:lnTo>
                  <a:lnTo>
                    <a:pt x="402" y="292"/>
                  </a:lnTo>
                  <a:lnTo>
                    <a:pt x="410" y="294"/>
                  </a:lnTo>
                  <a:lnTo>
                    <a:pt x="424" y="302"/>
                  </a:lnTo>
                  <a:lnTo>
                    <a:pt x="430" y="304"/>
                  </a:lnTo>
                  <a:lnTo>
                    <a:pt x="434" y="306"/>
                  </a:lnTo>
                  <a:lnTo>
                    <a:pt x="444" y="304"/>
                  </a:lnTo>
                  <a:lnTo>
                    <a:pt x="454" y="298"/>
                  </a:lnTo>
                  <a:lnTo>
                    <a:pt x="466" y="290"/>
                  </a:lnTo>
                  <a:lnTo>
                    <a:pt x="478" y="286"/>
                  </a:lnTo>
                  <a:lnTo>
                    <a:pt x="488" y="282"/>
                  </a:lnTo>
                  <a:lnTo>
                    <a:pt x="496" y="276"/>
                  </a:lnTo>
                  <a:lnTo>
                    <a:pt x="502" y="270"/>
                  </a:lnTo>
                  <a:lnTo>
                    <a:pt x="506" y="216"/>
                  </a:lnTo>
                  <a:lnTo>
                    <a:pt x="506" y="202"/>
                  </a:lnTo>
                  <a:lnTo>
                    <a:pt x="506" y="184"/>
                  </a:lnTo>
                  <a:lnTo>
                    <a:pt x="502" y="170"/>
                  </a:lnTo>
                  <a:lnTo>
                    <a:pt x="498" y="160"/>
                  </a:lnTo>
                  <a:lnTo>
                    <a:pt x="492" y="154"/>
                  </a:lnTo>
                  <a:lnTo>
                    <a:pt x="488" y="148"/>
                  </a:lnTo>
                  <a:lnTo>
                    <a:pt x="480" y="144"/>
                  </a:lnTo>
                  <a:lnTo>
                    <a:pt x="474" y="142"/>
                  </a:lnTo>
                  <a:lnTo>
                    <a:pt x="456" y="138"/>
                  </a:lnTo>
                  <a:lnTo>
                    <a:pt x="432" y="136"/>
                  </a:lnTo>
                  <a:lnTo>
                    <a:pt x="430" y="136"/>
                  </a:lnTo>
                  <a:lnTo>
                    <a:pt x="428" y="136"/>
                  </a:lnTo>
                  <a:lnTo>
                    <a:pt x="418" y="136"/>
                  </a:lnTo>
                  <a:lnTo>
                    <a:pt x="398" y="138"/>
                  </a:lnTo>
                  <a:lnTo>
                    <a:pt x="358" y="142"/>
                  </a:lnTo>
                  <a:lnTo>
                    <a:pt x="354" y="140"/>
                  </a:lnTo>
                  <a:lnTo>
                    <a:pt x="352" y="140"/>
                  </a:lnTo>
                  <a:lnTo>
                    <a:pt x="346" y="134"/>
                  </a:lnTo>
                  <a:lnTo>
                    <a:pt x="326" y="114"/>
                  </a:lnTo>
                  <a:lnTo>
                    <a:pt x="292" y="80"/>
                  </a:lnTo>
                  <a:lnTo>
                    <a:pt x="254" y="46"/>
                  </a:lnTo>
                  <a:lnTo>
                    <a:pt x="234" y="32"/>
                  </a:lnTo>
                  <a:lnTo>
                    <a:pt x="218" y="22"/>
                  </a:lnTo>
                  <a:lnTo>
                    <a:pt x="192" y="8"/>
                  </a:lnTo>
                  <a:lnTo>
                    <a:pt x="17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99" name="Freeform 105">
              <a:extLst>
                <a:ext uri="{FF2B5EF4-FFF2-40B4-BE49-F238E27FC236}">
                  <a16:creationId xmlns:a16="http://schemas.microsoft.com/office/drawing/2014/main" id="{ECB5FD13-B89D-453E-8C2B-191A43245EB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67225" y="2095501"/>
              <a:ext cx="533400" cy="320675"/>
            </a:xfrm>
            <a:custGeom>
              <a:avLst/>
              <a:gdLst>
                <a:gd name="T0" fmla="*/ 826611148 w 336"/>
                <a:gd name="T1" fmla="*/ 403224977 h 202"/>
                <a:gd name="T2" fmla="*/ 826611148 w 336"/>
                <a:gd name="T3" fmla="*/ 403224977 h 202"/>
                <a:gd name="T4" fmla="*/ 826611148 w 336"/>
                <a:gd name="T5" fmla="*/ 403224977 h 202"/>
                <a:gd name="T6" fmla="*/ 826611148 w 336"/>
                <a:gd name="T7" fmla="*/ 403224977 h 202"/>
                <a:gd name="T8" fmla="*/ 836691968 w 336"/>
                <a:gd name="T9" fmla="*/ 428426631 h 202"/>
                <a:gd name="T10" fmla="*/ 846772589 w 336"/>
                <a:gd name="T11" fmla="*/ 463708808 h 202"/>
                <a:gd name="T12" fmla="*/ 846772589 w 336"/>
                <a:gd name="T13" fmla="*/ 509071607 h 202"/>
                <a:gd name="T14" fmla="*/ 846772589 w 336"/>
                <a:gd name="T15" fmla="*/ 509071607 h 202"/>
                <a:gd name="T16" fmla="*/ 846772589 w 336"/>
                <a:gd name="T17" fmla="*/ 463708808 h 202"/>
                <a:gd name="T18" fmla="*/ 836691968 w 336"/>
                <a:gd name="T19" fmla="*/ 428426631 h 202"/>
                <a:gd name="T20" fmla="*/ 826611148 w 336"/>
                <a:gd name="T21" fmla="*/ 403224977 h 202"/>
                <a:gd name="T22" fmla="*/ 826611148 w 336"/>
                <a:gd name="T23" fmla="*/ 403224977 h 202"/>
                <a:gd name="T24" fmla="*/ 826611148 w 336"/>
                <a:gd name="T25" fmla="*/ 403224977 h 202"/>
                <a:gd name="T26" fmla="*/ 650200275 w 336"/>
                <a:gd name="T27" fmla="*/ 342741246 h 202"/>
                <a:gd name="T28" fmla="*/ 650200275 w 336"/>
                <a:gd name="T29" fmla="*/ 342741246 h 202"/>
                <a:gd name="T30" fmla="*/ 624998721 w 336"/>
                <a:gd name="T31" fmla="*/ 342741246 h 202"/>
                <a:gd name="T32" fmla="*/ 624998721 w 336"/>
                <a:gd name="T33" fmla="*/ 342741246 h 202"/>
                <a:gd name="T34" fmla="*/ 650200275 w 336"/>
                <a:gd name="T35" fmla="*/ 342741246 h 202"/>
                <a:gd name="T36" fmla="*/ 655240585 w 336"/>
                <a:gd name="T37" fmla="*/ 342741246 h 202"/>
                <a:gd name="T38" fmla="*/ 655240585 w 336"/>
                <a:gd name="T39" fmla="*/ 342741246 h 202"/>
                <a:gd name="T40" fmla="*/ 655240585 w 336"/>
                <a:gd name="T41" fmla="*/ 342741246 h 202"/>
                <a:gd name="T42" fmla="*/ 660280896 w 336"/>
                <a:gd name="T43" fmla="*/ 342741246 h 202"/>
                <a:gd name="T44" fmla="*/ 660280896 w 336"/>
                <a:gd name="T45" fmla="*/ 342741246 h 202"/>
                <a:gd name="T46" fmla="*/ 655240585 w 336"/>
                <a:gd name="T47" fmla="*/ 342741246 h 202"/>
                <a:gd name="T48" fmla="*/ 0 w 336"/>
                <a:gd name="T49" fmla="*/ 0 h 202"/>
                <a:gd name="T50" fmla="*/ 0 w 336"/>
                <a:gd name="T51" fmla="*/ 0 h 202"/>
                <a:gd name="T52" fmla="*/ 0 w 336"/>
                <a:gd name="T53" fmla="*/ 0 h 202"/>
                <a:gd name="T54" fmla="*/ 55443442 w 336"/>
                <a:gd name="T55" fmla="*/ 20161250 h 202"/>
                <a:gd name="T56" fmla="*/ 120967506 w 336"/>
                <a:gd name="T57" fmla="*/ 55443446 h 202"/>
                <a:gd name="T58" fmla="*/ 120967506 w 336"/>
                <a:gd name="T59" fmla="*/ 55443446 h 202"/>
                <a:gd name="T60" fmla="*/ 161289991 w 336"/>
                <a:gd name="T61" fmla="*/ 80645000 h 202"/>
                <a:gd name="T62" fmla="*/ 211693147 w 336"/>
                <a:gd name="T63" fmla="*/ 115927202 h 202"/>
                <a:gd name="T64" fmla="*/ 307459050 w 336"/>
                <a:gd name="T65" fmla="*/ 201612489 h 202"/>
                <a:gd name="T66" fmla="*/ 393144331 w 336"/>
                <a:gd name="T67" fmla="*/ 287297825 h 202"/>
                <a:gd name="T68" fmla="*/ 443547537 w 336"/>
                <a:gd name="T69" fmla="*/ 337700935 h 202"/>
                <a:gd name="T70" fmla="*/ 443547537 w 336"/>
                <a:gd name="T71" fmla="*/ 337700935 h 202"/>
                <a:gd name="T72" fmla="*/ 458668469 w 336"/>
                <a:gd name="T73" fmla="*/ 352821868 h 202"/>
                <a:gd name="T74" fmla="*/ 463708780 w 336"/>
                <a:gd name="T75" fmla="*/ 352821868 h 202"/>
                <a:gd name="T76" fmla="*/ 473789401 w 336"/>
                <a:gd name="T77" fmla="*/ 357862179 h 202"/>
                <a:gd name="T78" fmla="*/ 473789401 w 336"/>
                <a:gd name="T79" fmla="*/ 357862179 h 202"/>
                <a:gd name="T80" fmla="*/ 574595615 w 336"/>
                <a:gd name="T81" fmla="*/ 347781557 h 202"/>
                <a:gd name="T82" fmla="*/ 574595615 w 336"/>
                <a:gd name="T83" fmla="*/ 347781557 h 202"/>
                <a:gd name="T84" fmla="*/ 574595615 w 336"/>
                <a:gd name="T85" fmla="*/ 347781557 h 202"/>
                <a:gd name="T86" fmla="*/ 574595615 w 336"/>
                <a:gd name="T87" fmla="*/ 347781557 h 202"/>
                <a:gd name="T88" fmla="*/ 473789401 w 336"/>
                <a:gd name="T89" fmla="*/ 357862179 h 202"/>
                <a:gd name="T90" fmla="*/ 473789401 w 336"/>
                <a:gd name="T91" fmla="*/ 357862179 h 202"/>
                <a:gd name="T92" fmla="*/ 463708780 w 336"/>
                <a:gd name="T93" fmla="*/ 352821868 h 202"/>
                <a:gd name="T94" fmla="*/ 458668469 w 336"/>
                <a:gd name="T95" fmla="*/ 352821868 h 202"/>
                <a:gd name="T96" fmla="*/ 443547537 w 336"/>
                <a:gd name="T97" fmla="*/ 337700935 h 202"/>
                <a:gd name="T98" fmla="*/ 443547537 w 336"/>
                <a:gd name="T99" fmla="*/ 337700935 h 202"/>
                <a:gd name="T100" fmla="*/ 393144331 w 336"/>
                <a:gd name="T101" fmla="*/ 287297825 h 202"/>
                <a:gd name="T102" fmla="*/ 307459050 w 336"/>
                <a:gd name="T103" fmla="*/ 201612489 h 202"/>
                <a:gd name="T104" fmla="*/ 211693147 w 336"/>
                <a:gd name="T105" fmla="*/ 115927202 h 202"/>
                <a:gd name="T106" fmla="*/ 161289991 w 336"/>
                <a:gd name="T107" fmla="*/ 80645000 h 202"/>
                <a:gd name="T108" fmla="*/ 120967506 w 336"/>
                <a:gd name="T109" fmla="*/ 55443446 h 202"/>
                <a:gd name="T110" fmla="*/ 120967506 w 336"/>
                <a:gd name="T111" fmla="*/ 55443446 h 202"/>
                <a:gd name="T112" fmla="*/ 55443442 w 336"/>
                <a:gd name="T113" fmla="*/ 20161250 h 202"/>
                <a:gd name="T114" fmla="*/ 0 w 336"/>
                <a:gd name="T115" fmla="*/ 0 h 20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336"/>
                <a:gd name="T175" fmla="*/ 0 h 202"/>
                <a:gd name="T176" fmla="*/ 336 w 336"/>
                <a:gd name="T177" fmla="*/ 202 h 20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336" h="202">
                  <a:moveTo>
                    <a:pt x="328" y="160"/>
                  </a:moveTo>
                  <a:lnTo>
                    <a:pt x="328" y="160"/>
                  </a:lnTo>
                  <a:lnTo>
                    <a:pt x="332" y="170"/>
                  </a:lnTo>
                  <a:lnTo>
                    <a:pt x="336" y="184"/>
                  </a:lnTo>
                  <a:lnTo>
                    <a:pt x="336" y="202"/>
                  </a:lnTo>
                  <a:lnTo>
                    <a:pt x="336" y="184"/>
                  </a:lnTo>
                  <a:lnTo>
                    <a:pt x="332" y="170"/>
                  </a:lnTo>
                  <a:lnTo>
                    <a:pt x="328" y="160"/>
                  </a:lnTo>
                  <a:close/>
                  <a:moveTo>
                    <a:pt x="258" y="136"/>
                  </a:moveTo>
                  <a:lnTo>
                    <a:pt x="258" y="136"/>
                  </a:lnTo>
                  <a:lnTo>
                    <a:pt x="248" y="136"/>
                  </a:lnTo>
                  <a:lnTo>
                    <a:pt x="258" y="136"/>
                  </a:lnTo>
                  <a:close/>
                  <a:moveTo>
                    <a:pt x="260" y="136"/>
                  </a:moveTo>
                  <a:lnTo>
                    <a:pt x="260" y="136"/>
                  </a:lnTo>
                  <a:lnTo>
                    <a:pt x="262" y="136"/>
                  </a:lnTo>
                  <a:lnTo>
                    <a:pt x="260" y="136"/>
                  </a:lnTo>
                  <a:close/>
                  <a:moveTo>
                    <a:pt x="0" y="0"/>
                  </a:moveTo>
                  <a:lnTo>
                    <a:pt x="0" y="0"/>
                  </a:lnTo>
                  <a:lnTo>
                    <a:pt x="22" y="8"/>
                  </a:lnTo>
                  <a:lnTo>
                    <a:pt x="48" y="22"/>
                  </a:lnTo>
                  <a:lnTo>
                    <a:pt x="64" y="32"/>
                  </a:lnTo>
                  <a:lnTo>
                    <a:pt x="84" y="46"/>
                  </a:lnTo>
                  <a:lnTo>
                    <a:pt x="122" y="80"/>
                  </a:lnTo>
                  <a:lnTo>
                    <a:pt x="156" y="114"/>
                  </a:lnTo>
                  <a:lnTo>
                    <a:pt x="176" y="134"/>
                  </a:lnTo>
                  <a:lnTo>
                    <a:pt x="182" y="140"/>
                  </a:lnTo>
                  <a:lnTo>
                    <a:pt x="184" y="140"/>
                  </a:lnTo>
                  <a:lnTo>
                    <a:pt x="188" y="142"/>
                  </a:lnTo>
                  <a:lnTo>
                    <a:pt x="228" y="138"/>
                  </a:lnTo>
                  <a:lnTo>
                    <a:pt x="188" y="142"/>
                  </a:lnTo>
                  <a:lnTo>
                    <a:pt x="184" y="140"/>
                  </a:lnTo>
                  <a:lnTo>
                    <a:pt x="182" y="140"/>
                  </a:lnTo>
                  <a:lnTo>
                    <a:pt x="176" y="134"/>
                  </a:lnTo>
                  <a:lnTo>
                    <a:pt x="156" y="114"/>
                  </a:lnTo>
                  <a:lnTo>
                    <a:pt x="122" y="80"/>
                  </a:lnTo>
                  <a:lnTo>
                    <a:pt x="84" y="46"/>
                  </a:lnTo>
                  <a:lnTo>
                    <a:pt x="64" y="32"/>
                  </a:lnTo>
                  <a:lnTo>
                    <a:pt x="48" y="22"/>
                  </a:lnTo>
                  <a:lnTo>
                    <a:pt x="22" y="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200" name="Freeform 106">
              <a:extLst>
                <a:ext uri="{FF2B5EF4-FFF2-40B4-BE49-F238E27FC236}">
                  <a16:creationId xmlns:a16="http://schemas.microsoft.com/office/drawing/2014/main" id="{7A5C9584-01E0-4F44-B9F6-4567BD0974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7925" y="2349501"/>
              <a:ext cx="12700" cy="66675"/>
            </a:xfrm>
            <a:custGeom>
              <a:avLst/>
              <a:gdLst>
                <a:gd name="T0" fmla="*/ 0 w 8"/>
                <a:gd name="T1" fmla="*/ 0 h 42"/>
                <a:gd name="T2" fmla="*/ 0 w 8"/>
                <a:gd name="T3" fmla="*/ 0 h 42"/>
                <a:gd name="T4" fmla="*/ 0 w 8"/>
                <a:gd name="T5" fmla="*/ 0 h 42"/>
                <a:gd name="T6" fmla="*/ 0 w 8"/>
                <a:gd name="T7" fmla="*/ 0 h 42"/>
                <a:gd name="T8" fmla="*/ 10080623 w 8"/>
                <a:gd name="T9" fmla="*/ 25201560 h 42"/>
                <a:gd name="T10" fmla="*/ 20161247 w 8"/>
                <a:gd name="T11" fmla="*/ 60483753 h 42"/>
                <a:gd name="T12" fmla="*/ 20161247 w 8"/>
                <a:gd name="T13" fmla="*/ 105846574 h 42"/>
                <a:gd name="T14" fmla="*/ 20161247 w 8"/>
                <a:gd name="T15" fmla="*/ 105846574 h 42"/>
                <a:gd name="T16" fmla="*/ 20161247 w 8"/>
                <a:gd name="T17" fmla="*/ 60483753 h 42"/>
                <a:gd name="T18" fmla="*/ 10080623 w 8"/>
                <a:gd name="T19" fmla="*/ 25201560 h 42"/>
                <a:gd name="T20" fmla="*/ 0 w 8"/>
                <a:gd name="T21" fmla="*/ 0 h 42"/>
                <a:gd name="T22" fmla="*/ 0 w 8"/>
                <a:gd name="T23" fmla="*/ 0 h 42"/>
                <a:gd name="T24" fmla="*/ 0 w 8"/>
                <a:gd name="T25" fmla="*/ 0 h 4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"/>
                <a:gd name="T40" fmla="*/ 0 h 42"/>
                <a:gd name="T41" fmla="*/ 8 w 8"/>
                <a:gd name="T42" fmla="*/ 42 h 4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" h="42">
                  <a:moveTo>
                    <a:pt x="0" y="0"/>
                  </a:moveTo>
                  <a:lnTo>
                    <a:pt x="0" y="0"/>
                  </a:lnTo>
                  <a:lnTo>
                    <a:pt x="4" y="10"/>
                  </a:lnTo>
                  <a:lnTo>
                    <a:pt x="8" y="24"/>
                  </a:lnTo>
                  <a:lnTo>
                    <a:pt x="8" y="42"/>
                  </a:lnTo>
                  <a:lnTo>
                    <a:pt x="8" y="24"/>
                  </a:lnTo>
                  <a:lnTo>
                    <a:pt x="4" y="10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201" name="Rectangle 107">
              <a:extLst>
                <a:ext uri="{FF2B5EF4-FFF2-40B4-BE49-F238E27FC236}">
                  <a16:creationId xmlns:a16="http://schemas.microsoft.com/office/drawing/2014/main" id="{954FB6A2-EA10-479F-9B7D-7C0EABA2B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925" y="2311401"/>
              <a:ext cx="15875" cy="1588"/>
            </a:xfrm>
            <a:prstGeom prst="rect">
              <a:avLst/>
            </a:prstGeom>
            <a:grpFill/>
            <a:ln w="9525">
              <a:solidFill>
                <a:schemeClr val="bg1">
                  <a:lumMod val="9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202" name="Freeform 108">
              <a:extLst>
                <a:ext uri="{FF2B5EF4-FFF2-40B4-BE49-F238E27FC236}">
                  <a16:creationId xmlns:a16="http://schemas.microsoft.com/office/drawing/2014/main" id="{84F8E277-767F-40CE-9E99-440F37A826E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9975" y="2311401"/>
              <a:ext cx="3175" cy="1588"/>
            </a:xfrm>
            <a:custGeom>
              <a:avLst/>
              <a:gdLst>
                <a:gd name="T0" fmla="*/ 0 w 2"/>
                <a:gd name="T1" fmla="*/ 0 h 1588"/>
                <a:gd name="T2" fmla="*/ 0 w 2"/>
                <a:gd name="T3" fmla="*/ 0 h 1588"/>
                <a:gd name="T4" fmla="*/ 0 w 2"/>
                <a:gd name="T5" fmla="*/ 0 h 1588"/>
                <a:gd name="T6" fmla="*/ 5040312 w 2"/>
                <a:gd name="T7" fmla="*/ 0 h 1588"/>
                <a:gd name="T8" fmla="*/ 5040312 w 2"/>
                <a:gd name="T9" fmla="*/ 0 h 1588"/>
                <a:gd name="T10" fmla="*/ 0 w 2"/>
                <a:gd name="T11" fmla="*/ 0 h 15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"/>
                <a:gd name="T19" fmla="*/ 0 h 1588"/>
                <a:gd name="T20" fmla="*/ 2 w 2"/>
                <a:gd name="T21" fmla="*/ 1588 h 15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" h="1588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203" name="Freeform 109">
              <a:extLst>
                <a:ext uri="{FF2B5EF4-FFF2-40B4-BE49-F238E27FC236}">
                  <a16:creationId xmlns:a16="http://schemas.microsoft.com/office/drawing/2014/main" id="{7D200152-AC6E-4066-B9E7-55CF593439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7225" y="2095501"/>
              <a:ext cx="361950" cy="225425"/>
            </a:xfrm>
            <a:custGeom>
              <a:avLst/>
              <a:gdLst>
                <a:gd name="T0" fmla="*/ 0 w 228"/>
                <a:gd name="T1" fmla="*/ 0 h 142"/>
                <a:gd name="T2" fmla="*/ 0 w 228"/>
                <a:gd name="T3" fmla="*/ 0 h 142"/>
                <a:gd name="T4" fmla="*/ 0 w 228"/>
                <a:gd name="T5" fmla="*/ 0 h 142"/>
                <a:gd name="T6" fmla="*/ 55443447 w 228"/>
                <a:gd name="T7" fmla="*/ 20161248 h 142"/>
                <a:gd name="T8" fmla="*/ 120967517 w 228"/>
                <a:gd name="T9" fmla="*/ 55443438 h 142"/>
                <a:gd name="T10" fmla="*/ 120967517 w 228"/>
                <a:gd name="T11" fmla="*/ 55443438 h 142"/>
                <a:gd name="T12" fmla="*/ 161290006 w 228"/>
                <a:gd name="T13" fmla="*/ 80644990 h 142"/>
                <a:gd name="T14" fmla="*/ 211693168 w 228"/>
                <a:gd name="T15" fmla="*/ 115927187 h 142"/>
                <a:gd name="T16" fmla="*/ 307459079 w 228"/>
                <a:gd name="T17" fmla="*/ 201612463 h 142"/>
                <a:gd name="T18" fmla="*/ 393144369 w 228"/>
                <a:gd name="T19" fmla="*/ 287297788 h 142"/>
                <a:gd name="T20" fmla="*/ 443547580 w 228"/>
                <a:gd name="T21" fmla="*/ 337700892 h 142"/>
                <a:gd name="T22" fmla="*/ 443547580 w 228"/>
                <a:gd name="T23" fmla="*/ 337700892 h 142"/>
                <a:gd name="T24" fmla="*/ 458668513 w 228"/>
                <a:gd name="T25" fmla="*/ 352821823 h 142"/>
                <a:gd name="T26" fmla="*/ 463708824 w 228"/>
                <a:gd name="T27" fmla="*/ 352821823 h 142"/>
                <a:gd name="T28" fmla="*/ 473789447 w 228"/>
                <a:gd name="T29" fmla="*/ 357862133 h 142"/>
                <a:gd name="T30" fmla="*/ 473789447 w 228"/>
                <a:gd name="T31" fmla="*/ 357862133 h 142"/>
                <a:gd name="T32" fmla="*/ 574595670 w 228"/>
                <a:gd name="T33" fmla="*/ 347781512 h 142"/>
                <a:gd name="T34" fmla="*/ 574595670 w 228"/>
                <a:gd name="T35" fmla="*/ 347781512 h 142"/>
                <a:gd name="T36" fmla="*/ 574595670 w 228"/>
                <a:gd name="T37" fmla="*/ 347781512 h 142"/>
                <a:gd name="T38" fmla="*/ 574595670 w 228"/>
                <a:gd name="T39" fmla="*/ 347781512 h 142"/>
                <a:gd name="T40" fmla="*/ 473789447 w 228"/>
                <a:gd name="T41" fmla="*/ 357862133 h 142"/>
                <a:gd name="T42" fmla="*/ 473789447 w 228"/>
                <a:gd name="T43" fmla="*/ 357862133 h 142"/>
                <a:gd name="T44" fmla="*/ 463708824 w 228"/>
                <a:gd name="T45" fmla="*/ 352821823 h 142"/>
                <a:gd name="T46" fmla="*/ 458668513 w 228"/>
                <a:gd name="T47" fmla="*/ 352821823 h 142"/>
                <a:gd name="T48" fmla="*/ 443547580 w 228"/>
                <a:gd name="T49" fmla="*/ 337700892 h 142"/>
                <a:gd name="T50" fmla="*/ 443547580 w 228"/>
                <a:gd name="T51" fmla="*/ 337700892 h 142"/>
                <a:gd name="T52" fmla="*/ 393144369 w 228"/>
                <a:gd name="T53" fmla="*/ 287297788 h 142"/>
                <a:gd name="T54" fmla="*/ 307459079 w 228"/>
                <a:gd name="T55" fmla="*/ 201612463 h 142"/>
                <a:gd name="T56" fmla="*/ 211693168 w 228"/>
                <a:gd name="T57" fmla="*/ 115927187 h 142"/>
                <a:gd name="T58" fmla="*/ 161290006 w 228"/>
                <a:gd name="T59" fmla="*/ 80644990 h 142"/>
                <a:gd name="T60" fmla="*/ 120967517 w 228"/>
                <a:gd name="T61" fmla="*/ 55443438 h 142"/>
                <a:gd name="T62" fmla="*/ 120967517 w 228"/>
                <a:gd name="T63" fmla="*/ 55443438 h 142"/>
                <a:gd name="T64" fmla="*/ 55443447 w 228"/>
                <a:gd name="T65" fmla="*/ 20161248 h 142"/>
                <a:gd name="T66" fmla="*/ 0 w 228"/>
                <a:gd name="T67" fmla="*/ 0 h 14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28"/>
                <a:gd name="T103" fmla="*/ 0 h 142"/>
                <a:gd name="T104" fmla="*/ 228 w 228"/>
                <a:gd name="T105" fmla="*/ 142 h 14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28" h="142">
                  <a:moveTo>
                    <a:pt x="0" y="0"/>
                  </a:moveTo>
                  <a:lnTo>
                    <a:pt x="0" y="0"/>
                  </a:lnTo>
                  <a:lnTo>
                    <a:pt x="22" y="8"/>
                  </a:lnTo>
                  <a:lnTo>
                    <a:pt x="48" y="22"/>
                  </a:lnTo>
                  <a:lnTo>
                    <a:pt x="64" y="32"/>
                  </a:lnTo>
                  <a:lnTo>
                    <a:pt x="84" y="46"/>
                  </a:lnTo>
                  <a:lnTo>
                    <a:pt x="122" y="80"/>
                  </a:lnTo>
                  <a:lnTo>
                    <a:pt x="156" y="114"/>
                  </a:lnTo>
                  <a:lnTo>
                    <a:pt x="176" y="134"/>
                  </a:lnTo>
                  <a:lnTo>
                    <a:pt x="182" y="140"/>
                  </a:lnTo>
                  <a:lnTo>
                    <a:pt x="184" y="140"/>
                  </a:lnTo>
                  <a:lnTo>
                    <a:pt x="188" y="142"/>
                  </a:lnTo>
                  <a:lnTo>
                    <a:pt x="228" y="138"/>
                  </a:lnTo>
                  <a:lnTo>
                    <a:pt x="188" y="142"/>
                  </a:lnTo>
                  <a:lnTo>
                    <a:pt x="184" y="140"/>
                  </a:lnTo>
                  <a:lnTo>
                    <a:pt x="182" y="140"/>
                  </a:lnTo>
                  <a:lnTo>
                    <a:pt x="176" y="134"/>
                  </a:lnTo>
                  <a:lnTo>
                    <a:pt x="156" y="114"/>
                  </a:lnTo>
                  <a:lnTo>
                    <a:pt x="122" y="80"/>
                  </a:lnTo>
                  <a:lnTo>
                    <a:pt x="84" y="46"/>
                  </a:lnTo>
                  <a:lnTo>
                    <a:pt x="64" y="32"/>
                  </a:lnTo>
                  <a:lnTo>
                    <a:pt x="48" y="22"/>
                  </a:lnTo>
                  <a:lnTo>
                    <a:pt x="22" y="8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204" name="Freeform 78">
              <a:extLst>
                <a:ext uri="{FF2B5EF4-FFF2-40B4-BE49-F238E27FC236}">
                  <a16:creationId xmlns:a16="http://schemas.microsoft.com/office/drawing/2014/main" id="{7F0C63AB-00A3-4B49-B768-B424E48D6B1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8720" y="2947335"/>
              <a:ext cx="453439" cy="449923"/>
            </a:xfrm>
            <a:custGeom>
              <a:avLst/>
              <a:gdLst>
                <a:gd name="T0" fmla="*/ 95765917 w 258"/>
                <a:gd name="T1" fmla="*/ 0 h 256"/>
                <a:gd name="T2" fmla="*/ 90725607 w 258"/>
                <a:gd name="T3" fmla="*/ 0 h 256"/>
                <a:gd name="T4" fmla="*/ 60483746 w 258"/>
                <a:gd name="T5" fmla="*/ 25201557 h 256"/>
                <a:gd name="T6" fmla="*/ 40322493 w 258"/>
                <a:gd name="T7" fmla="*/ 70564366 h 256"/>
                <a:gd name="T8" fmla="*/ 30241873 w 258"/>
                <a:gd name="T9" fmla="*/ 136088422 h 256"/>
                <a:gd name="T10" fmla="*/ 15120937 w 258"/>
                <a:gd name="T11" fmla="*/ 161289973 h 256"/>
                <a:gd name="T12" fmla="*/ 0 w 258"/>
                <a:gd name="T13" fmla="*/ 211693123 h 256"/>
                <a:gd name="T14" fmla="*/ 0 w 258"/>
                <a:gd name="T15" fmla="*/ 236894674 h 256"/>
                <a:gd name="T16" fmla="*/ 0 w 258"/>
                <a:gd name="T17" fmla="*/ 292338085 h 256"/>
                <a:gd name="T18" fmla="*/ 20161247 w 258"/>
                <a:gd name="T19" fmla="*/ 337700876 h 256"/>
                <a:gd name="T20" fmla="*/ 70564366 w 258"/>
                <a:gd name="T21" fmla="*/ 378023356 h 256"/>
                <a:gd name="T22" fmla="*/ 136088423 w 258"/>
                <a:gd name="T23" fmla="*/ 433466867 h 256"/>
                <a:gd name="T24" fmla="*/ 151209353 w 258"/>
                <a:gd name="T25" fmla="*/ 448587797 h 256"/>
                <a:gd name="T26" fmla="*/ 171370594 w 258"/>
                <a:gd name="T27" fmla="*/ 478829658 h 256"/>
                <a:gd name="T28" fmla="*/ 196572144 w 258"/>
                <a:gd name="T29" fmla="*/ 493950588 h 256"/>
                <a:gd name="T30" fmla="*/ 272176845 w 258"/>
                <a:gd name="T31" fmla="*/ 519152138 h 256"/>
                <a:gd name="T32" fmla="*/ 322579947 w 258"/>
                <a:gd name="T33" fmla="*/ 539313379 h 256"/>
                <a:gd name="T34" fmla="*/ 357862117 w 258"/>
                <a:gd name="T35" fmla="*/ 559474619 h 256"/>
                <a:gd name="T36" fmla="*/ 468749039 w 258"/>
                <a:gd name="T37" fmla="*/ 604837410 h 256"/>
                <a:gd name="T38" fmla="*/ 554434311 w 258"/>
                <a:gd name="T39" fmla="*/ 630038961 h 256"/>
                <a:gd name="T40" fmla="*/ 564514931 w 258"/>
                <a:gd name="T41" fmla="*/ 645159891 h 256"/>
                <a:gd name="T42" fmla="*/ 569555241 w 258"/>
                <a:gd name="T43" fmla="*/ 645159891 h 256"/>
                <a:gd name="T44" fmla="*/ 574595552 w 258"/>
                <a:gd name="T45" fmla="*/ 645159891 h 256"/>
                <a:gd name="T46" fmla="*/ 579635862 w 258"/>
                <a:gd name="T47" fmla="*/ 645159891 h 256"/>
                <a:gd name="T48" fmla="*/ 604837412 w 258"/>
                <a:gd name="T49" fmla="*/ 630038961 h 256"/>
                <a:gd name="T50" fmla="*/ 635079273 w 258"/>
                <a:gd name="T51" fmla="*/ 589716480 h 256"/>
                <a:gd name="T52" fmla="*/ 645159893 w 258"/>
                <a:gd name="T53" fmla="*/ 564514929 h 256"/>
                <a:gd name="T54" fmla="*/ 650200203 w 258"/>
                <a:gd name="T55" fmla="*/ 539313379 h 256"/>
                <a:gd name="T56" fmla="*/ 635079273 w 258"/>
                <a:gd name="T57" fmla="*/ 468749037 h 256"/>
                <a:gd name="T58" fmla="*/ 594756792 w 258"/>
                <a:gd name="T59" fmla="*/ 403224907 h 256"/>
                <a:gd name="T60" fmla="*/ 493950590 w 258"/>
                <a:gd name="T61" fmla="*/ 292338085 h 256"/>
                <a:gd name="T62" fmla="*/ 463708729 w 258"/>
                <a:gd name="T63" fmla="*/ 267136534 h 256"/>
                <a:gd name="T64" fmla="*/ 357862117 w 258"/>
                <a:gd name="T65" fmla="*/ 196572143 h 256"/>
                <a:gd name="T66" fmla="*/ 252015605 w 258"/>
                <a:gd name="T67" fmla="*/ 126007802 h 256"/>
                <a:gd name="T68" fmla="*/ 221773744 w 258"/>
                <a:gd name="T69" fmla="*/ 100806227 h 256"/>
                <a:gd name="T70" fmla="*/ 161289973 w 258"/>
                <a:gd name="T71" fmla="*/ 35282183 h 256"/>
                <a:gd name="T72" fmla="*/ 110886872 w 258"/>
                <a:gd name="T73" fmla="*/ 0 h 256"/>
                <a:gd name="T74" fmla="*/ 110886872 w 258"/>
                <a:gd name="T75" fmla="*/ 0 h 256"/>
                <a:gd name="T76" fmla="*/ 95765917 w 258"/>
                <a:gd name="T77" fmla="*/ 0 h 25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58"/>
                <a:gd name="T118" fmla="*/ 0 h 256"/>
                <a:gd name="T119" fmla="*/ 258 w 258"/>
                <a:gd name="T120" fmla="*/ 256 h 25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58" h="256">
                  <a:moveTo>
                    <a:pt x="38" y="0"/>
                  </a:moveTo>
                  <a:lnTo>
                    <a:pt x="38" y="0"/>
                  </a:lnTo>
                  <a:lnTo>
                    <a:pt x="36" y="0"/>
                  </a:lnTo>
                  <a:lnTo>
                    <a:pt x="30" y="2"/>
                  </a:lnTo>
                  <a:lnTo>
                    <a:pt x="24" y="10"/>
                  </a:lnTo>
                  <a:lnTo>
                    <a:pt x="20" y="18"/>
                  </a:lnTo>
                  <a:lnTo>
                    <a:pt x="16" y="28"/>
                  </a:lnTo>
                  <a:lnTo>
                    <a:pt x="12" y="46"/>
                  </a:lnTo>
                  <a:lnTo>
                    <a:pt x="12" y="54"/>
                  </a:lnTo>
                  <a:lnTo>
                    <a:pt x="6" y="64"/>
                  </a:lnTo>
                  <a:lnTo>
                    <a:pt x="2" y="74"/>
                  </a:lnTo>
                  <a:lnTo>
                    <a:pt x="0" y="84"/>
                  </a:lnTo>
                  <a:lnTo>
                    <a:pt x="0" y="94"/>
                  </a:lnTo>
                  <a:lnTo>
                    <a:pt x="0" y="116"/>
                  </a:lnTo>
                  <a:lnTo>
                    <a:pt x="2" y="124"/>
                  </a:lnTo>
                  <a:lnTo>
                    <a:pt x="8" y="134"/>
                  </a:lnTo>
                  <a:lnTo>
                    <a:pt x="18" y="142"/>
                  </a:lnTo>
                  <a:lnTo>
                    <a:pt x="28" y="150"/>
                  </a:lnTo>
                  <a:lnTo>
                    <a:pt x="46" y="164"/>
                  </a:lnTo>
                  <a:lnTo>
                    <a:pt x="54" y="172"/>
                  </a:lnTo>
                  <a:lnTo>
                    <a:pt x="60" y="178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2" y="194"/>
                  </a:lnTo>
                  <a:lnTo>
                    <a:pt x="78" y="196"/>
                  </a:lnTo>
                  <a:lnTo>
                    <a:pt x="92" y="200"/>
                  </a:lnTo>
                  <a:lnTo>
                    <a:pt x="108" y="206"/>
                  </a:lnTo>
                  <a:lnTo>
                    <a:pt x="128" y="214"/>
                  </a:lnTo>
                  <a:lnTo>
                    <a:pt x="142" y="222"/>
                  </a:lnTo>
                  <a:lnTo>
                    <a:pt x="160" y="230"/>
                  </a:lnTo>
                  <a:lnTo>
                    <a:pt x="186" y="240"/>
                  </a:lnTo>
                  <a:lnTo>
                    <a:pt x="220" y="250"/>
                  </a:lnTo>
                  <a:lnTo>
                    <a:pt x="220" y="254"/>
                  </a:lnTo>
                  <a:lnTo>
                    <a:pt x="224" y="256"/>
                  </a:lnTo>
                  <a:lnTo>
                    <a:pt x="226" y="256"/>
                  </a:lnTo>
                  <a:lnTo>
                    <a:pt x="228" y="256"/>
                  </a:lnTo>
                  <a:lnTo>
                    <a:pt x="230" y="256"/>
                  </a:lnTo>
                  <a:lnTo>
                    <a:pt x="234" y="254"/>
                  </a:lnTo>
                  <a:lnTo>
                    <a:pt x="240" y="250"/>
                  </a:lnTo>
                  <a:lnTo>
                    <a:pt x="252" y="234"/>
                  </a:lnTo>
                  <a:lnTo>
                    <a:pt x="256" y="224"/>
                  </a:lnTo>
                  <a:lnTo>
                    <a:pt x="258" y="214"/>
                  </a:lnTo>
                  <a:lnTo>
                    <a:pt x="256" y="200"/>
                  </a:lnTo>
                  <a:lnTo>
                    <a:pt x="252" y="186"/>
                  </a:lnTo>
                  <a:lnTo>
                    <a:pt x="244" y="172"/>
                  </a:lnTo>
                  <a:lnTo>
                    <a:pt x="236" y="160"/>
                  </a:lnTo>
                  <a:lnTo>
                    <a:pt x="216" y="134"/>
                  </a:lnTo>
                  <a:lnTo>
                    <a:pt x="196" y="116"/>
                  </a:lnTo>
                  <a:lnTo>
                    <a:pt x="184" y="106"/>
                  </a:lnTo>
                  <a:lnTo>
                    <a:pt x="170" y="96"/>
                  </a:lnTo>
                  <a:lnTo>
                    <a:pt x="142" y="78"/>
                  </a:lnTo>
                  <a:lnTo>
                    <a:pt x="114" y="60"/>
                  </a:lnTo>
                  <a:lnTo>
                    <a:pt x="100" y="50"/>
                  </a:lnTo>
                  <a:lnTo>
                    <a:pt x="88" y="40"/>
                  </a:lnTo>
                  <a:lnTo>
                    <a:pt x="72" y="24"/>
                  </a:lnTo>
                  <a:lnTo>
                    <a:pt x="64" y="14"/>
                  </a:lnTo>
                  <a:lnTo>
                    <a:pt x="56" y="8"/>
                  </a:lnTo>
                  <a:lnTo>
                    <a:pt x="44" y="0"/>
                  </a:lnTo>
                  <a:lnTo>
                    <a:pt x="38" y="0"/>
                  </a:lnTo>
                </a:path>
              </a:pathLst>
            </a:custGeom>
            <a:grpFill/>
            <a:ln w="9525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205" name="Freeform 64">
              <a:extLst>
                <a:ext uri="{FF2B5EF4-FFF2-40B4-BE49-F238E27FC236}">
                  <a16:creationId xmlns:a16="http://schemas.microsoft.com/office/drawing/2014/main" id="{4ABCECBB-EB0F-4731-94B7-6B98FA83B47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8641" y="2777295"/>
              <a:ext cx="361786" cy="226720"/>
            </a:xfrm>
            <a:custGeom>
              <a:avLst/>
              <a:gdLst>
                <a:gd name="T0" fmla="*/ 277217174 w 150"/>
                <a:gd name="T1" fmla="*/ 0 h 94"/>
                <a:gd name="T2" fmla="*/ 262096243 w 150"/>
                <a:gd name="T3" fmla="*/ 0 h 94"/>
                <a:gd name="T4" fmla="*/ 211693138 w 150"/>
                <a:gd name="T5" fmla="*/ 30241878 h 94"/>
                <a:gd name="T6" fmla="*/ 206652778 w 150"/>
                <a:gd name="T7" fmla="*/ 30241878 h 94"/>
                <a:gd name="T8" fmla="*/ 201612468 w 150"/>
                <a:gd name="T9" fmla="*/ 30241878 h 94"/>
                <a:gd name="T10" fmla="*/ 181451226 w 150"/>
                <a:gd name="T11" fmla="*/ 45362810 h 94"/>
                <a:gd name="T12" fmla="*/ 151209363 w 150"/>
                <a:gd name="T13" fmla="*/ 65524066 h 94"/>
                <a:gd name="T14" fmla="*/ 110886879 w 150"/>
                <a:gd name="T15" fmla="*/ 70564377 h 94"/>
                <a:gd name="T16" fmla="*/ 105846569 w 150"/>
                <a:gd name="T17" fmla="*/ 70564377 h 94"/>
                <a:gd name="T18" fmla="*/ 90725613 w 150"/>
                <a:gd name="T19" fmla="*/ 75604688 h 94"/>
                <a:gd name="T20" fmla="*/ 45362806 w 150"/>
                <a:gd name="T21" fmla="*/ 60483755 h 94"/>
                <a:gd name="T22" fmla="*/ 45362806 w 150"/>
                <a:gd name="T23" fmla="*/ 60483755 h 94"/>
                <a:gd name="T24" fmla="*/ 35282186 w 150"/>
                <a:gd name="T25" fmla="*/ 50403121 h 94"/>
                <a:gd name="T26" fmla="*/ 25201558 w 150"/>
                <a:gd name="T27" fmla="*/ 50403121 h 94"/>
                <a:gd name="T28" fmla="*/ 25201558 w 150"/>
                <a:gd name="T29" fmla="*/ 50403121 h 94"/>
                <a:gd name="T30" fmla="*/ 25201558 w 150"/>
                <a:gd name="T31" fmla="*/ 50403121 h 94"/>
                <a:gd name="T32" fmla="*/ 15120938 w 150"/>
                <a:gd name="T33" fmla="*/ 50403121 h 94"/>
                <a:gd name="T34" fmla="*/ 15120938 w 150"/>
                <a:gd name="T35" fmla="*/ 50403121 h 94"/>
                <a:gd name="T36" fmla="*/ 0 w 150"/>
                <a:gd name="T37" fmla="*/ 65524066 h 94"/>
                <a:gd name="T38" fmla="*/ 5040312 w 150"/>
                <a:gd name="T39" fmla="*/ 75604688 h 94"/>
                <a:gd name="T40" fmla="*/ 30241875 w 150"/>
                <a:gd name="T41" fmla="*/ 105846578 h 94"/>
                <a:gd name="T42" fmla="*/ 45362806 w 150"/>
                <a:gd name="T43" fmla="*/ 120967510 h 94"/>
                <a:gd name="T44" fmla="*/ 90725613 w 150"/>
                <a:gd name="T45" fmla="*/ 141128754 h 94"/>
                <a:gd name="T46" fmla="*/ 115927190 w 150"/>
                <a:gd name="T47" fmla="*/ 161289997 h 94"/>
                <a:gd name="T48" fmla="*/ 211693138 w 150"/>
                <a:gd name="T49" fmla="*/ 226814088 h 94"/>
                <a:gd name="T50" fmla="*/ 211693138 w 150"/>
                <a:gd name="T51" fmla="*/ 226814088 h 94"/>
                <a:gd name="T52" fmla="*/ 211693138 w 150"/>
                <a:gd name="T53" fmla="*/ 226814088 h 94"/>
                <a:gd name="T54" fmla="*/ 236894690 w 150"/>
                <a:gd name="T55" fmla="*/ 236894710 h 94"/>
                <a:gd name="T56" fmla="*/ 241935001 w 150"/>
                <a:gd name="T57" fmla="*/ 236894710 h 94"/>
                <a:gd name="T58" fmla="*/ 262096243 w 150"/>
                <a:gd name="T59" fmla="*/ 231854399 h 94"/>
                <a:gd name="T60" fmla="*/ 332660589 w 150"/>
                <a:gd name="T61" fmla="*/ 196572173 h 94"/>
                <a:gd name="T62" fmla="*/ 378023383 w 150"/>
                <a:gd name="T63" fmla="*/ 161289997 h 94"/>
                <a:gd name="T64" fmla="*/ 378023383 w 150"/>
                <a:gd name="T65" fmla="*/ 151209376 h 94"/>
                <a:gd name="T66" fmla="*/ 372983072 w 150"/>
                <a:gd name="T67" fmla="*/ 131048132 h 94"/>
                <a:gd name="T68" fmla="*/ 357862141 w 150"/>
                <a:gd name="T69" fmla="*/ 110886889 h 94"/>
                <a:gd name="T70" fmla="*/ 342741210 w 150"/>
                <a:gd name="T71" fmla="*/ 105846578 h 94"/>
                <a:gd name="T72" fmla="*/ 317539658 w 150"/>
                <a:gd name="T73" fmla="*/ 70564377 h 94"/>
                <a:gd name="T74" fmla="*/ 302418726 w 150"/>
                <a:gd name="T75" fmla="*/ 30241878 h 94"/>
                <a:gd name="T76" fmla="*/ 302418726 w 150"/>
                <a:gd name="T77" fmla="*/ 30241878 h 94"/>
                <a:gd name="T78" fmla="*/ 302418726 w 150"/>
                <a:gd name="T79" fmla="*/ 25201561 h 94"/>
                <a:gd name="T80" fmla="*/ 297378416 w 150"/>
                <a:gd name="T81" fmla="*/ 15120939 h 94"/>
                <a:gd name="T82" fmla="*/ 282257484 w 150"/>
                <a:gd name="T83" fmla="*/ 0 h 94"/>
                <a:gd name="T84" fmla="*/ 277217174 w 150"/>
                <a:gd name="T85" fmla="*/ 0 h 9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50"/>
                <a:gd name="T130" fmla="*/ 0 h 94"/>
                <a:gd name="T131" fmla="*/ 150 w 150"/>
                <a:gd name="T132" fmla="*/ 94 h 9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50" h="94">
                  <a:moveTo>
                    <a:pt x="110" y="0"/>
                  </a:moveTo>
                  <a:lnTo>
                    <a:pt x="110" y="0"/>
                  </a:lnTo>
                  <a:lnTo>
                    <a:pt x="104" y="0"/>
                  </a:lnTo>
                  <a:lnTo>
                    <a:pt x="94" y="6"/>
                  </a:lnTo>
                  <a:lnTo>
                    <a:pt x="84" y="12"/>
                  </a:lnTo>
                  <a:lnTo>
                    <a:pt x="82" y="12"/>
                  </a:lnTo>
                  <a:lnTo>
                    <a:pt x="80" y="12"/>
                  </a:lnTo>
                  <a:lnTo>
                    <a:pt x="72" y="18"/>
                  </a:lnTo>
                  <a:lnTo>
                    <a:pt x="68" y="22"/>
                  </a:lnTo>
                  <a:lnTo>
                    <a:pt x="60" y="26"/>
                  </a:lnTo>
                  <a:lnTo>
                    <a:pt x="44" y="28"/>
                  </a:lnTo>
                  <a:lnTo>
                    <a:pt x="42" y="28"/>
                  </a:lnTo>
                  <a:lnTo>
                    <a:pt x="36" y="30"/>
                  </a:lnTo>
                  <a:lnTo>
                    <a:pt x="26" y="28"/>
                  </a:lnTo>
                  <a:lnTo>
                    <a:pt x="18" y="24"/>
                  </a:lnTo>
                  <a:lnTo>
                    <a:pt x="14" y="20"/>
                  </a:lnTo>
                  <a:lnTo>
                    <a:pt x="10" y="20"/>
                  </a:lnTo>
                  <a:lnTo>
                    <a:pt x="6" y="20"/>
                  </a:lnTo>
                  <a:lnTo>
                    <a:pt x="2" y="24"/>
                  </a:lnTo>
                  <a:lnTo>
                    <a:pt x="0" y="26"/>
                  </a:lnTo>
                  <a:lnTo>
                    <a:pt x="2" y="30"/>
                  </a:lnTo>
                  <a:lnTo>
                    <a:pt x="4" y="3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26" y="52"/>
                  </a:lnTo>
                  <a:lnTo>
                    <a:pt x="36" y="56"/>
                  </a:lnTo>
                  <a:lnTo>
                    <a:pt x="46" y="64"/>
                  </a:lnTo>
                  <a:lnTo>
                    <a:pt x="62" y="76"/>
                  </a:lnTo>
                  <a:lnTo>
                    <a:pt x="84" y="90"/>
                  </a:lnTo>
                  <a:lnTo>
                    <a:pt x="90" y="92"/>
                  </a:lnTo>
                  <a:lnTo>
                    <a:pt x="94" y="94"/>
                  </a:lnTo>
                  <a:lnTo>
                    <a:pt x="96" y="94"/>
                  </a:lnTo>
                  <a:lnTo>
                    <a:pt x="104" y="92"/>
                  </a:lnTo>
                  <a:lnTo>
                    <a:pt x="114" y="90"/>
                  </a:lnTo>
                  <a:lnTo>
                    <a:pt x="132" y="78"/>
                  </a:lnTo>
                  <a:lnTo>
                    <a:pt x="144" y="68"/>
                  </a:lnTo>
                  <a:lnTo>
                    <a:pt x="150" y="64"/>
                  </a:lnTo>
                  <a:lnTo>
                    <a:pt x="150" y="60"/>
                  </a:lnTo>
                  <a:lnTo>
                    <a:pt x="148" y="52"/>
                  </a:lnTo>
                  <a:lnTo>
                    <a:pt x="146" y="48"/>
                  </a:lnTo>
                  <a:lnTo>
                    <a:pt x="142" y="44"/>
                  </a:lnTo>
                  <a:lnTo>
                    <a:pt x="136" y="42"/>
                  </a:lnTo>
                  <a:lnTo>
                    <a:pt x="130" y="36"/>
                  </a:lnTo>
                  <a:lnTo>
                    <a:pt x="126" y="28"/>
                  </a:lnTo>
                  <a:lnTo>
                    <a:pt x="120" y="12"/>
                  </a:lnTo>
                  <a:lnTo>
                    <a:pt x="120" y="10"/>
                  </a:lnTo>
                  <a:lnTo>
                    <a:pt x="118" y="6"/>
                  </a:lnTo>
                  <a:lnTo>
                    <a:pt x="116" y="2"/>
                  </a:lnTo>
                  <a:lnTo>
                    <a:pt x="112" y="0"/>
                  </a:lnTo>
                  <a:lnTo>
                    <a:pt x="110" y="0"/>
                  </a:lnTo>
                </a:path>
              </a:pathLst>
            </a:custGeom>
            <a:grpFill/>
            <a:ln w="9525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</p:grpSp>
      <p:sp>
        <p:nvSpPr>
          <p:cNvPr id="29" name="Elipse 28">
            <a:extLst>
              <a:ext uri="{FF2B5EF4-FFF2-40B4-BE49-F238E27FC236}">
                <a16:creationId xmlns:a16="http://schemas.microsoft.com/office/drawing/2014/main" id="{D3577E02-1C16-4EB3-9194-FD2A9716A991}"/>
              </a:ext>
            </a:extLst>
          </p:cNvPr>
          <p:cNvSpPr/>
          <p:nvPr/>
        </p:nvSpPr>
        <p:spPr>
          <a:xfrm>
            <a:off x="3062133" y="4583736"/>
            <a:ext cx="176598" cy="175020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tint val="66000"/>
                  <a:satMod val="160000"/>
                </a:schemeClr>
              </a:gs>
              <a:gs pos="50000">
                <a:schemeClr val="tx1">
                  <a:lumMod val="85000"/>
                  <a:lumOff val="15000"/>
                  <a:tint val="44500"/>
                  <a:satMod val="160000"/>
                </a:schemeClr>
              </a:gs>
              <a:gs pos="100000">
                <a:schemeClr val="tx1">
                  <a:lumMod val="85000"/>
                  <a:lumOff val="1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6" name="Elipse 205">
            <a:extLst>
              <a:ext uri="{FF2B5EF4-FFF2-40B4-BE49-F238E27FC236}">
                <a16:creationId xmlns:a16="http://schemas.microsoft.com/office/drawing/2014/main" id="{A6989E8A-B581-4FEF-9577-8E85804B52D3}"/>
              </a:ext>
            </a:extLst>
          </p:cNvPr>
          <p:cNvSpPr/>
          <p:nvPr/>
        </p:nvSpPr>
        <p:spPr>
          <a:xfrm>
            <a:off x="5797433" y="4683475"/>
            <a:ext cx="176598" cy="175020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tint val="66000"/>
                  <a:satMod val="160000"/>
                </a:schemeClr>
              </a:gs>
              <a:gs pos="50000">
                <a:schemeClr val="tx1">
                  <a:lumMod val="85000"/>
                  <a:lumOff val="15000"/>
                  <a:tint val="44500"/>
                  <a:satMod val="160000"/>
                </a:schemeClr>
              </a:gs>
              <a:gs pos="100000">
                <a:schemeClr val="tx1">
                  <a:lumMod val="85000"/>
                  <a:lumOff val="1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7" name="Elipse 206">
            <a:extLst>
              <a:ext uri="{FF2B5EF4-FFF2-40B4-BE49-F238E27FC236}">
                <a16:creationId xmlns:a16="http://schemas.microsoft.com/office/drawing/2014/main" id="{C31FF30D-D383-4065-9E78-D8B427377A79}"/>
              </a:ext>
            </a:extLst>
          </p:cNvPr>
          <p:cNvSpPr/>
          <p:nvPr/>
        </p:nvSpPr>
        <p:spPr>
          <a:xfrm>
            <a:off x="6196422" y="6504877"/>
            <a:ext cx="176598" cy="175020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tint val="66000"/>
                  <a:satMod val="160000"/>
                </a:schemeClr>
              </a:gs>
              <a:gs pos="50000">
                <a:schemeClr val="tx1">
                  <a:lumMod val="85000"/>
                  <a:lumOff val="15000"/>
                  <a:tint val="44500"/>
                  <a:satMod val="160000"/>
                </a:schemeClr>
              </a:gs>
              <a:gs pos="100000">
                <a:schemeClr val="tx1">
                  <a:lumMod val="85000"/>
                  <a:lumOff val="1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8" name="Elipse 207">
            <a:extLst>
              <a:ext uri="{FF2B5EF4-FFF2-40B4-BE49-F238E27FC236}">
                <a16:creationId xmlns:a16="http://schemas.microsoft.com/office/drawing/2014/main" id="{7FFB3D5F-C3B2-43ED-8D3B-1E6A19E932FE}"/>
              </a:ext>
            </a:extLst>
          </p:cNvPr>
          <p:cNvSpPr/>
          <p:nvPr/>
        </p:nvSpPr>
        <p:spPr>
          <a:xfrm>
            <a:off x="5099262" y="2822445"/>
            <a:ext cx="176598" cy="175020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tint val="66000"/>
                  <a:satMod val="160000"/>
                </a:schemeClr>
              </a:gs>
              <a:gs pos="50000">
                <a:schemeClr val="tx1">
                  <a:lumMod val="85000"/>
                  <a:lumOff val="15000"/>
                  <a:tint val="44500"/>
                  <a:satMod val="160000"/>
                </a:schemeClr>
              </a:gs>
              <a:gs pos="100000">
                <a:schemeClr val="tx1">
                  <a:lumMod val="85000"/>
                  <a:lumOff val="1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10" name="Elipse 209">
            <a:extLst>
              <a:ext uri="{FF2B5EF4-FFF2-40B4-BE49-F238E27FC236}">
                <a16:creationId xmlns:a16="http://schemas.microsoft.com/office/drawing/2014/main" id="{DC9F750D-A5F2-4C36-BA01-8335F3AE6DB3}"/>
              </a:ext>
            </a:extLst>
          </p:cNvPr>
          <p:cNvSpPr/>
          <p:nvPr/>
        </p:nvSpPr>
        <p:spPr>
          <a:xfrm>
            <a:off x="5373740" y="2032401"/>
            <a:ext cx="176598" cy="175020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tint val="66000"/>
                  <a:satMod val="160000"/>
                </a:schemeClr>
              </a:gs>
              <a:gs pos="50000">
                <a:schemeClr val="tx1">
                  <a:lumMod val="85000"/>
                  <a:lumOff val="15000"/>
                  <a:tint val="44500"/>
                  <a:satMod val="160000"/>
                </a:schemeClr>
              </a:gs>
              <a:gs pos="100000">
                <a:schemeClr val="tx1">
                  <a:lumMod val="85000"/>
                  <a:lumOff val="1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11" name="Elipse 210">
            <a:extLst>
              <a:ext uri="{FF2B5EF4-FFF2-40B4-BE49-F238E27FC236}">
                <a16:creationId xmlns:a16="http://schemas.microsoft.com/office/drawing/2014/main" id="{E8C5EABB-EB01-491A-88D2-C90E4DA1D47A}"/>
              </a:ext>
            </a:extLst>
          </p:cNvPr>
          <p:cNvSpPr/>
          <p:nvPr/>
        </p:nvSpPr>
        <p:spPr>
          <a:xfrm>
            <a:off x="2490706" y="5488321"/>
            <a:ext cx="176598" cy="175020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tint val="66000"/>
                  <a:satMod val="160000"/>
                </a:schemeClr>
              </a:gs>
              <a:gs pos="50000">
                <a:schemeClr val="tx1">
                  <a:lumMod val="85000"/>
                  <a:lumOff val="15000"/>
                  <a:tint val="44500"/>
                  <a:satMod val="160000"/>
                </a:schemeClr>
              </a:gs>
              <a:gs pos="100000">
                <a:schemeClr val="tx1">
                  <a:lumMod val="85000"/>
                  <a:lumOff val="1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0" name="Forma libre: forma 29">
            <a:extLst>
              <a:ext uri="{FF2B5EF4-FFF2-40B4-BE49-F238E27FC236}">
                <a16:creationId xmlns:a16="http://schemas.microsoft.com/office/drawing/2014/main" id="{8081CDD7-0A1B-4E58-BBC5-F467D0380E89}"/>
              </a:ext>
            </a:extLst>
          </p:cNvPr>
          <p:cNvSpPr/>
          <p:nvPr/>
        </p:nvSpPr>
        <p:spPr>
          <a:xfrm>
            <a:off x="3240350" y="4648246"/>
            <a:ext cx="2583401" cy="237452"/>
          </a:xfrm>
          <a:custGeom>
            <a:avLst/>
            <a:gdLst>
              <a:gd name="connsiteX0" fmla="*/ 2583401 w 2583401"/>
              <a:gd name="connsiteY0" fmla="*/ 163451 h 237452"/>
              <a:gd name="connsiteX1" fmla="*/ 1837677 w 2583401"/>
              <a:gd name="connsiteY1" fmla="*/ 234472 h 237452"/>
              <a:gd name="connsiteX2" fmla="*/ 719091 w 2583401"/>
              <a:gd name="connsiteY2" fmla="*/ 74674 h 237452"/>
              <a:gd name="connsiteX3" fmla="*/ 0 w 2583401"/>
              <a:gd name="connsiteY3" fmla="*/ 12531 h 237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3401" h="237452">
                <a:moveTo>
                  <a:pt x="2583401" y="163451"/>
                </a:moveTo>
                <a:cubicBezTo>
                  <a:pt x="2365898" y="206359"/>
                  <a:pt x="2148395" y="249268"/>
                  <a:pt x="1837677" y="234472"/>
                </a:cubicBezTo>
                <a:cubicBezTo>
                  <a:pt x="1526959" y="219676"/>
                  <a:pt x="1025370" y="111664"/>
                  <a:pt x="719091" y="74674"/>
                </a:cubicBezTo>
                <a:cubicBezTo>
                  <a:pt x="412812" y="37684"/>
                  <a:pt x="105052" y="-27418"/>
                  <a:pt x="0" y="12531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A36743C5-60A3-4550-AEF8-5CFD34CA2C64}"/>
              </a:ext>
            </a:extLst>
          </p:cNvPr>
          <p:cNvSpPr txBox="1"/>
          <p:nvPr/>
        </p:nvSpPr>
        <p:spPr>
          <a:xfrm>
            <a:off x="3572996" y="4856076"/>
            <a:ext cx="15183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100" dirty="0"/>
              <a:t>SAIL </a:t>
            </a:r>
            <a:r>
              <a:rPr lang="ca-ES" sz="1100" dirty="0" err="1"/>
              <a:t>Submarine</a:t>
            </a:r>
            <a:r>
              <a:rPr lang="ca-ES" sz="1100" dirty="0"/>
              <a:t> System</a:t>
            </a:r>
            <a:endParaRPr lang="es-ES_tradnl" sz="1100" dirty="0"/>
          </a:p>
        </p:txBody>
      </p:sp>
      <p:sp>
        <p:nvSpPr>
          <p:cNvPr id="38" name="Forma libre: forma 37">
            <a:extLst>
              <a:ext uri="{FF2B5EF4-FFF2-40B4-BE49-F238E27FC236}">
                <a16:creationId xmlns:a16="http://schemas.microsoft.com/office/drawing/2014/main" id="{36680C31-F00B-4196-8BA7-8451E2E3AB7F}"/>
              </a:ext>
            </a:extLst>
          </p:cNvPr>
          <p:cNvSpPr/>
          <p:nvPr/>
        </p:nvSpPr>
        <p:spPr>
          <a:xfrm>
            <a:off x="4642396" y="2991775"/>
            <a:ext cx="1190233" cy="1832580"/>
          </a:xfrm>
          <a:custGeom>
            <a:avLst/>
            <a:gdLst>
              <a:gd name="connsiteX0" fmla="*/ 488897 w 1190233"/>
              <a:gd name="connsiteY0" fmla="*/ 0 h 1832580"/>
              <a:gd name="connsiteX1" fmla="*/ 160423 w 1190233"/>
              <a:gd name="connsiteY1" fmla="*/ 532660 h 1832580"/>
              <a:gd name="connsiteX2" fmla="*/ 625 w 1190233"/>
              <a:gd name="connsiteY2" fmla="*/ 1189608 h 1832580"/>
              <a:gd name="connsiteX3" fmla="*/ 213689 w 1190233"/>
              <a:gd name="connsiteY3" fmla="*/ 1651246 h 1832580"/>
              <a:gd name="connsiteX4" fmla="*/ 693084 w 1190233"/>
              <a:gd name="connsiteY4" fmla="*/ 1828800 h 1832580"/>
              <a:gd name="connsiteX5" fmla="*/ 1190233 w 1190233"/>
              <a:gd name="connsiteY5" fmla="*/ 1775534 h 1832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0233" h="1832580">
                <a:moveTo>
                  <a:pt x="488897" y="0"/>
                </a:moveTo>
                <a:cubicBezTo>
                  <a:pt x="365349" y="167196"/>
                  <a:pt x="241802" y="334392"/>
                  <a:pt x="160423" y="532660"/>
                </a:cubicBezTo>
                <a:cubicBezTo>
                  <a:pt x="79044" y="730928"/>
                  <a:pt x="-8253" y="1003177"/>
                  <a:pt x="625" y="1189608"/>
                </a:cubicBezTo>
                <a:cubicBezTo>
                  <a:pt x="9503" y="1376039"/>
                  <a:pt x="98279" y="1544714"/>
                  <a:pt x="213689" y="1651246"/>
                </a:cubicBezTo>
                <a:cubicBezTo>
                  <a:pt x="329099" y="1757778"/>
                  <a:pt x="530327" y="1808085"/>
                  <a:pt x="693084" y="1828800"/>
                </a:cubicBezTo>
                <a:cubicBezTo>
                  <a:pt x="855841" y="1849515"/>
                  <a:pt x="1110334" y="1778493"/>
                  <a:pt x="1190233" y="1775534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_tradnl"/>
          </a:p>
        </p:txBody>
      </p:sp>
      <p:sp>
        <p:nvSpPr>
          <p:cNvPr id="42" name="Forma libre: forma 41">
            <a:extLst>
              <a:ext uri="{FF2B5EF4-FFF2-40B4-BE49-F238E27FC236}">
                <a16:creationId xmlns:a16="http://schemas.microsoft.com/office/drawing/2014/main" id="{97919F4E-F26D-4617-9EF3-86EDF57AE09C}"/>
              </a:ext>
            </a:extLst>
          </p:cNvPr>
          <p:cNvSpPr/>
          <p:nvPr/>
        </p:nvSpPr>
        <p:spPr>
          <a:xfrm>
            <a:off x="5760261" y="4829452"/>
            <a:ext cx="445230" cy="1740024"/>
          </a:xfrm>
          <a:custGeom>
            <a:avLst/>
            <a:gdLst>
              <a:gd name="connsiteX0" fmla="*/ 19102 w 445230"/>
              <a:gd name="connsiteY0" fmla="*/ 0 h 1740024"/>
              <a:gd name="connsiteX1" fmla="*/ 10224 w 445230"/>
              <a:gd name="connsiteY1" fmla="*/ 363985 h 1740024"/>
              <a:gd name="connsiteX2" fmla="*/ 143389 w 445230"/>
              <a:gd name="connsiteY2" fmla="*/ 701336 h 1740024"/>
              <a:gd name="connsiteX3" fmla="*/ 116756 w 445230"/>
              <a:gd name="connsiteY3" fmla="*/ 1162975 h 1740024"/>
              <a:gd name="connsiteX4" fmla="*/ 205533 w 445230"/>
              <a:gd name="connsiteY4" fmla="*/ 1393795 h 1740024"/>
              <a:gd name="connsiteX5" fmla="*/ 445230 w 445230"/>
              <a:gd name="connsiteY5" fmla="*/ 1740024 h 1740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5230" h="1740024">
                <a:moveTo>
                  <a:pt x="19102" y="0"/>
                </a:moveTo>
                <a:cubicBezTo>
                  <a:pt x="4305" y="123548"/>
                  <a:pt x="-10491" y="247096"/>
                  <a:pt x="10224" y="363985"/>
                </a:cubicBezTo>
                <a:cubicBezTo>
                  <a:pt x="30939" y="480874"/>
                  <a:pt x="125634" y="568171"/>
                  <a:pt x="143389" y="701336"/>
                </a:cubicBezTo>
                <a:cubicBezTo>
                  <a:pt x="161144" y="834501"/>
                  <a:pt x="106399" y="1047565"/>
                  <a:pt x="116756" y="1162975"/>
                </a:cubicBezTo>
                <a:cubicBezTo>
                  <a:pt x="127113" y="1278385"/>
                  <a:pt x="150787" y="1297620"/>
                  <a:pt x="205533" y="1393795"/>
                </a:cubicBezTo>
                <a:cubicBezTo>
                  <a:pt x="260279" y="1489970"/>
                  <a:pt x="366811" y="1670482"/>
                  <a:pt x="445230" y="1740024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a-ES"/>
              <a:t>º</a:t>
            </a:r>
            <a:endParaRPr lang="es-ES_tradnl" dirty="0"/>
          </a:p>
        </p:txBody>
      </p:sp>
      <p:sp>
        <p:nvSpPr>
          <p:cNvPr id="212" name="CuadroTexto 211">
            <a:extLst>
              <a:ext uri="{FF2B5EF4-FFF2-40B4-BE49-F238E27FC236}">
                <a16:creationId xmlns:a16="http://schemas.microsoft.com/office/drawing/2014/main" id="{51EC3ADF-1B42-4ABE-84EA-83C2E5BC9467}"/>
              </a:ext>
            </a:extLst>
          </p:cNvPr>
          <p:cNvSpPr txBox="1"/>
          <p:nvPr/>
        </p:nvSpPr>
        <p:spPr>
          <a:xfrm>
            <a:off x="4215561" y="3908065"/>
            <a:ext cx="4303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200" dirty="0"/>
              <a:t>ACE</a:t>
            </a:r>
            <a:endParaRPr lang="es-ES_tradnl" sz="1200" dirty="0"/>
          </a:p>
        </p:txBody>
      </p:sp>
      <p:sp>
        <p:nvSpPr>
          <p:cNvPr id="213" name="CuadroTexto 212">
            <a:extLst>
              <a:ext uri="{FF2B5EF4-FFF2-40B4-BE49-F238E27FC236}">
                <a16:creationId xmlns:a16="http://schemas.microsoft.com/office/drawing/2014/main" id="{04E21576-4E92-4B7D-8CA2-722E1189444B}"/>
              </a:ext>
            </a:extLst>
          </p:cNvPr>
          <p:cNvSpPr txBox="1"/>
          <p:nvPr/>
        </p:nvSpPr>
        <p:spPr>
          <a:xfrm>
            <a:off x="5469025" y="5815252"/>
            <a:ext cx="4303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200" dirty="0"/>
              <a:t>ACE</a:t>
            </a:r>
            <a:endParaRPr lang="es-ES_tradnl" sz="1200" dirty="0"/>
          </a:p>
        </p:txBody>
      </p:sp>
      <p:sp>
        <p:nvSpPr>
          <p:cNvPr id="214" name="Forma libre: forma 213">
            <a:extLst>
              <a:ext uri="{FF2B5EF4-FFF2-40B4-BE49-F238E27FC236}">
                <a16:creationId xmlns:a16="http://schemas.microsoft.com/office/drawing/2014/main" id="{56E6FFEE-3095-4E73-8976-58A9501ACBC7}"/>
              </a:ext>
            </a:extLst>
          </p:cNvPr>
          <p:cNvSpPr/>
          <p:nvPr/>
        </p:nvSpPr>
        <p:spPr>
          <a:xfrm>
            <a:off x="5021924" y="2166151"/>
            <a:ext cx="384577" cy="692459"/>
          </a:xfrm>
          <a:custGeom>
            <a:avLst/>
            <a:gdLst>
              <a:gd name="connsiteX0" fmla="*/ 384577 w 384577"/>
              <a:gd name="connsiteY0" fmla="*/ 0 h 692459"/>
              <a:gd name="connsiteX1" fmla="*/ 38348 w 384577"/>
              <a:gd name="connsiteY1" fmla="*/ 142043 h 692459"/>
              <a:gd name="connsiteX2" fmla="*/ 20593 w 384577"/>
              <a:gd name="connsiteY2" fmla="*/ 506028 h 692459"/>
              <a:gd name="connsiteX3" fmla="*/ 144880 w 384577"/>
              <a:gd name="connsiteY3" fmla="*/ 692459 h 692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577" h="692459">
                <a:moveTo>
                  <a:pt x="384577" y="0"/>
                </a:moveTo>
                <a:cubicBezTo>
                  <a:pt x="241794" y="28852"/>
                  <a:pt x="99012" y="57705"/>
                  <a:pt x="38348" y="142043"/>
                </a:cubicBezTo>
                <a:cubicBezTo>
                  <a:pt x="-22316" y="226381"/>
                  <a:pt x="2838" y="414292"/>
                  <a:pt x="20593" y="506028"/>
                </a:cubicBezTo>
                <a:cubicBezTo>
                  <a:pt x="38348" y="597764"/>
                  <a:pt x="211463" y="608121"/>
                  <a:pt x="144880" y="692459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_tradnl"/>
          </a:p>
        </p:txBody>
      </p:sp>
      <p:sp>
        <p:nvSpPr>
          <p:cNvPr id="215" name="Forma libre: forma 214">
            <a:extLst>
              <a:ext uri="{FF2B5EF4-FFF2-40B4-BE49-F238E27FC236}">
                <a16:creationId xmlns:a16="http://schemas.microsoft.com/office/drawing/2014/main" id="{0E8F3C52-4743-4EB1-B6AF-A740E6A20B72}"/>
              </a:ext>
            </a:extLst>
          </p:cNvPr>
          <p:cNvSpPr/>
          <p:nvPr/>
        </p:nvSpPr>
        <p:spPr>
          <a:xfrm>
            <a:off x="2645546" y="4716236"/>
            <a:ext cx="653099" cy="999907"/>
          </a:xfrm>
          <a:custGeom>
            <a:avLst/>
            <a:gdLst>
              <a:gd name="connsiteX0" fmla="*/ 585926 w 653099"/>
              <a:gd name="connsiteY0" fmla="*/ 33317 h 999907"/>
              <a:gd name="connsiteX1" fmla="*/ 630314 w 653099"/>
              <a:gd name="connsiteY1" fmla="*/ 59950 h 999907"/>
              <a:gd name="connsiteX2" fmla="*/ 630314 w 653099"/>
              <a:gd name="connsiteY2" fmla="*/ 583733 h 999907"/>
              <a:gd name="connsiteX3" fmla="*/ 346229 w 653099"/>
              <a:gd name="connsiteY3" fmla="*/ 974350 h 999907"/>
              <a:gd name="connsiteX4" fmla="*/ 0 w 653099"/>
              <a:gd name="connsiteY4" fmla="*/ 929962 h 999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3099" h="999907">
                <a:moveTo>
                  <a:pt x="585926" y="33317"/>
                </a:moveTo>
                <a:cubicBezTo>
                  <a:pt x="604421" y="765"/>
                  <a:pt x="622916" y="-31786"/>
                  <a:pt x="630314" y="59950"/>
                </a:cubicBezTo>
                <a:cubicBezTo>
                  <a:pt x="637712" y="151686"/>
                  <a:pt x="677661" y="431333"/>
                  <a:pt x="630314" y="583733"/>
                </a:cubicBezTo>
                <a:cubicBezTo>
                  <a:pt x="582967" y="736133"/>
                  <a:pt x="451281" y="916645"/>
                  <a:pt x="346229" y="974350"/>
                </a:cubicBezTo>
                <a:cubicBezTo>
                  <a:pt x="241177" y="1032055"/>
                  <a:pt x="120588" y="981008"/>
                  <a:pt x="0" y="929962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_tradnl"/>
          </a:p>
        </p:txBody>
      </p:sp>
      <p:sp>
        <p:nvSpPr>
          <p:cNvPr id="216" name="CuadroTexto 215">
            <a:extLst>
              <a:ext uri="{FF2B5EF4-FFF2-40B4-BE49-F238E27FC236}">
                <a16:creationId xmlns:a16="http://schemas.microsoft.com/office/drawing/2014/main" id="{3919184D-F69B-4CBC-BADC-EC8B2C158A4D}"/>
              </a:ext>
            </a:extLst>
          </p:cNvPr>
          <p:cNvSpPr txBox="1"/>
          <p:nvPr/>
        </p:nvSpPr>
        <p:spPr>
          <a:xfrm>
            <a:off x="3127461" y="4380927"/>
            <a:ext cx="753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200" dirty="0"/>
              <a:t>Fortaleza</a:t>
            </a:r>
            <a:endParaRPr lang="es-ES_tradnl" sz="1200" dirty="0"/>
          </a:p>
        </p:txBody>
      </p:sp>
      <p:sp>
        <p:nvSpPr>
          <p:cNvPr id="217" name="CuadroTexto 216">
            <a:extLst>
              <a:ext uri="{FF2B5EF4-FFF2-40B4-BE49-F238E27FC236}">
                <a16:creationId xmlns:a16="http://schemas.microsoft.com/office/drawing/2014/main" id="{3BABD6CE-19FC-42F4-8A48-8F52457065DB}"/>
              </a:ext>
            </a:extLst>
          </p:cNvPr>
          <p:cNvSpPr txBox="1"/>
          <p:nvPr/>
        </p:nvSpPr>
        <p:spPr>
          <a:xfrm>
            <a:off x="2457827" y="5744101"/>
            <a:ext cx="10384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200" dirty="0"/>
              <a:t>Sao Paulo </a:t>
            </a:r>
          </a:p>
          <a:p>
            <a:r>
              <a:rPr lang="ca-ES" sz="1200" dirty="0" err="1"/>
              <a:t>Equinix</a:t>
            </a:r>
            <a:r>
              <a:rPr lang="ca-ES" sz="1200" dirty="0"/>
              <a:t> SP2/3</a:t>
            </a:r>
            <a:endParaRPr lang="es-ES_tradnl" sz="1200" dirty="0"/>
          </a:p>
        </p:txBody>
      </p:sp>
      <p:sp>
        <p:nvSpPr>
          <p:cNvPr id="218" name="CuadroTexto 217">
            <a:extLst>
              <a:ext uri="{FF2B5EF4-FFF2-40B4-BE49-F238E27FC236}">
                <a16:creationId xmlns:a16="http://schemas.microsoft.com/office/drawing/2014/main" id="{A1246959-CAC0-43F2-91EC-BAD9C84941F9}"/>
              </a:ext>
            </a:extLst>
          </p:cNvPr>
          <p:cNvSpPr txBox="1"/>
          <p:nvPr/>
        </p:nvSpPr>
        <p:spPr>
          <a:xfrm>
            <a:off x="5315291" y="6486879"/>
            <a:ext cx="8647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200" dirty="0" err="1"/>
              <a:t>Teraco</a:t>
            </a:r>
            <a:r>
              <a:rPr lang="ca-ES" sz="1200" dirty="0"/>
              <a:t> CPT</a:t>
            </a:r>
            <a:endParaRPr lang="es-ES_tradnl" sz="1200" dirty="0"/>
          </a:p>
        </p:txBody>
      </p:sp>
      <p:sp>
        <p:nvSpPr>
          <p:cNvPr id="219" name="CuadroTexto 218">
            <a:extLst>
              <a:ext uri="{FF2B5EF4-FFF2-40B4-BE49-F238E27FC236}">
                <a16:creationId xmlns:a16="http://schemas.microsoft.com/office/drawing/2014/main" id="{E371A550-A416-46A8-9A5F-786C07CD305C}"/>
              </a:ext>
            </a:extLst>
          </p:cNvPr>
          <p:cNvSpPr txBox="1"/>
          <p:nvPr/>
        </p:nvSpPr>
        <p:spPr>
          <a:xfrm>
            <a:off x="5962719" y="4645652"/>
            <a:ext cx="9148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200" dirty="0"/>
              <a:t>EQ. Guinea </a:t>
            </a:r>
            <a:endParaRPr lang="es-ES_tradnl" sz="1200" dirty="0"/>
          </a:p>
        </p:txBody>
      </p:sp>
      <p:sp>
        <p:nvSpPr>
          <p:cNvPr id="220" name="CuadroTexto 219">
            <a:extLst>
              <a:ext uri="{FF2B5EF4-FFF2-40B4-BE49-F238E27FC236}">
                <a16:creationId xmlns:a16="http://schemas.microsoft.com/office/drawing/2014/main" id="{F9EDAD54-4315-4B85-A5ED-DE0B66FD5863}"/>
              </a:ext>
            </a:extLst>
          </p:cNvPr>
          <p:cNvSpPr txBox="1"/>
          <p:nvPr/>
        </p:nvSpPr>
        <p:spPr>
          <a:xfrm>
            <a:off x="4073083" y="2767126"/>
            <a:ext cx="10672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200" dirty="0"/>
              <a:t>Lisboa </a:t>
            </a:r>
            <a:r>
              <a:rPr lang="ca-ES" sz="1200" dirty="0" err="1"/>
              <a:t>Equinix</a:t>
            </a:r>
            <a:endParaRPr lang="es-ES_tradnl" sz="1200" dirty="0"/>
          </a:p>
        </p:txBody>
      </p:sp>
      <p:sp>
        <p:nvSpPr>
          <p:cNvPr id="221" name="CuadroTexto 220">
            <a:extLst>
              <a:ext uri="{FF2B5EF4-FFF2-40B4-BE49-F238E27FC236}">
                <a16:creationId xmlns:a16="http://schemas.microsoft.com/office/drawing/2014/main" id="{0C9D3309-A3DA-438E-ACE4-A07253001742}"/>
              </a:ext>
            </a:extLst>
          </p:cNvPr>
          <p:cNvSpPr txBox="1"/>
          <p:nvPr/>
        </p:nvSpPr>
        <p:spPr>
          <a:xfrm>
            <a:off x="4214263" y="2002211"/>
            <a:ext cx="9589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200" dirty="0"/>
              <a:t>London THN</a:t>
            </a:r>
            <a:endParaRPr lang="es-ES_tradnl" sz="1200" dirty="0"/>
          </a:p>
        </p:txBody>
      </p:sp>
      <p:sp>
        <p:nvSpPr>
          <p:cNvPr id="222" name="Forma libre: forma 221">
            <a:extLst>
              <a:ext uri="{FF2B5EF4-FFF2-40B4-BE49-F238E27FC236}">
                <a16:creationId xmlns:a16="http://schemas.microsoft.com/office/drawing/2014/main" id="{172930E7-85C5-4EE1-8302-37769381DB54}"/>
              </a:ext>
            </a:extLst>
          </p:cNvPr>
          <p:cNvSpPr/>
          <p:nvPr/>
        </p:nvSpPr>
        <p:spPr>
          <a:xfrm>
            <a:off x="985421" y="1926454"/>
            <a:ext cx="2183907" cy="2636668"/>
          </a:xfrm>
          <a:custGeom>
            <a:avLst/>
            <a:gdLst>
              <a:gd name="connsiteX0" fmla="*/ 2183907 w 2183907"/>
              <a:gd name="connsiteY0" fmla="*/ 2636668 h 2636668"/>
              <a:gd name="connsiteX1" fmla="*/ 1837678 w 2183907"/>
              <a:gd name="connsiteY1" fmla="*/ 1944210 h 2636668"/>
              <a:gd name="connsiteX2" fmla="*/ 852257 w 2183907"/>
              <a:gd name="connsiteY2" fmla="*/ 1189608 h 2636668"/>
              <a:gd name="connsiteX3" fmla="*/ 266330 w 2183907"/>
              <a:gd name="connsiteY3" fmla="*/ 426129 h 2636668"/>
              <a:gd name="connsiteX4" fmla="*/ 0 w 2183907"/>
              <a:gd name="connsiteY4" fmla="*/ 0 h 2636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3907" h="2636668">
                <a:moveTo>
                  <a:pt x="2183907" y="2636668"/>
                </a:moveTo>
                <a:cubicBezTo>
                  <a:pt x="2121763" y="2411027"/>
                  <a:pt x="2059620" y="2185387"/>
                  <a:pt x="1837678" y="1944210"/>
                </a:cubicBezTo>
                <a:cubicBezTo>
                  <a:pt x="1615736" y="1703033"/>
                  <a:pt x="1114148" y="1442621"/>
                  <a:pt x="852257" y="1189608"/>
                </a:cubicBezTo>
                <a:cubicBezTo>
                  <a:pt x="590366" y="936594"/>
                  <a:pt x="408373" y="624397"/>
                  <a:pt x="266330" y="426129"/>
                </a:cubicBezTo>
                <a:cubicBezTo>
                  <a:pt x="124287" y="227861"/>
                  <a:pt x="34031" y="54746"/>
                  <a:pt x="0" y="0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_tradnl"/>
          </a:p>
        </p:txBody>
      </p:sp>
      <p:sp>
        <p:nvSpPr>
          <p:cNvPr id="224" name="Elipse 223">
            <a:extLst>
              <a:ext uri="{FF2B5EF4-FFF2-40B4-BE49-F238E27FC236}">
                <a16:creationId xmlns:a16="http://schemas.microsoft.com/office/drawing/2014/main" id="{5267DB01-961C-4BFB-8AEA-1AED7DD96BA2}"/>
              </a:ext>
            </a:extLst>
          </p:cNvPr>
          <p:cNvSpPr/>
          <p:nvPr/>
        </p:nvSpPr>
        <p:spPr>
          <a:xfrm>
            <a:off x="934440" y="1894283"/>
            <a:ext cx="176598" cy="175020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tint val="66000"/>
                  <a:satMod val="160000"/>
                </a:schemeClr>
              </a:gs>
              <a:gs pos="50000">
                <a:schemeClr val="tx1">
                  <a:lumMod val="85000"/>
                  <a:lumOff val="15000"/>
                  <a:tint val="44500"/>
                  <a:satMod val="160000"/>
                </a:schemeClr>
              </a:gs>
              <a:gs pos="100000">
                <a:schemeClr val="tx1">
                  <a:lumMod val="85000"/>
                  <a:lumOff val="1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25" name="CuadroTexto 224">
            <a:extLst>
              <a:ext uri="{FF2B5EF4-FFF2-40B4-BE49-F238E27FC236}">
                <a16:creationId xmlns:a16="http://schemas.microsoft.com/office/drawing/2014/main" id="{C4A0E556-B38F-49A9-926C-B21E1FC8D6D4}"/>
              </a:ext>
            </a:extLst>
          </p:cNvPr>
          <p:cNvSpPr txBox="1"/>
          <p:nvPr/>
        </p:nvSpPr>
        <p:spPr>
          <a:xfrm>
            <a:off x="1119806" y="1623425"/>
            <a:ext cx="12339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200" dirty="0" err="1"/>
              <a:t>Ashburn</a:t>
            </a:r>
            <a:r>
              <a:rPr lang="ca-ES" sz="1200" dirty="0"/>
              <a:t>, </a:t>
            </a:r>
            <a:r>
              <a:rPr lang="ca-ES" sz="1200" dirty="0" err="1"/>
              <a:t>Equinix</a:t>
            </a:r>
            <a:endParaRPr lang="ca-ES" sz="1200" dirty="0"/>
          </a:p>
          <a:p>
            <a:r>
              <a:rPr lang="ca-ES" sz="1200" dirty="0"/>
              <a:t>VA, USA</a:t>
            </a:r>
            <a:endParaRPr lang="es-ES_tradnl" sz="1200" dirty="0"/>
          </a:p>
        </p:txBody>
      </p:sp>
      <p:sp>
        <p:nvSpPr>
          <p:cNvPr id="229" name="Forma libre: forma 228">
            <a:extLst>
              <a:ext uri="{FF2B5EF4-FFF2-40B4-BE49-F238E27FC236}">
                <a16:creationId xmlns:a16="http://schemas.microsoft.com/office/drawing/2014/main" id="{820E918D-54C4-4F0F-BFA1-D80F326437DB}"/>
              </a:ext>
            </a:extLst>
          </p:cNvPr>
          <p:cNvSpPr/>
          <p:nvPr/>
        </p:nvSpPr>
        <p:spPr>
          <a:xfrm>
            <a:off x="1083076" y="2041864"/>
            <a:ext cx="4323425" cy="500593"/>
          </a:xfrm>
          <a:custGeom>
            <a:avLst/>
            <a:gdLst>
              <a:gd name="connsiteX0" fmla="*/ 0 w 4323425"/>
              <a:gd name="connsiteY0" fmla="*/ 0 h 500593"/>
              <a:gd name="connsiteX1" fmla="*/ 1660124 w 4323425"/>
              <a:gd name="connsiteY1" fmla="*/ 443884 h 500593"/>
              <a:gd name="connsiteX2" fmla="*/ 2929631 w 4323425"/>
              <a:gd name="connsiteY2" fmla="*/ 470517 h 500593"/>
              <a:gd name="connsiteX3" fmla="*/ 3817398 w 4323425"/>
              <a:gd name="connsiteY3" fmla="*/ 221942 h 500593"/>
              <a:gd name="connsiteX4" fmla="*/ 4323425 w 4323425"/>
              <a:gd name="connsiteY4" fmla="*/ 142043 h 500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23425" h="500593">
                <a:moveTo>
                  <a:pt x="0" y="0"/>
                </a:moveTo>
                <a:cubicBezTo>
                  <a:pt x="585926" y="182732"/>
                  <a:pt x="1171852" y="365465"/>
                  <a:pt x="1660124" y="443884"/>
                </a:cubicBezTo>
                <a:cubicBezTo>
                  <a:pt x="2148396" y="522303"/>
                  <a:pt x="2570085" y="507507"/>
                  <a:pt x="2929631" y="470517"/>
                </a:cubicBezTo>
                <a:cubicBezTo>
                  <a:pt x="3289177" y="433527"/>
                  <a:pt x="3585099" y="276688"/>
                  <a:pt x="3817398" y="221942"/>
                </a:cubicBezTo>
                <a:cubicBezTo>
                  <a:pt x="4049697" y="167196"/>
                  <a:pt x="4265720" y="115410"/>
                  <a:pt x="4323425" y="142043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333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B4837EA-303F-4B6D-89B5-12E4ECEF9D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5647" y="1932971"/>
            <a:ext cx="3773003" cy="3717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08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rma libre: forma 37">
            <a:extLst>
              <a:ext uri="{FF2B5EF4-FFF2-40B4-BE49-F238E27FC236}">
                <a16:creationId xmlns:a16="http://schemas.microsoft.com/office/drawing/2014/main" id="{2C749F8C-FBB5-4485-BBB0-BB73ACC77AD4}"/>
              </a:ext>
            </a:extLst>
          </p:cNvPr>
          <p:cNvSpPr/>
          <p:nvPr/>
        </p:nvSpPr>
        <p:spPr>
          <a:xfrm>
            <a:off x="2918460" y="3280410"/>
            <a:ext cx="1318260" cy="2118360"/>
          </a:xfrm>
          <a:custGeom>
            <a:avLst/>
            <a:gdLst>
              <a:gd name="connsiteX0" fmla="*/ 0 w 1318260"/>
              <a:gd name="connsiteY0" fmla="*/ 0 h 2118360"/>
              <a:gd name="connsiteX1" fmla="*/ 411480 w 1318260"/>
              <a:gd name="connsiteY1" fmla="*/ 224790 h 2118360"/>
              <a:gd name="connsiteX2" fmla="*/ 826770 w 1318260"/>
              <a:gd name="connsiteY2" fmla="*/ 373380 h 2118360"/>
              <a:gd name="connsiteX3" fmla="*/ 1066800 w 1318260"/>
              <a:gd name="connsiteY3" fmla="*/ 457200 h 2118360"/>
              <a:gd name="connsiteX4" fmla="*/ 971550 w 1318260"/>
              <a:gd name="connsiteY4" fmla="*/ 891540 h 2118360"/>
              <a:gd name="connsiteX5" fmla="*/ 876300 w 1318260"/>
              <a:gd name="connsiteY5" fmla="*/ 1230630 h 2118360"/>
              <a:gd name="connsiteX6" fmla="*/ 1093470 w 1318260"/>
              <a:gd name="connsiteY6" fmla="*/ 1764030 h 2118360"/>
              <a:gd name="connsiteX7" fmla="*/ 1318260 w 1318260"/>
              <a:gd name="connsiteY7" fmla="*/ 2118360 h 211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18260" h="2118360">
                <a:moveTo>
                  <a:pt x="0" y="0"/>
                </a:moveTo>
                <a:cubicBezTo>
                  <a:pt x="136842" y="81280"/>
                  <a:pt x="273685" y="162560"/>
                  <a:pt x="411480" y="224790"/>
                </a:cubicBezTo>
                <a:cubicBezTo>
                  <a:pt x="549275" y="287020"/>
                  <a:pt x="826770" y="373380"/>
                  <a:pt x="826770" y="373380"/>
                </a:cubicBezTo>
                <a:cubicBezTo>
                  <a:pt x="935990" y="412115"/>
                  <a:pt x="1042670" y="370840"/>
                  <a:pt x="1066800" y="457200"/>
                </a:cubicBezTo>
                <a:cubicBezTo>
                  <a:pt x="1090930" y="543560"/>
                  <a:pt x="1003300" y="762635"/>
                  <a:pt x="971550" y="891540"/>
                </a:cubicBezTo>
                <a:cubicBezTo>
                  <a:pt x="939800" y="1020445"/>
                  <a:pt x="855980" y="1085215"/>
                  <a:pt x="876300" y="1230630"/>
                </a:cubicBezTo>
                <a:cubicBezTo>
                  <a:pt x="896620" y="1376045"/>
                  <a:pt x="1019810" y="1616075"/>
                  <a:pt x="1093470" y="1764030"/>
                </a:cubicBezTo>
                <a:cubicBezTo>
                  <a:pt x="1167130" y="1911985"/>
                  <a:pt x="1279525" y="2077720"/>
                  <a:pt x="1318260" y="211836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0" name="Rectángulo 49"/>
          <p:cNvSpPr/>
          <p:nvPr/>
        </p:nvSpPr>
        <p:spPr>
          <a:xfrm>
            <a:off x="5198639" y="5439353"/>
            <a:ext cx="1700212" cy="7643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" name="Grupo 2"/>
          <p:cNvGrpSpPr>
            <a:grpSpLocks noChangeAspect="1"/>
          </p:cNvGrpSpPr>
          <p:nvPr/>
        </p:nvGrpSpPr>
        <p:grpSpPr>
          <a:xfrm>
            <a:off x="2772323" y="742385"/>
            <a:ext cx="4126528" cy="5365610"/>
            <a:chOff x="5011906" y="2569170"/>
            <a:chExt cx="1078882" cy="1402838"/>
          </a:xfrm>
        </p:grpSpPr>
        <p:sp>
          <p:nvSpPr>
            <p:cNvPr id="31" name="Freeform 1890"/>
            <p:cNvSpPr>
              <a:spLocks/>
            </p:cNvSpPr>
            <p:nvPr/>
          </p:nvSpPr>
          <p:spPr bwMode="auto">
            <a:xfrm>
              <a:off x="5011906" y="2642219"/>
              <a:ext cx="775909" cy="648496"/>
            </a:xfrm>
            <a:custGeom>
              <a:avLst/>
              <a:gdLst/>
              <a:ahLst/>
              <a:cxnLst>
                <a:cxn ang="0">
                  <a:pos x="480" y="686"/>
                </a:cxn>
                <a:cxn ang="0">
                  <a:pos x="502" y="630"/>
                </a:cxn>
                <a:cxn ang="0">
                  <a:pos x="520" y="578"/>
                </a:cxn>
                <a:cxn ang="0">
                  <a:pos x="566" y="542"/>
                </a:cxn>
                <a:cxn ang="0">
                  <a:pos x="604" y="544"/>
                </a:cxn>
                <a:cxn ang="0">
                  <a:pos x="668" y="564"/>
                </a:cxn>
                <a:cxn ang="0">
                  <a:pos x="696" y="550"/>
                </a:cxn>
                <a:cxn ang="0">
                  <a:pos x="766" y="424"/>
                </a:cxn>
                <a:cxn ang="0">
                  <a:pos x="808" y="334"/>
                </a:cxn>
                <a:cxn ang="0">
                  <a:pos x="822" y="302"/>
                </a:cxn>
                <a:cxn ang="0">
                  <a:pos x="856" y="246"/>
                </a:cxn>
                <a:cxn ang="0">
                  <a:pos x="848" y="222"/>
                </a:cxn>
                <a:cxn ang="0">
                  <a:pos x="854" y="208"/>
                </a:cxn>
                <a:cxn ang="0">
                  <a:pos x="898" y="158"/>
                </a:cxn>
                <a:cxn ang="0">
                  <a:pos x="904" y="130"/>
                </a:cxn>
                <a:cxn ang="0">
                  <a:pos x="882" y="78"/>
                </a:cxn>
                <a:cxn ang="0">
                  <a:pos x="806" y="6"/>
                </a:cxn>
                <a:cxn ang="0">
                  <a:pos x="784" y="18"/>
                </a:cxn>
                <a:cxn ang="0">
                  <a:pos x="744" y="36"/>
                </a:cxn>
                <a:cxn ang="0">
                  <a:pos x="686" y="40"/>
                </a:cxn>
                <a:cxn ang="0">
                  <a:pos x="648" y="30"/>
                </a:cxn>
                <a:cxn ang="0">
                  <a:pos x="598" y="30"/>
                </a:cxn>
                <a:cxn ang="0">
                  <a:pos x="564" y="62"/>
                </a:cxn>
                <a:cxn ang="0">
                  <a:pos x="550" y="82"/>
                </a:cxn>
                <a:cxn ang="0">
                  <a:pos x="516" y="82"/>
                </a:cxn>
                <a:cxn ang="0">
                  <a:pos x="420" y="42"/>
                </a:cxn>
                <a:cxn ang="0">
                  <a:pos x="362" y="28"/>
                </a:cxn>
                <a:cxn ang="0">
                  <a:pos x="290" y="34"/>
                </a:cxn>
                <a:cxn ang="0">
                  <a:pos x="244" y="4"/>
                </a:cxn>
                <a:cxn ang="0">
                  <a:pos x="184" y="2"/>
                </a:cxn>
                <a:cxn ang="0">
                  <a:pos x="150" y="26"/>
                </a:cxn>
                <a:cxn ang="0">
                  <a:pos x="92" y="88"/>
                </a:cxn>
                <a:cxn ang="0">
                  <a:pos x="78" y="194"/>
                </a:cxn>
                <a:cxn ang="0">
                  <a:pos x="90" y="218"/>
                </a:cxn>
                <a:cxn ang="0">
                  <a:pos x="64" y="296"/>
                </a:cxn>
                <a:cxn ang="0">
                  <a:pos x="34" y="364"/>
                </a:cxn>
                <a:cxn ang="0">
                  <a:pos x="18" y="406"/>
                </a:cxn>
                <a:cxn ang="0">
                  <a:pos x="0" y="528"/>
                </a:cxn>
                <a:cxn ang="0">
                  <a:pos x="2" y="594"/>
                </a:cxn>
                <a:cxn ang="0">
                  <a:pos x="74" y="586"/>
                </a:cxn>
                <a:cxn ang="0">
                  <a:pos x="128" y="594"/>
                </a:cxn>
                <a:cxn ang="0">
                  <a:pos x="156" y="612"/>
                </a:cxn>
                <a:cxn ang="0">
                  <a:pos x="186" y="638"/>
                </a:cxn>
                <a:cxn ang="0">
                  <a:pos x="194" y="668"/>
                </a:cxn>
                <a:cxn ang="0">
                  <a:pos x="204" y="676"/>
                </a:cxn>
                <a:cxn ang="0">
                  <a:pos x="232" y="678"/>
                </a:cxn>
                <a:cxn ang="0">
                  <a:pos x="240" y="714"/>
                </a:cxn>
                <a:cxn ang="0">
                  <a:pos x="264" y="734"/>
                </a:cxn>
                <a:cxn ang="0">
                  <a:pos x="326" y="748"/>
                </a:cxn>
                <a:cxn ang="0">
                  <a:pos x="342" y="746"/>
                </a:cxn>
                <a:cxn ang="0">
                  <a:pos x="342" y="734"/>
                </a:cxn>
                <a:cxn ang="0">
                  <a:pos x="362" y="738"/>
                </a:cxn>
                <a:cxn ang="0">
                  <a:pos x="422" y="732"/>
                </a:cxn>
                <a:cxn ang="0">
                  <a:pos x="448" y="728"/>
                </a:cxn>
              </a:cxnLst>
              <a:rect l="0" t="0" r="r" b="b"/>
              <a:pathLst>
                <a:path w="904" h="748">
                  <a:moveTo>
                    <a:pt x="460" y="718"/>
                  </a:moveTo>
                  <a:lnTo>
                    <a:pt x="460" y="718"/>
                  </a:lnTo>
                  <a:lnTo>
                    <a:pt x="480" y="686"/>
                  </a:lnTo>
                  <a:lnTo>
                    <a:pt x="480" y="686"/>
                  </a:lnTo>
                  <a:lnTo>
                    <a:pt x="488" y="674"/>
                  </a:lnTo>
                  <a:lnTo>
                    <a:pt x="494" y="664"/>
                  </a:lnTo>
                  <a:lnTo>
                    <a:pt x="498" y="646"/>
                  </a:lnTo>
                  <a:lnTo>
                    <a:pt x="502" y="630"/>
                  </a:lnTo>
                  <a:lnTo>
                    <a:pt x="504" y="612"/>
                  </a:lnTo>
                  <a:lnTo>
                    <a:pt x="504" y="612"/>
                  </a:lnTo>
                  <a:lnTo>
                    <a:pt x="512" y="590"/>
                  </a:lnTo>
                  <a:lnTo>
                    <a:pt x="520" y="578"/>
                  </a:lnTo>
                  <a:lnTo>
                    <a:pt x="528" y="566"/>
                  </a:lnTo>
                  <a:lnTo>
                    <a:pt x="538" y="556"/>
                  </a:lnTo>
                  <a:lnTo>
                    <a:pt x="552" y="548"/>
                  </a:lnTo>
                  <a:lnTo>
                    <a:pt x="566" y="542"/>
                  </a:lnTo>
                  <a:lnTo>
                    <a:pt x="576" y="542"/>
                  </a:lnTo>
                  <a:lnTo>
                    <a:pt x="584" y="542"/>
                  </a:lnTo>
                  <a:lnTo>
                    <a:pt x="584" y="542"/>
                  </a:lnTo>
                  <a:lnTo>
                    <a:pt x="604" y="544"/>
                  </a:lnTo>
                  <a:lnTo>
                    <a:pt x="622" y="550"/>
                  </a:lnTo>
                  <a:lnTo>
                    <a:pt x="638" y="556"/>
                  </a:lnTo>
                  <a:lnTo>
                    <a:pt x="654" y="562"/>
                  </a:lnTo>
                  <a:lnTo>
                    <a:pt x="668" y="564"/>
                  </a:lnTo>
                  <a:lnTo>
                    <a:pt x="676" y="562"/>
                  </a:lnTo>
                  <a:lnTo>
                    <a:pt x="682" y="560"/>
                  </a:lnTo>
                  <a:lnTo>
                    <a:pt x="688" y="556"/>
                  </a:lnTo>
                  <a:lnTo>
                    <a:pt x="696" y="550"/>
                  </a:lnTo>
                  <a:lnTo>
                    <a:pt x="702" y="542"/>
                  </a:lnTo>
                  <a:lnTo>
                    <a:pt x="708" y="532"/>
                  </a:lnTo>
                  <a:lnTo>
                    <a:pt x="708" y="532"/>
                  </a:lnTo>
                  <a:lnTo>
                    <a:pt x="766" y="424"/>
                  </a:lnTo>
                  <a:lnTo>
                    <a:pt x="790" y="378"/>
                  </a:lnTo>
                  <a:lnTo>
                    <a:pt x="804" y="348"/>
                  </a:lnTo>
                  <a:lnTo>
                    <a:pt x="804" y="348"/>
                  </a:lnTo>
                  <a:lnTo>
                    <a:pt x="808" y="334"/>
                  </a:lnTo>
                  <a:lnTo>
                    <a:pt x="810" y="322"/>
                  </a:lnTo>
                  <a:lnTo>
                    <a:pt x="814" y="312"/>
                  </a:lnTo>
                  <a:lnTo>
                    <a:pt x="822" y="302"/>
                  </a:lnTo>
                  <a:lnTo>
                    <a:pt x="822" y="302"/>
                  </a:lnTo>
                  <a:lnTo>
                    <a:pt x="834" y="288"/>
                  </a:lnTo>
                  <a:lnTo>
                    <a:pt x="846" y="272"/>
                  </a:lnTo>
                  <a:lnTo>
                    <a:pt x="854" y="254"/>
                  </a:lnTo>
                  <a:lnTo>
                    <a:pt x="856" y="246"/>
                  </a:lnTo>
                  <a:lnTo>
                    <a:pt x="856" y="240"/>
                  </a:lnTo>
                  <a:lnTo>
                    <a:pt x="856" y="240"/>
                  </a:lnTo>
                  <a:lnTo>
                    <a:pt x="852" y="230"/>
                  </a:lnTo>
                  <a:lnTo>
                    <a:pt x="848" y="222"/>
                  </a:lnTo>
                  <a:lnTo>
                    <a:pt x="846" y="220"/>
                  </a:lnTo>
                  <a:lnTo>
                    <a:pt x="846" y="216"/>
                  </a:lnTo>
                  <a:lnTo>
                    <a:pt x="850" y="212"/>
                  </a:lnTo>
                  <a:lnTo>
                    <a:pt x="854" y="208"/>
                  </a:lnTo>
                  <a:lnTo>
                    <a:pt x="854" y="208"/>
                  </a:lnTo>
                  <a:lnTo>
                    <a:pt x="868" y="194"/>
                  </a:lnTo>
                  <a:lnTo>
                    <a:pt x="884" y="176"/>
                  </a:lnTo>
                  <a:lnTo>
                    <a:pt x="898" y="158"/>
                  </a:lnTo>
                  <a:lnTo>
                    <a:pt x="902" y="150"/>
                  </a:lnTo>
                  <a:lnTo>
                    <a:pt x="904" y="144"/>
                  </a:lnTo>
                  <a:lnTo>
                    <a:pt x="904" y="144"/>
                  </a:lnTo>
                  <a:lnTo>
                    <a:pt x="904" y="130"/>
                  </a:lnTo>
                  <a:lnTo>
                    <a:pt x="902" y="116"/>
                  </a:lnTo>
                  <a:lnTo>
                    <a:pt x="896" y="94"/>
                  </a:lnTo>
                  <a:lnTo>
                    <a:pt x="896" y="94"/>
                  </a:lnTo>
                  <a:lnTo>
                    <a:pt x="882" y="78"/>
                  </a:lnTo>
                  <a:lnTo>
                    <a:pt x="852" y="44"/>
                  </a:lnTo>
                  <a:lnTo>
                    <a:pt x="836" y="28"/>
                  </a:lnTo>
                  <a:lnTo>
                    <a:pt x="820" y="16"/>
                  </a:lnTo>
                  <a:lnTo>
                    <a:pt x="806" y="6"/>
                  </a:lnTo>
                  <a:lnTo>
                    <a:pt x="802" y="4"/>
                  </a:lnTo>
                  <a:lnTo>
                    <a:pt x="798" y="6"/>
                  </a:lnTo>
                  <a:lnTo>
                    <a:pt x="798" y="6"/>
                  </a:lnTo>
                  <a:lnTo>
                    <a:pt x="784" y="18"/>
                  </a:lnTo>
                  <a:lnTo>
                    <a:pt x="770" y="26"/>
                  </a:lnTo>
                  <a:lnTo>
                    <a:pt x="758" y="32"/>
                  </a:lnTo>
                  <a:lnTo>
                    <a:pt x="758" y="32"/>
                  </a:lnTo>
                  <a:lnTo>
                    <a:pt x="744" y="36"/>
                  </a:lnTo>
                  <a:lnTo>
                    <a:pt x="722" y="40"/>
                  </a:lnTo>
                  <a:lnTo>
                    <a:pt x="712" y="42"/>
                  </a:lnTo>
                  <a:lnTo>
                    <a:pt x="698" y="40"/>
                  </a:lnTo>
                  <a:lnTo>
                    <a:pt x="686" y="40"/>
                  </a:lnTo>
                  <a:lnTo>
                    <a:pt x="672" y="36"/>
                  </a:lnTo>
                  <a:lnTo>
                    <a:pt x="672" y="36"/>
                  </a:lnTo>
                  <a:lnTo>
                    <a:pt x="660" y="32"/>
                  </a:lnTo>
                  <a:lnTo>
                    <a:pt x="648" y="30"/>
                  </a:lnTo>
                  <a:lnTo>
                    <a:pt x="624" y="28"/>
                  </a:lnTo>
                  <a:lnTo>
                    <a:pt x="602" y="28"/>
                  </a:lnTo>
                  <a:lnTo>
                    <a:pt x="602" y="28"/>
                  </a:lnTo>
                  <a:lnTo>
                    <a:pt x="598" y="30"/>
                  </a:lnTo>
                  <a:lnTo>
                    <a:pt x="586" y="36"/>
                  </a:lnTo>
                  <a:lnTo>
                    <a:pt x="578" y="42"/>
                  </a:lnTo>
                  <a:lnTo>
                    <a:pt x="572" y="52"/>
                  </a:lnTo>
                  <a:lnTo>
                    <a:pt x="564" y="62"/>
                  </a:lnTo>
                  <a:lnTo>
                    <a:pt x="556" y="78"/>
                  </a:lnTo>
                  <a:lnTo>
                    <a:pt x="556" y="78"/>
                  </a:lnTo>
                  <a:lnTo>
                    <a:pt x="554" y="80"/>
                  </a:lnTo>
                  <a:lnTo>
                    <a:pt x="550" y="82"/>
                  </a:lnTo>
                  <a:lnTo>
                    <a:pt x="546" y="84"/>
                  </a:lnTo>
                  <a:lnTo>
                    <a:pt x="538" y="86"/>
                  </a:lnTo>
                  <a:lnTo>
                    <a:pt x="528" y="86"/>
                  </a:lnTo>
                  <a:lnTo>
                    <a:pt x="516" y="82"/>
                  </a:lnTo>
                  <a:lnTo>
                    <a:pt x="498" y="74"/>
                  </a:lnTo>
                  <a:lnTo>
                    <a:pt x="498" y="74"/>
                  </a:lnTo>
                  <a:lnTo>
                    <a:pt x="458" y="58"/>
                  </a:lnTo>
                  <a:lnTo>
                    <a:pt x="420" y="42"/>
                  </a:lnTo>
                  <a:lnTo>
                    <a:pt x="386" y="32"/>
                  </a:lnTo>
                  <a:lnTo>
                    <a:pt x="372" y="28"/>
                  </a:lnTo>
                  <a:lnTo>
                    <a:pt x="362" y="28"/>
                  </a:lnTo>
                  <a:lnTo>
                    <a:pt x="362" y="28"/>
                  </a:lnTo>
                  <a:lnTo>
                    <a:pt x="324" y="32"/>
                  </a:lnTo>
                  <a:lnTo>
                    <a:pt x="296" y="34"/>
                  </a:lnTo>
                  <a:lnTo>
                    <a:pt x="296" y="34"/>
                  </a:lnTo>
                  <a:lnTo>
                    <a:pt x="290" y="34"/>
                  </a:lnTo>
                  <a:lnTo>
                    <a:pt x="284" y="30"/>
                  </a:lnTo>
                  <a:lnTo>
                    <a:pt x="268" y="22"/>
                  </a:lnTo>
                  <a:lnTo>
                    <a:pt x="244" y="4"/>
                  </a:lnTo>
                  <a:lnTo>
                    <a:pt x="244" y="4"/>
                  </a:lnTo>
                  <a:lnTo>
                    <a:pt x="232" y="0"/>
                  </a:lnTo>
                  <a:lnTo>
                    <a:pt x="212" y="0"/>
                  </a:lnTo>
                  <a:lnTo>
                    <a:pt x="192" y="0"/>
                  </a:lnTo>
                  <a:lnTo>
                    <a:pt x="184" y="2"/>
                  </a:lnTo>
                  <a:lnTo>
                    <a:pt x="176" y="6"/>
                  </a:lnTo>
                  <a:lnTo>
                    <a:pt x="176" y="6"/>
                  </a:lnTo>
                  <a:lnTo>
                    <a:pt x="164" y="14"/>
                  </a:lnTo>
                  <a:lnTo>
                    <a:pt x="150" y="26"/>
                  </a:lnTo>
                  <a:lnTo>
                    <a:pt x="128" y="48"/>
                  </a:lnTo>
                  <a:lnTo>
                    <a:pt x="128" y="48"/>
                  </a:lnTo>
                  <a:lnTo>
                    <a:pt x="114" y="62"/>
                  </a:lnTo>
                  <a:lnTo>
                    <a:pt x="92" y="88"/>
                  </a:lnTo>
                  <a:lnTo>
                    <a:pt x="72" y="116"/>
                  </a:lnTo>
                  <a:lnTo>
                    <a:pt x="66" y="128"/>
                  </a:lnTo>
                  <a:lnTo>
                    <a:pt x="62" y="138"/>
                  </a:lnTo>
                  <a:lnTo>
                    <a:pt x="78" y="194"/>
                  </a:lnTo>
                  <a:lnTo>
                    <a:pt x="78" y="194"/>
                  </a:lnTo>
                  <a:lnTo>
                    <a:pt x="84" y="202"/>
                  </a:lnTo>
                  <a:lnTo>
                    <a:pt x="88" y="210"/>
                  </a:lnTo>
                  <a:lnTo>
                    <a:pt x="90" y="218"/>
                  </a:lnTo>
                  <a:lnTo>
                    <a:pt x="90" y="218"/>
                  </a:lnTo>
                  <a:lnTo>
                    <a:pt x="88" y="232"/>
                  </a:lnTo>
                  <a:lnTo>
                    <a:pt x="80" y="258"/>
                  </a:lnTo>
                  <a:lnTo>
                    <a:pt x="64" y="296"/>
                  </a:lnTo>
                  <a:lnTo>
                    <a:pt x="54" y="318"/>
                  </a:lnTo>
                  <a:lnTo>
                    <a:pt x="40" y="340"/>
                  </a:lnTo>
                  <a:lnTo>
                    <a:pt x="40" y="340"/>
                  </a:lnTo>
                  <a:lnTo>
                    <a:pt x="34" y="364"/>
                  </a:lnTo>
                  <a:lnTo>
                    <a:pt x="28" y="382"/>
                  </a:lnTo>
                  <a:lnTo>
                    <a:pt x="24" y="394"/>
                  </a:lnTo>
                  <a:lnTo>
                    <a:pt x="24" y="394"/>
                  </a:lnTo>
                  <a:lnTo>
                    <a:pt x="18" y="406"/>
                  </a:lnTo>
                  <a:lnTo>
                    <a:pt x="12" y="426"/>
                  </a:lnTo>
                  <a:lnTo>
                    <a:pt x="6" y="458"/>
                  </a:lnTo>
                  <a:lnTo>
                    <a:pt x="6" y="458"/>
                  </a:lnTo>
                  <a:lnTo>
                    <a:pt x="0" y="528"/>
                  </a:lnTo>
                  <a:lnTo>
                    <a:pt x="0" y="572"/>
                  </a:lnTo>
                  <a:lnTo>
                    <a:pt x="0" y="588"/>
                  </a:lnTo>
                  <a:lnTo>
                    <a:pt x="2" y="594"/>
                  </a:lnTo>
                  <a:lnTo>
                    <a:pt x="2" y="594"/>
                  </a:lnTo>
                  <a:lnTo>
                    <a:pt x="10" y="592"/>
                  </a:lnTo>
                  <a:lnTo>
                    <a:pt x="32" y="588"/>
                  </a:lnTo>
                  <a:lnTo>
                    <a:pt x="60" y="586"/>
                  </a:lnTo>
                  <a:lnTo>
                    <a:pt x="74" y="586"/>
                  </a:lnTo>
                  <a:lnTo>
                    <a:pt x="88" y="586"/>
                  </a:lnTo>
                  <a:lnTo>
                    <a:pt x="88" y="586"/>
                  </a:lnTo>
                  <a:lnTo>
                    <a:pt x="110" y="590"/>
                  </a:lnTo>
                  <a:lnTo>
                    <a:pt x="128" y="594"/>
                  </a:lnTo>
                  <a:lnTo>
                    <a:pt x="136" y="596"/>
                  </a:lnTo>
                  <a:lnTo>
                    <a:pt x="144" y="600"/>
                  </a:lnTo>
                  <a:lnTo>
                    <a:pt x="150" y="606"/>
                  </a:lnTo>
                  <a:lnTo>
                    <a:pt x="156" y="612"/>
                  </a:lnTo>
                  <a:lnTo>
                    <a:pt x="156" y="612"/>
                  </a:lnTo>
                  <a:lnTo>
                    <a:pt x="168" y="624"/>
                  </a:lnTo>
                  <a:lnTo>
                    <a:pt x="178" y="630"/>
                  </a:lnTo>
                  <a:lnTo>
                    <a:pt x="186" y="638"/>
                  </a:lnTo>
                  <a:lnTo>
                    <a:pt x="188" y="642"/>
                  </a:lnTo>
                  <a:lnTo>
                    <a:pt x="190" y="646"/>
                  </a:lnTo>
                  <a:lnTo>
                    <a:pt x="190" y="646"/>
                  </a:lnTo>
                  <a:lnTo>
                    <a:pt x="194" y="668"/>
                  </a:lnTo>
                  <a:lnTo>
                    <a:pt x="198" y="674"/>
                  </a:lnTo>
                  <a:lnTo>
                    <a:pt x="200" y="676"/>
                  </a:lnTo>
                  <a:lnTo>
                    <a:pt x="204" y="676"/>
                  </a:lnTo>
                  <a:lnTo>
                    <a:pt x="204" y="676"/>
                  </a:lnTo>
                  <a:lnTo>
                    <a:pt x="222" y="674"/>
                  </a:lnTo>
                  <a:lnTo>
                    <a:pt x="228" y="674"/>
                  </a:lnTo>
                  <a:lnTo>
                    <a:pt x="232" y="676"/>
                  </a:lnTo>
                  <a:lnTo>
                    <a:pt x="232" y="678"/>
                  </a:lnTo>
                  <a:lnTo>
                    <a:pt x="232" y="678"/>
                  </a:lnTo>
                  <a:lnTo>
                    <a:pt x="236" y="700"/>
                  </a:lnTo>
                  <a:lnTo>
                    <a:pt x="238" y="710"/>
                  </a:lnTo>
                  <a:lnTo>
                    <a:pt x="240" y="714"/>
                  </a:lnTo>
                  <a:lnTo>
                    <a:pt x="244" y="718"/>
                  </a:lnTo>
                  <a:lnTo>
                    <a:pt x="244" y="718"/>
                  </a:lnTo>
                  <a:lnTo>
                    <a:pt x="254" y="726"/>
                  </a:lnTo>
                  <a:lnTo>
                    <a:pt x="264" y="734"/>
                  </a:lnTo>
                  <a:lnTo>
                    <a:pt x="278" y="740"/>
                  </a:lnTo>
                  <a:lnTo>
                    <a:pt x="296" y="744"/>
                  </a:lnTo>
                  <a:lnTo>
                    <a:pt x="296" y="744"/>
                  </a:lnTo>
                  <a:lnTo>
                    <a:pt x="326" y="748"/>
                  </a:lnTo>
                  <a:lnTo>
                    <a:pt x="336" y="748"/>
                  </a:lnTo>
                  <a:lnTo>
                    <a:pt x="340" y="748"/>
                  </a:lnTo>
                  <a:lnTo>
                    <a:pt x="342" y="746"/>
                  </a:lnTo>
                  <a:lnTo>
                    <a:pt x="342" y="746"/>
                  </a:lnTo>
                  <a:lnTo>
                    <a:pt x="344" y="742"/>
                  </a:lnTo>
                  <a:lnTo>
                    <a:pt x="344" y="740"/>
                  </a:lnTo>
                  <a:lnTo>
                    <a:pt x="342" y="736"/>
                  </a:lnTo>
                  <a:lnTo>
                    <a:pt x="342" y="734"/>
                  </a:lnTo>
                  <a:lnTo>
                    <a:pt x="344" y="734"/>
                  </a:lnTo>
                  <a:lnTo>
                    <a:pt x="354" y="736"/>
                  </a:lnTo>
                  <a:lnTo>
                    <a:pt x="354" y="736"/>
                  </a:lnTo>
                  <a:lnTo>
                    <a:pt x="362" y="738"/>
                  </a:lnTo>
                  <a:lnTo>
                    <a:pt x="370" y="738"/>
                  </a:lnTo>
                  <a:lnTo>
                    <a:pt x="388" y="736"/>
                  </a:lnTo>
                  <a:lnTo>
                    <a:pt x="406" y="732"/>
                  </a:lnTo>
                  <a:lnTo>
                    <a:pt x="422" y="732"/>
                  </a:lnTo>
                  <a:lnTo>
                    <a:pt x="422" y="732"/>
                  </a:lnTo>
                  <a:lnTo>
                    <a:pt x="434" y="732"/>
                  </a:lnTo>
                  <a:lnTo>
                    <a:pt x="442" y="732"/>
                  </a:lnTo>
                  <a:lnTo>
                    <a:pt x="448" y="728"/>
                  </a:lnTo>
                  <a:lnTo>
                    <a:pt x="460" y="718"/>
                  </a:lnTo>
                  <a:lnTo>
                    <a:pt x="460" y="71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2" name="Freeform 1893"/>
            <p:cNvSpPr>
              <a:spLocks/>
            </p:cNvSpPr>
            <p:nvPr/>
          </p:nvSpPr>
          <p:spPr bwMode="auto">
            <a:xfrm>
              <a:off x="5415379" y="3445758"/>
              <a:ext cx="416774" cy="414441"/>
            </a:xfrm>
            <a:custGeom>
              <a:avLst/>
              <a:gdLst/>
              <a:ahLst/>
              <a:cxnLst>
                <a:cxn ang="0">
                  <a:pos x="186" y="478"/>
                </a:cxn>
                <a:cxn ang="0">
                  <a:pos x="190" y="462"/>
                </a:cxn>
                <a:cxn ang="0">
                  <a:pos x="214" y="458"/>
                </a:cxn>
                <a:cxn ang="0">
                  <a:pos x="234" y="464"/>
                </a:cxn>
                <a:cxn ang="0">
                  <a:pos x="252" y="474"/>
                </a:cxn>
                <a:cxn ang="0">
                  <a:pos x="262" y="472"/>
                </a:cxn>
                <a:cxn ang="0">
                  <a:pos x="274" y="458"/>
                </a:cxn>
                <a:cxn ang="0">
                  <a:pos x="266" y="422"/>
                </a:cxn>
                <a:cxn ang="0">
                  <a:pos x="256" y="410"/>
                </a:cxn>
                <a:cxn ang="0">
                  <a:pos x="244" y="392"/>
                </a:cxn>
                <a:cxn ang="0">
                  <a:pos x="254" y="382"/>
                </a:cxn>
                <a:cxn ang="0">
                  <a:pos x="314" y="330"/>
                </a:cxn>
                <a:cxn ang="0">
                  <a:pos x="322" y="326"/>
                </a:cxn>
                <a:cxn ang="0">
                  <a:pos x="354" y="350"/>
                </a:cxn>
                <a:cxn ang="0">
                  <a:pos x="388" y="376"/>
                </a:cxn>
                <a:cxn ang="0">
                  <a:pos x="416" y="384"/>
                </a:cxn>
                <a:cxn ang="0">
                  <a:pos x="434" y="376"/>
                </a:cxn>
                <a:cxn ang="0">
                  <a:pos x="472" y="340"/>
                </a:cxn>
                <a:cxn ang="0">
                  <a:pos x="486" y="306"/>
                </a:cxn>
                <a:cxn ang="0">
                  <a:pos x="478" y="266"/>
                </a:cxn>
                <a:cxn ang="0">
                  <a:pos x="466" y="220"/>
                </a:cxn>
                <a:cxn ang="0">
                  <a:pos x="454" y="202"/>
                </a:cxn>
                <a:cxn ang="0">
                  <a:pos x="422" y="170"/>
                </a:cxn>
                <a:cxn ang="0">
                  <a:pos x="420" y="148"/>
                </a:cxn>
                <a:cxn ang="0">
                  <a:pos x="444" y="126"/>
                </a:cxn>
                <a:cxn ang="0">
                  <a:pos x="464" y="96"/>
                </a:cxn>
                <a:cxn ang="0">
                  <a:pos x="454" y="70"/>
                </a:cxn>
                <a:cxn ang="0">
                  <a:pos x="434" y="64"/>
                </a:cxn>
                <a:cxn ang="0">
                  <a:pos x="400" y="76"/>
                </a:cxn>
                <a:cxn ang="0">
                  <a:pos x="386" y="82"/>
                </a:cxn>
                <a:cxn ang="0">
                  <a:pos x="368" y="82"/>
                </a:cxn>
                <a:cxn ang="0">
                  <a:pos x="358" y="66"/>
                </a:cxn>
                <a:cxn ang="0">
                  <a:pos x="332" y="0"/>
                </a:cxn>
                <a:cxn ang="0">
                  <a:pos x="252" y="8"/>
                </a:cxn>
                <a:cxn ang="0">
                  <a:pos x="236" y="14"/>
                </a:cxn>
                <a:cxn ang="0">
                  <a:pos x="230" y="34"/>
                </a:cxn>
                <a:cxn ang="0">
                  <a:pos x="222" y="70"/>
                </a:cxn>
                <a:cxn ang="0">
                  <a:pos x="204" y="80"/>
                </a:cxn>
                <a:cxn ang="0">
                  <a:pos x="162" y="82"/>
                </a:cxn>
                <a:cxn ang="0">
                  <a:pos x="116" y="82"/>
                </a:cxn>
                <a:cxn ang="0">
                  <a:pos x="88" y="80"/>
                </a:cxn>
                <a:cxn ang="0">
                  <a:pos x="66" y="70"/>
                </a:cxn>
                <a:cxn ang="0">
                  <a:pos x="70" y="114"/>
                </a:cxn>
                <a:cxn ang="0">
                  <a:pos x="62" y="152"/>
                </a:cxn>
                <a:cxn ang="0">
                  <a:pos x="50" y="196"/>
                </a:cxn>
                <a:cxn ang="0">
                  <a:pos x="24" y="240"/>
                </a:cxn>
                <a:cxn ang="0">
                  <a:pos x="12" y="240"/>
                </a:cxn>
                <a:cxn ang="0">
                  <a:pos x="0" y="238"/>
                </a:cxn>
                <a:cxn ang="0">
                  <a:pos x="2" y="246"/>
                </a:cxn>
                <a:cxn ang="0">
                  <a:pos x="18" y="278"/>
                </a:cxn>
                <a:cxn ang="0">
                  <a:pos x="18" y="288"/>
                </a:cxn>
                <a:cxn ang="0">
                  <a:pos x="18" y="300"/>
                </a:cxn>
                <a:cxn ang="0">
                  <a:pos x="42" y="340"/>
                </a:cxn>
                <a:cxn ang="0">
                  <a:pos x="82" y="394"/>
                </a:cxn>
                <a:cxn ang="0">
                  <a:pos x="126" y="440"/>
                </a:cxn>
                <a:cxn ang="0">
                  <a:pos x="168" y="472"/>
                </a:cxn>
              </a:cxnLst>
              <a:rect l="0" t="0" r="r" b="b"/>
              <a:pathLst>
                <a:path w="486" h="478">
                  <a:moveTo>
                    <a:pt x="182" y="478"/>
                  </a:moveTo>
                  <a:lnTo>
                    <a:pt x="182" y="478"/>
                  </a:lnTo>
                  <a:lnTo>
                    <a:pt x="186" y="478"/>
                  </a:lnTo>
                  <a:lnTo>
                    <a:pt x="186" y="476"/>
                  </a:lnTo>
                  <a:lnTo>
                    <a:pt x="188" y="468"/>
                  </a:lnTo>
                  <a:lnTo>
                    <a:pt x="190" y="462"/>
                  </a:lnTo>
                  <a:lnTo>
                    <a:pt x="194" y="458"/>
                  </a:lnTo>
                  <a:lnTo>
                    <a:pt x="202" y="456"/>
                  </a:lnTo>
                  <a:lnTo>
                    <a:pt x="214" y="458"/>
                  </a:lnTo>
                  <a:lnTo>
                    <a:pt x="214" y="458"/>
                  </a:lnTo>
                  <a:lnTo>
                    <a:pt x="226" y="460"/>
                  </a:lnTo>
                  <a:lnTo>
                    <a:pt x="234" y="464"/>
                  </a:lnTo>
                  <a:lnTo>
                    <a:pt x="246" y="470"/>
                  </a:lnTo>
                  <a:lnTo>
                    <a:pt x="248" y="474"/>
                  </a:lnTo>
                  <a:lnTo>
                    <a:pt x="252" y="474"/>
                  </a:lnTo>
                  <a:lnTo>
                    <a:pt x="256" y="474"/>
                  </a:lnTo>
                  <a:lnTo>
                    <a:pt x="262" y="472"/>
                  </a:lnTo>
                  <a:lnTo>
                    <a:pt x="262" y="472"/>
                  </a:lnTo>
                  <a:lnTo>
                    <a:pt x="268" y="468"/>
                  </a:lnTo>
                  <a:lnTo>
                    <a:pt x="272" y="462"/>
                  </a:lnTo>
                  <a:lnTo>
                    <a:pt x="274" y="458"/>
                  </a:lnTo>
                  <a:lnTo>
                    <a:pt x="276" y="452"/>
                  </a:lnTo>
                  <a:lnTo>
                    <a:pt x="274" y="438"/>
                  </a:lnTo>
                  <a:lnTo>
                    <a:pt x="266" y="422"/>
                  </a:lnTo>
                  <a:lnTo>
                    <a:pt x="266" y="422"/>
                  </a:lnTo>
                  <a:lnTo>
                    <a:pt x="262" y="416"/>
                  </a:lnTo>
                  <a:lnTo>
                    <a:pt x="256" y="410"/>
                  </a:lnTo>
                  <a:lnTo>
                    <a:pt x="248" y="400"/>
                  </a:lnTo>
                  <a:lnTo>
                    <a:pt x="244" y="396"/>
                  </a:lnTo>
                  <a:lnTo>
                    <a:pt x="244" y="392"/>
                  </a:lnTo>
                  <a:lnTo>
                    <a:pt x="248" y="388"/>
                  </a:lnTo>
                  <a:lnTo>
                    <a:pt x="254" y="382"/>
                  </a:lnTo>
                  <a:lnTo>
                    <a:pt x="254" y="382"/>
                  </a:lnTo>
                  <a:lnTo>
                    <a:pt x="274" y="368"/>
                  </a:lnTo>
                  <a:lnTo>
                    <a:pt x="290" y="352"/>
                  </a:lnTo>
                  <a:lnTo>
                    <a:pt x="314" y="330"/>
                  </a:lnTo>
                  <a:lnTo>
                    <a:pt x="314" y="330"/>
                  </a:lnTo>
                  <a:lnTo>
                    <a:pt x="320" y="326"/>
                  </a:lnTo>
                  <a:lnTo>
                    <a:pt x="322" y="326"/>
                  </a:lnTo>
                  <a:lnTo>
                    <a:pt x="324" y="328"/>
                  </a:lnTo>
                  <a:lnTo>
                    <a:pt x="334" y="334"/>
                  </a:lnTo>
                  <a:lnTo>
                    <a:pt x="354" y="350"/>
                  </a:lnTo>
                  <a:lnTo>
                    <a:pt x="354" y="350"/>
                  </a:lnTo>
                  <a:lnTo>
                    <a:pt x="378" y="368"/>
                  </a:lnTo>
                  <a:lnTo>
                    <a:pt x="388" y="376"/>
                  </a:lnTo>
                  <a:lnTo>
                    <a:pt x="398" y="382"/>
                  </a:lnTo>
                  <a:lnTo>
                    <a:pt x="406" y="384"/>
                  </a:lnTo>
                  <a:lnTo>
                    <a:pt x="416" y="384"/>
                  </a:lnTo>
                  <a:lnTo>
                    <a:pt x="424" y="382"/>
                  </a:lnTo>
                  <a:lnTo>
                    <a:pt x="434" y="376"/>
                  </a:lnTo>
                  <a:lnTo>
                    <a:pt x="434" y="376"/>
                  </a:lnTo>
                  <a:lnTo>
                    <a:pt x="454" y="360"/>
                  </a:lnTo>
                  <a:lnTo>
                    <a:pt x="464" y="350"/>
                  </a:lnTo>
                  <a:lnTo>
                    <a:pt x="472" y="340"/>
                  </a:lnTo>
                  <a:lnTo>
                    <a:pt x="480" y="330"/>
                  </a:lnTo>
                  <a:lnTo>
                    <a:pt x="484" y="320"/>
                  </a:lnTo>
                  <a:lnTo>
                    <a:pt x="486" y="306"/>
                  </a:lnTo>
                  <a:lnTo>
                    <a:pt x="484" y="294"/>
                  </a:lnTo>
                  <a:lnTo>
                    <a:pt x="484" y="294"/>
                  </a:lnTo>
                  <a:lnTo>
                    <a:pt x="478" y="266"/>
                  </a:lnTo>
                  <a:lnTo>
                    <a:pt x="474" y="242"/>
                  </a:lnTo>
                  <a:lnTo>
                    <a:pt x="470" y="230"/>
                  </a:lnTo>
                  <a:lnTo>
                    <a:pt x="466" y="220"/>
                  </a:lnTo>
                  <a:lnTo>
                    <a:pt x="462" y="210"/>
                  </a:lnTo>
                  <a:lnTo>
                    <a:pt x="454" y="202"/>
                  </a:lnTo>
                  <a:lnTo>
                    <a:pt x="454" y="202"/>
                  </a:lnTo>
                  <a:lnTo>
                    <a:pt x="436" y="186"/>
                  </a:lnTo>
                  <a:lnTo>
                    <a:pt x="428" y="178"/>
                  </a:lnTo>
                  <a:lnTo>
                    <a:pt x="422" y="170"/>
                  </a:lnTo>
                  <a:lnTo>
                    <a:pt x="418" y="162"/>
                  </a:lnTo>
                  <a:lnTo>
                    <a:pt x="416" y="156"/>
                  </a:lnTo>
                  <a:lnTo>
                    <a:pt x="420" y="148"/>
                  </a:lnTo>
                  <a:lnTo>
                    <a:pt x="426" y="142"/>
                  </a:lnTo>
                  <a:lnTo>
                    <a:pt x="426" y="142"/>
                  </a:lnTo>
                  <a:lnTo>
                    <a:pt x="444" y="126"/>
                  </a:lnTo>
                  <a:lnTo>
                    <a:pt x="452" y="116"/>
                  </a:lnTo>
                  <a:lnTo>
                    <a:pt x="458" y="106"/>
                  </a:lnTo>
                  <a:lnTo>
                    <a:pt x="464" y="96"/>
                  </a:lnTo>
                  <a:lnTo>
                    <a:pt x="464" y="86"/>
                  </a:lnTo>
                  <a:lnTo>
                    <a:pt x="462" y="78"/>
                  </a:lnTo>
                  <a:lnTo>
                    <a:pt x="454" y="70"/>
                  </a:lnTo>
                  <a:lnTo>
                    <a:pt x="454" y="70"/>
                  </a:lnTo>
                  <a:lnTo>
                    <a:pt x="444" y="66"/>
                  </a:lnTo>
                  <a:lnTo>
                    <a:pt x="434" y="64"/>
                  </a:lnTo>
                  <a:lnTo>
                    <a:pt x="424" y="66"/>
                  </a:lnTo>
                  <a:lnTo>
                    <a:pt x="416" y="68"/>
                  </a:lnTo>
                  <a:lnTo>
                    <a:pt x="400" y="76"/>
                  </a:lnTo>
                  <a:lnTo>
                    <a:pt x="392" y="80"/>
                  </a:lnTo>
                  <a:lnTo>
                    <a:pt x="386" y="82"/>
                  </a:lnTo>
                  <a:lnTo>
                    <a:pt x="386" y="82"/>
                  </a:lnTo>
                  <a:lnTo>
                    <a:pt x="378" y="84"/>
                  </a:lnTo>
                  <a:lnTo>
                    <a:pt x="372" y="84"/>
                  </a:lnTo>
                  <a:lnTo>
                    <a:pt x="368" y="82"/>
                  </a:lnTo>
                  <a:lnTo>
                    <a:pt x="366" y="80"/>
                  </a:lnTo>
                  <a:lnTo>
                    <a:pt x="358" y="66"/>
                  </a:lnTo>
                  <a:lnTo>
                    <a:pt x="358" y="66"/>
                  </a:lnTo>
                  <a:lnTo>
                    <a:pt x="348" y="46"/>
                  </a:lnTo>
                  <a:lnTo>
                    <a:pt x="340" y="24"/>
                  </a:lnTo>
                  <a:lnTo>
                    <a:pt x="332" y="0"/>
                  </a:lnTo>
                  <a:lnTo>
                    <a:pt x="332" y="0"/>
                  </a:lnTo>
                  <a:lnTo>
                    <a:pt x="286" y="4"/>
                  </a:lnTo>
                  <a:lnTo>
                    <a:pt x="252" y="8"/>
                  </a:lnTo>
                  <a:lnTo>
                    <a:pt x="242" y="10"/>
                  </a:lnTo>
                  <a:lnTo>
                    <a:pt x="236" y="14"/>
                  </a:lnTo>
                  <a:lnTo>
                    <a:pt x="236" y="14"/>
                  </a:lnTo>
                  <a:lnTo>
                    <a:pt x="234" y="20"/>
                  </a:lnTo>
                  <a:lnTo>
                    <a:pt x="230" y="34"/>
                  </a:lnTo>
                  <a:lnTo>
                    <a:pt x="230" y="34"/>
                  </a:lnTo>
                  <a:lnTo>
                    <a:pt x="224" y="54"/>
                  </a:lnTo>
                  <a:lnTo>
                    <a:pt x="222" y="70"/>
                  </a:lnTo>
                  <a:lnTo>
                    <a:pt x="222" y="70"/>
                  </a:lnTo>
                  <a:lnTo>
                    <a:pt x="220" y="74"/>
                  </a:lnTo>
                  <a:lnTo>
                    <a:pt x="212" y="78"/>
                  </a:lnTo>
                  <a:lnTo>
                    <a:pt x="204" y="80"/>
                  </a:lnTo>
                  <a:lnTo>
                    <a:pt x="190" y="80"/>
                  </a:lnTo>
                  <a:lnTo>
                    <a:pt x="190" y="80"/>
                  </a:lnTo>
                  <a:lnTo>
                    <a:pt x="162" y="82"/>
                  </a:lnTo>
                  <a:lnTo>
                    <a:pt x="142" y="82"/>
                  </a:lnTo>
                  <a:lnTo>
                    <a:pt x="142" y="82"/>
                  </a:lnTo>
                  <a:lnTo>
                    <a:pt x="116" y="82"/>
                  </a:lnTo>
                  <a:lnTo>
                    <a:pt x="100" y="82"/>
                  </a:lnTo>
                  <a:lnTo>
                    <a:pt x="88" y="80"/>
                  </a:lnTo>
                  <a:lnTo>
                    <a:pt x="88" y="80"/>
                  </a:lnTo>
                  <a:lnTo>
                    <a:pt x="72" y="74"/>
                  </a:lnTo>
                  <a:lnTo>
                    <a:pt x="66" y="70"/>
                  </a:lnTo>
                  <a:lnTo>
                    <a:pt x="66" y="70"/>
                  </a:lnTo>
                  <a:lnTo>
                    <a:pt x="70" y="86"/>
                  </a:lnTo>
                  <a:lnTo>
                    <a:pt x="72" y="98"/>
                  </a:lnTo>
                  <a:lnTo>
                    <a:pt x="70" y="114"/>
                  </a:lnTo>
                  <a:lnTo>
                    <a:pt x="70" y="114"/>
                  </a:lnTo>
                  <a:lnTo>
                    <a:pt x="66" y="130"/>
                  </a:lnTo>
                  <a:lnTo>
                    <a:pt x="62" y="152"/>
                  </a:lnTo>
                  <a:lnTo>
                    <a:pt x="58" y="176"/>
                  </a:lnTo>
                  <a:lnTo>
                    <a:pt x="50" y="196"/>
                  </a:lnTo>
                  <a:lnTo>
                    <a:pt x="50" y="196"/>
                  </a:lnTo>
                  <a:lnTo>
                    <a:pt x="34" y="228"/>
                  </a:lnTo>
                  <a:lnTo>
                    <a:pt x="28" y="238"/>
                  </a:lnTo>
                  <a:lnTo>
                    <a:pt x="24" y="240"/>
                  </a:lnTo>
                  <a:lnTo>
                    <a:pt x="20" y="242"/>
                  </a:lnTo>
                  <a:lnTo>
                    <a:pt x="20" y="242"/>
                  </a:lnTo>
                  <a:lnTo>
                    <a:pt x="12" y="240"/>
                  </a:lnTo>
                  <a:lnTo>
                    <a:pt x="4" y="238"/>
                  </a:lnTo>
                  <a:lnTo>
                    <a:pt x="2" y="238"/>
                  </a:lnTo>
                  <a:lnTo>
                    <a:pt x="0" y="238"/>
                  </a:lnTo>
                  <a:lnTo>
                    <a:pt x="0" y="242"/>
                  </a:lnTo>
                  <a:lnTo>
                    <a:pt x="2" y="246"/>
                  </a:lnTo>
                  <a:lnTo>
                    <a:pt x="2" y="246"/>
                  </a:lnTo>
                  <a:lnTo>
                    <a:pt x="8" y="260"/>
                  </a:lnTo>
                  <a:lnTo>
                    <a:pt x="14" y="270"/>
                  </a:lnTo>
                  <a:lnTo>
                    <a:pt x="18" y="278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18" y="288"/>
                  </a:lnTo>
                  <a:lnTo>
                    <a:pt x="14" y="290"/>
                  </a:lnTo>
                  <a:lnTo>
                    <a:pt x="14" y="294"/>
                  </a:lnTo>
                  <a:lnTo>
                    <a:pt x="18" y="300"/>
                  </a:lnTo>
                  <a:lnTo>
                    <a:pt x="18" y="300"/>
                  </a:lnTo>
                  <a:lnTo>
                    <a:pt x="28" y="316"/>
                  </a:lnTo>
                  <a:lnTo>
                    <a:pt x="42" y="340"/>
                  </a:lnTo>
                  <a:lnTo>
                    <a:pt x="62" y="368"/>
                  </a:lnTo>
                  <a:lnTo>
                    <a:pt x="70" y="382"/>
                  </a:lnTo>
                  <a:lnTo>
                    <a:pt x="82" y="394"/>
                  </a:lnTo>
                  <a:lnTo>
                    <a:pt x="82" y="394"/>
                  </a:lnTo>
                  <a:lnTo>
                    <a:pt x="104" y="416"/>
                  </a:lnTo>
                  <a:lnTo>
                    <a:pt x="126" y="440"/>
                  </a:lnTo>
                  <a:lnTo>
                    <a:pt x="140" y="452"/>
                  </a:lnTo>
                  <a:lnTo>
                    <a:pt x="154" y="462"/>
                  </a:lnTo>
                  <a:lnTo>
                    <a:pt x="168" y="472"/>
                  </a:lnTo>
                  <a:lnTo>
                    <a:pt x="182" y="478"/>
                  </a:lnTo>
                  <a:lnTo>
                    <a:pt x="182" y="47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3" name="Freeform 1894"/>
            <p:cNvSpPr>
              <a:spLocks/>
            </p:cNvSpPr>
            <p:nvPr/>
          </p:nvSpPr>
          <p:spPr bwMode="auto">
            <a:xfrm>
              <a:off x="5570560" y="3335439"/>
              <a:ext cx="520228" cy="636569"/>
            </a:xfrm>
            <a:custGeom>
              <a:avLst/>
              <a:gdLst/>
              <a:ahLst/>
              <a:cxnLst>
                <a:cxn ang="0">
                  <a:pos x="594" y="30"/>
                </a:cxn>
                <a:cxn ang="0">
                  <a:pos x="568" y="12"/>
                </a:cxn>
                <a:cxn ang="0">
                  <a:pos x="512" y="0"/>
                </a:cxn>
                <a:cxn ang="0">
                  <a:pos x="484" y="10"/>
                </a:cxn>
                <a:cxn ang="0">
                  <a:pos x="460" y="48"/>
                </a:cxn>
                <a:cxn ang="0">
                  <a:pos x="434" y="84"/>
                </a:cxn>
                <a:cxn ang="0">
                  <a:pos x="408" y="128"/>
                </a:cxn>
                <a:cxn ang="0">
                  <a:pos x="388" y="140"/>
                </a:cxn>
                <a:cxn ang="0">
                  <a:pos x="150" y="128"/>
                </a:cxn>
                <a:cxn ang="0">
                  <a:pos x="188" y="210"/>
                </a:cxn>
                <a:cxn ang="0">
                  <a:pos x="214" y="206"/>
                </a:cxn>
                <a:cxn ang="0">
                  <a:pos x="252" y="190"/>
                </a:cxn>
                <a:cxn ang="0">
                  <a:pos x="284" y="206"/>
                </a:cxn>
                <a:cxn ang="0">
                  <a:pos x="276" y="234"/>
                </a:cxn>
                <a:cxn ang="0">
                  <a:pos x="244" y="266"/>
                </a:cxn>
                <a:cxn ang="0">
                  <a:pos x="236" y="286"/>
                </a:cxn>
                <a:cxn ang="0">
                  <a:pos x="258" y="318"/>
                </a:cxn>
                <a:cxn ang="0">
                  <a:pos x="290" y="364"/>
                </a:cxn>
                <a:cxn ang="0">
                  <a:pos x="300" y="414"/>
                </a:cxn>
                <a:cxn ang="0">
                  <a:pos x="304" y="446"/>
                </a:cxn>
                <a:cxn ang="0">
                  <a:pos x="280" y="480"/>
                </a:cxn>
                <a:cxn ang="0">
                  <a:pos x="240" y="510"/>
                </a:cxn>
                <a:cxn ang="0">
                  <a:pos x="214" y="508"/>
                </a:cxn>
                <a:cxn ang="0">
                  <a:pos x="168" y="472"/>
                </a:cxn>
                <a:cxn ang="0">
                  <a:pos x="136" y="456"/>
                </a:cxn>
                <a:cxn ang="0">
                  <a:pos x="84" y="502"/>
                </a:cxn>
                <a:cxn ang="0">
                  <a:pos x="64" y="518"/>
                </a:cxn>
                <a:cxn ang="0">
                  <a:pos x="66" y="530"/>
                </a:cxn>
                <a:cxn ang="0">
                  <a:pos x="92" y="570"/>
                </a:cxn>
                <a:cxn ang="0">
                  <a:pos x="90" y="592"/>
                </a:cxn>
                <a:cxn ang="0">
                  <a:pos x="70" y="602"/>
                </a:cxn>
                <a:cxn ang="0">
                  <a:pos x="50" y="588"/>
                </a:cxn>
                <a:cxn ang="0">
                  <a:pos x="10" y="590"/>
                </a:cxn>
                <a:cxn ang="0">
                  <a:pos x="40" y="652"/>
                </a:cxn>
                <a:cxn ang="0">
                  <a:pos x="68" y="702"/>
                </a:cxn>
                <a:cxn ang="0">
                  <a:pos x="76" y="734"/>
                </a:cxn>
                <a:cxn ang="0">
                  <a:pos x="108" y="712"/>
                </a:cxn>
                <a:cxn ang="0">
                  <a:pos x="136" y="676"/>
                </a:cxn>
                <a:cxn ang="0">
                  <a:pos x="210" y="672"/>
                </a:cxn>
                <a:cxn ang="0">
                  <a:pos x="248" y="668"/>
                </a:cxn>
                <a:cxn ang="0">
                  <a:pos x="340" y="620"/>
                </a:cxn>
                <a:cxn ang="0">
                  <a:pos x="364" y="602"/>
                </a:cxn>
                <a:cxn ang="0">
                  <a:pos x="384" y="586"/>
                </a:cxn>
                <a:cxn ang="0">
                  <a:pos x="398" y="536"/>
                </a:cxn>
                <a:cxn ang="0">
                  <a:pos x="422" y="488"/>
                </a:cxn>
                <a:cxn ang="0">
                  <a:pos x="434" y="458"/>
                </a:cxn>
                <a:cxn ang="0">
                  <a:pos x="440" y="418"/>
                </a:cxn>
                <a:cxn ang="0">
                  <a:pos x="470" y="390"/>
                </a:cxn>
                <a:cxn ang="0">
                  <a:pos x="516" y="350"/>
                </a:cxn>
                <a:cxn ang="0">
                  <a:pos x="548" y="284"/>
                </a:cxn>
                <a:cxn ang="0">
                  <a:pos x="562" y="158"/>
                </a:cxn>
                <a:cxn ang="0">
                  <a:pos x="604" y="62"/>
                </a:cxn>
              </a:cxnLst>
              <a:rect l="0" t="0" r="r" b="b"/>
              <a:pathLst>
                <a:path w="604" h="734">
                  <a:moveTo>
                    <a:pt x="596" y="34"/>
                  </a:moveTo>
                  <a:lnTo>
                    <a:pt x="596" y="34"/>
                  </a:lnTo>
                  <a:lnTo>
                    <a:pt x="596" y="32"/>
                  </a:lnTo>
                  <a:lnTo>
                    <a:pt x="594" y="30"/>
                  </a:lnTo>
                  <a:lnTo>
                    <a:pt x="592" y="26"/>
                  </a:lnTo>
                  <a:lnTo>
                    <a:pt x="586" y="22"/>
                  </a:lnTo>
                  <a:lnTo>
                    <a:pt x="580" y="16"/>
                  </a:lnTo>
                  <a:lnTo>
                    <a:pt x="568" y="12"/>
                  </a:lnTo>
                  <a:lnTo>
                    <a:pt x="552" y="8"/>
                  </a:lnTo>
                  <a:lnTo>
                    <a:pt x="552" y="8"/>
                  </a:lnTo>
                  <a:lnTo>
                    <a:pt x="524" y="2"/>
                  </a:lnTo>
                  <a:lnTo>
                    <a:pt x="512" y="0"/>
                  </a:lnTo>
                  <a:lnTo>
                    <a:pt x="504" y="2"/>
                  </a:lnTo>
                  <a:lnTo>
                    <a:pt x="496" y="2"/>
                  </a:lnTo>
                  <a:lnTo>
                    <a:pt x="490" y="6"/>
                  </a:lnTo>
                  <a:lnTo>
                    <a:pt x="484" y="10"/>
                  </a:lnTo>
                  <a:lnTo>
                    <a:pt x="478" y="18"/>
                  </a:lnTo>
                  <a:lnTo>
                    <a:pt x="478" y="18"/>
                  </a:lnTo>
                  <a:lnTo>
                    <a:pt x="468" y="32"/>
                  </a:lnTo>
                  <a:lnTo>
                    <a:pt x="460" y="48"/>
                  </a:lnTo>
                  <a:lnTo>
                    <a:pt x="452" y="60"/>
                  </a:lnTo>
                  <a:lnTo>
                    <a:pt x="444" y="70"/>
                  </a:lnTo>
                  <a:lnTo>
                    <a:pt x="444" y="70"/>
                  </a:lnTo>
                  <a:lnTo>
                    <a:pt x="434" y="84"/>
                  </a:lnTo>
                  <a:lnTo>
                    <a:pt x="430" y="90"/>
                  </a:lnTo>
                  <a:lnTo>
                    <a:pt x="412" y="122"/>
                  </a:lnTo>
                  <a:lnTo>
                    <a:pt x="412" y="122"/>
                  </a:lnTo>
                  <a:lnTo>
                    <a:pt x="408" y="128"/>
                  </a:lnTo>
                  <a:lnTo>
                    <a:pt x="402" y="134"/>
                  </a:lnTo>
                  <a:lnTo>
                    <a:pt x="396" y="138"/>
                  </a:lnTo>
                  <a:lnTo>
                    <a:pt x="396" y="138"/>
                  </a:lnTo>
                  <a:lnTo>
                    <a:pt x="388" y="140"/>
                  </a:lnTo>
                  <a:lnTo>
                    <a:pt x="376" y="140"/>
                  </a:lnTo>
                  <a:lnTo>
                    <a:pt x="342" y="138"/>
                  </a:lnTo>
                  <a:lnTo>
                    <a:pt x="298" y="134"/>
                  </a:lnTo>
                  <a:lnTo>
                    <a:pt x="150" y="128"/>
                  </a:lnTo>
                  <a:lnTo>
                    <a:pt x="180" y="204"/>
                  </a:lnTo>
                  <a:lnTo>
                    <a:pt x="180" y="204"/>
                  </a:lnTo>
                  <a:lnTo>
                    <a:pt x="182" y="206"/>
                  </a:lnTo>
                  <a:lnTo>
                    <a:pt x="188" y="210"/>
                  </a:lnTo>
                  <a:lnTo>
                    <a:pt x="192" y="210"/>
                  </a:lnTo>
                  <a:lnTo>
                    <a:pt x="198" y="210"/>
                  </a:lnTo>
                  <a:lnTo>
                    <a:pt x="206" y="210"/>
                  </a:lnTo>
                  <a:lnTo>
                    <a:pt x="214" y="206"/>
                  </a:lnTo>
                  <a:lnTo>
                    <a:pt x="214" y="206"/>
                  </a:lnTo>
                  <a:lnTo>
                    <a:pt x="232" y="198"/>
                  </a:lnTo>
                  <a:lnTo>
                    <a:pt x="242" y="194"/>
                  </a:lnTo>
                  <a:lnTo>
                    <a:pt x="252" y="190"/>
                  </a:lnTo>
                  <a:lnTo>
                    <a:pt x="260" y="190"/>
                  </a:lnTo>
                  <a:lnTo>
                    <a:pt x="268" y="192"/>
                  </a:lnTo>
                  <a:lnTo>
                    <a:pt x="276" y="196"/>
                  </a:lnTo>
                  <a:lnTo>
                    <a:pt x="284" y="206"/>
                  </a:lnTo>
                  <a:lnTo>
                    <a:pt x="284" y="206"/>
                  </a:lnTo>
                  <a:lnTo>
                    <a:pt x="282" y="210"/>
                  </a:lnTo>
                  <a:lnTo>
                    <a:pt x="280" y="220"/>
                  </a:lnTo>
                  <a:lnTo>
                    <a:pt x="276" y="234"/>
                  </a:lnTo>
                  <a:lnTo>
                    <a:pt x="272" y="240"/>
                  </a:lnTo>
                  <a:lnTo>
                    <a:pt x="266" y="246"/>
                  </a:lnTo>
                  <a:lnTo>
                    <a:pt x="266" y="246"/>
                  </a:lnTo>
                  <a:lnTo>
                    <a:pt x="244" y="266"/>
                  </a:lnTo>
                  <a:lnTo>
                    <a:pt x="236" y="274"/>
                  </a:lnTo>
                  <a:lnTo>
                    <a:pt x="234" y="280"/>
                  </a:lnTo>
                  <a:lnTo>
                    <a:pt x="234" y="280"/>
                  </a:lnTo>
                  <a:lnTo>
                    <a:pt x="236" y="286"/>
                  </a:lnTo>
                  <a:lnTo>
                    <a:pt x="240" y="296"/>
                  </a:lnTo>
                  <a:lnTo>
                    <a:pt x="246" y="306"/>
                  </a:lnTo>
                  <a:lnTo>
                    <a:pt x="258" y="318"/>
                  </a:lnTo>
                  <a:lnTo>
                    <a:pt x="258" y="318"/>
                  </a:lnTo>
                  <a:lnTo>
                    <a:pt x="270" y="328"/>
                  </a:lnTo>
                  <a:lnTo>
                    <a:pt x="280" y="342"/>
                  </a:lnTo>
                  <a:lnTo>
                    <a:pt x="288" y="354"/>
                  </a:lnTo>
                  <a:lnTo>
                    <a:pt x="290" y="364"/>
                  </a:lnTo>
                  <a:lnTo>
                    <a:pt x="290" y="364"/>
                  </a:lnTo>
                  <a:lnTo>
                    <a:pt x="294" y="392"/>
                  </a:lnTo>
                  <a:lnTo>
                    <a:pt x="300" y="414"/>
                  </a:lnTo>
                  <a:lnTo>
                    <a:pt x="300" y="414"/>
                  </a:lnTo>
                  <a:lnTo>
                    <a:pt x="302" y="420"/>
                  </a:lnTo>
                  <a:lnTo>
                    <a:pt x="304" y="432"/>
                  </a:lnTo>
                  <a:lnTo>
                    <a:pt x="304" y="438"/>
                  </a:lnTo>
                  <a:lnTo>
                    <a:pt x="304" y="446"/>
                  </a:lnTo>
                  <a:lnTo>
                    <a:pt x="300" y="454"/>
                  </a:lnTo>
                  <a:lnTo>
                    <a:pt x="296" y="462"/>
                  </a:lnTo>
                  <a:lnTo>
                    <a:pt x="296" y="462"/>
                  </a:lnTo>
                  <a:lnTo>
                    <a:pt x="280" y="480"/>
                  </a:lnTo>
                  <a:lnTo>
                    <a:pt x="262" y="494"/>
                  </a:lnTo>
                  <a:lnTo>
                    <a:pt x="244" y="510"/>
                  </a:lnTo>
                  <a:lnTo>
                    <a:pt x="244" y="510"/>
                  </a:lnTo>
                  <a:lnTo>
                    <a:pt x="240" y="510"/>
                  </a:lnTo>
                  <a:lnTo>
                    <a:pt x="232" y="512"/>
                  </a:lnTo>
                  <a:lnTo>
                    <a:pt x="226" y="512"/>
                  </a:lnTo>
                  <a:lnTo>
                    <a:pt x="220" y="512"/>
                  </a:lnTo>
                  <a:lnTo>
                    <a:pt x="214" y="508"/>
                  </a:lnTo>
                  <a:lnTo>
                    <a:pt x="206" y="502"/>
                  </a:lnTo>
                  <a:lnTo>
                    <a:pt x="206" y="502"/>
                  </a:lnTo>
                  <a:lnTo>
                    <a:pt x="188" y="488"/>
                  </a:lnTo>
                  <a:lnTo>
                    <a:pt x="168" y="472"/>
                  </a:lnTo>
                  <a:lnTo>
                    <a:pt x="146" y="456"/>
                  </a:lnTo>
                  <a:lnTo>
                    <a:pt x="146" y="456"/>
                  </a:lnTo>
                  <a:lnTo>
                    <a:pt x="140" y="456"/>
                  </a:lnTo>
                  <a:lnTo>
                    <a:pt x="136" y="456"/>
                  </a:lnTo>
                  <a:lnTo>
                    <a:pt x="132" y="458"/>
                  </a:lnTo>
                  <a:lnTo>
                    <a:pt x="132" y="458"/>
                  </a:lnTo>
                  <a:lnTo>
                    <a:pt x="104" y="486"/>
                  </a:lnTo>
                  <a:lnTo>
                    <a:pt x="84" y="502"/>
                  </a:lnTo>
                  <a:lnTo>
                    <a:pt x="72" y="510"/>
                  </a:lnTo>
                  <a:lnTo>
                    <a:pt x="72" y="510"/>
                  </a:lnTo>
                  <a:lnTo>
                    <a:pt x="68" y="512"/>
                  </a:lnTo>
                  <a:lnTo>
                    <a:pt x="64" y="518"/>
                  </a:lnTo>
                  <a:lnTo>
                    <a:pt x="62" y="524"/>
                  </a:lnTo>
                  <a:lnTo>
                    <a:pt x="64" y="526"/>
                  </a:lnTo>
                  <a:lnTo>
                    <a:pt x="66" y="530"/>
                  </a:lnTo>
                  <a:lnTo>
                    <a:pt x="66" y="530"/>
                  </a:lnTo>
                  <a:lnTo>
                    <a:pt x="74" y="538"/>
                  </a:lnTo>
                  <a:lnTo>
                    <a:pt x="84" y="550"/>
                  </a:lnTo>
                  <a:lnTo>
                    <a:pt x="90" y="562"/>
                  </a:lnTo>
                  <a:lnTo>
                    <a:pt x="92" y="570"/>
                  </a:lnTo>
                  <a:lnTo>
                    <a:pt x="92" y="570"/>
                  </a:lnTo>
                  <a:lnTo>
                    <a:pt x="92" y="576"/>
                  </a:lnTo>
                  <a:lnTo>
                    <a:pt x="92" y="586"/>
                  </a:lnTo>
                  <a:lnTo>
                    <a:pt x="90" y="592"/>
                  </a:lnTo>
                  <a:lnTo>
                    <a:pt x="86" y="596"/>
                  </a:lnTo>
                  <a:lnTo>
                    <a:pt x="80" y="600"/>
                  </a:lnTo>
                  <a:lnTo>
                    <a:pt x="70" y="602"/>
                  </a:lnTo>
                  <a:lnTo>
                    <a:pt x="70" y="602"/>
                  </a:lnTo>
                  <a:lnTo>
                    <a:pt x="64" y="596"/>
                  </a:lnTo>
                  <a:lnTo>
                    <a:pt x="58" y="590"/>
                  </a:lnTo>
                  <a:lnTo>
                    <a:pt x="50" y="588"/>
                  </a:lnTo>
                  <a:lnTo>
                    <a:pt x="50" y="588"/>
                  </a:lnTo>
                  <a:lnTo>
                    <a:pt x="20" y="584"/>
                  </a:lnTo>
                  <a:lnTo>
                    <a:pt x="20" y="584"/>
                  </a:lnTo>
                  <a:lnTo>
                    <a:pt x="14" y="586"/>
                  </a:lnTo>
                  <a:lnTo>
                    <a:pt x="10" y="590"/>
                  </a:lnTo>
                  <a:lnTo>
                    <a:pt x="4" y="596"/>
                  </a:lnTo>
                  <a:lnTo>
                    <a:pt x="0" y="606"/>
                  </a:lnTo>
                  <a:lnTo>
                    <a:pt x="0" y="606"/>
                  </a:lnTo>
                  <a:lnTo>
                    <a:pt x="40" y="652"/>
                  </a:lnTo>
                  <a:lnTo>
                    <a:pt x="40" y="652"/>
                  </a:lnTo>
                  <a:lnTo>
                    <a:pt x="54" y="670"/>
                  </a:lnTo>
                  <a:lnTo>
                    <a:pt x="62" y="684"/>
                  </a:lnTo>
                  <a:lnTo>
                    <a:pt x="68" y="702"/>
                  </a:lnTo>
                  <a:lnTo>
                    <a:pt x="68" y="702"/>
                  </a:lnTo>
                  <a:lnTo>
                    <a:pt x="76" y="728"/>
                  </a:lnTo>
                  <a:lnTo>
                    <a:pt x="76" y="734"/>
                  </a:lnTo>
                  <a:lnTo>
                    <a:pt x="76" y="734"/>
                  </a:lnTo>
                  <a:lnTo>
                    <a:pt x="88" y="728"/>
                  </a:lnTo>
                  <a:lnTo>
                    <a:pt x="98" y="722"/>
                  </a:lnTo>
                  <a:lnTo>
                    <a:pt x="108" y="712"/>
                  </a:lnTo>
                  <a:lnTo>
                    <a:pt x="108" y="712"/>
                  </a:lnTo>
                  <a:lnTo>
                    <a:pt x="116" y="700"/>
                  </a:lnTo>
                  <a:lnTo>
                    <a:pt x="124" y="686"/>
                  </a:lnTo>
                  <a:lnTo>
                    <a:pt x="128" y="682"/>
                  </a:lnTo>
                  <a:lnTo>
                    <a:pt x="136" y="676"/>
                  </a:lnTo>
                  <a:lnTo>
                    <a:pt x="144" y="674"/>
                  </a:lnTo>
                  <a:lnTo>
                    <a:pt x="156" y="672"/>
                  </a:lnTo>
                  <a:lnTo>
                    <a:pt x="156" y="672"/>
                  </a:lnTo>
                  <a:lnTo>
                    <a:pt x="210" y="672"/>
                  </a:lnTo>
                  <a:lnTo>
                    <a:pt x="234" y="672"/>
                  </a:lnTo>
                  <a:lnTo>
                    <a:pt x="242" y="670"/>
                  </a:lnTo>
                  <a:lnTo>
                    <a:pt x="248" y="668"/>
                  </a:lnTo>
                  <a:lnTo>
                    <a:pt x="248" y="668"/>
                  </a:lnTo>
                  <a:lnTo>
                    <a:pt x="292" y="652"/>
                  </a:lnTo>
                  <a:lnTo>
                    <a:pt x="320" y="638"/>
                  </a:lnTo>
                  <a:lnTo>
                    <a:pt x="332" y="630"/>
                  </a:lnTo>
                  <a:lnTo>
                    <a:pt x="340" y="620"/>
                  </a:lnTo>
                  <a:lnTo>
                    <a:pt x="340" y="620"/>
                  </a:lnTo>
                  <a:lnTo>
                    <a:pt x="348" y="612"/>
                  </a:lnTo>
                  <a:lnTo>
                    <a:pt x="354" y="608"/>
                  </a:lnTo>
                  <a:lnTo>
                    <a:pt x="364" y="602"/>
                  </a:lnTo>
                  <a:lnTo>
                    <a:pt x="374" y="598"/>
                  </a:lnTo>
                  <a:lnTo>
                    <a:pt x="378" y="594"/>
                  </a:lnTo>
                  <a:lnTo>
                    <a:pt x="384" y="586"/>
                  </a:lnTo>
                  <a:lnTo>
                    <a:pt x="384" y="586"/>
                  </a:lnTo>
                  <a:lnTo>
                    <a:pt x="388" y="578"/>
                  </a:lnTo>
                  <a:lnTo>
                    <a:pt x="392" y="570"/>
                  </a:lnTo>
                  <a:lnTo>
                    <a:pt x="394" y="552"/>
                  </a:lnTo>
                  <a:lnTo>
                    <a:pt x="398" y="536"/>
                  </a:lnTo>
                  <a:lnTo>
                    <a:pt x="400" y="528"/>
                  </a:lnTo>
                  <a:lnTo>
                    <a:pt x="404" y="520"/>
                  </a:lnTo>
                  <a:lnTo>
                    <a:pt x="404" y="520"/>
                  </a:lnTo>
                  <a:lnTo>
                    <a:pt x="422" y="488"/>
                  </a:lnTo>
                  <a:lnTo>
                    <a:pt x="430" y="472"/>
                  </a:lnTo>
                  <a:lnTo>
                    <a:pt x="434" y="464"/>
                  </a:lnTo>
                  <a:lnTo>
                    <a:pt x="434" y="458"/>
                  </a:lnTo>
                  <a:lnTo>
                    <a:pt x="434" y="458"/>
                  </a:lnTo>
                  <a:lnTo>
                    <a:pt x="434" y="444"/>
                  </a:lnTo>
                  <a:lnTo>
                    <a:pt x="436" y="432"/>
                  </a:lnTo>
                  <a:lnTo>
                    <a:pt x="438" y="424"/>
                  </a:lnTo>
                  <a:lnTo>
                    <a:pt x="440" y="418"/>
                  </a:lnTo>
                  <a:lnTo>
                    <a:pt x="446" y="412"/>
                  </a:lnTo>
                  <a:lnTo>
                    <a:pt x="452" y="404"/>
                  </a:lnTo>
                  <a:lnTo>
                    <a:pt x="452" y="404"/>
                  </a:lnTo>
                  <a:lnTo>
                    <a:pt x="470" y="390"/>
                  </a:lnTo>
                  <a:lnTo>
                    <a:pt x="486" y="376"/>
                  </a:lnTo>
                  <a:lnTo>
                    <a:pt x="502" y="362"/>
                  </a:lnTo>
                  <a:lnTo>
                    <a:pt x="516" y="350"/>
                  </a:lnTo>
                  <a:lnTo>
                    <a:pt x="516" y="350"/>
                  </a:lnTo>
                  <a:lnTo>
                    <a:pt x="526" y="334"/>
                  </a:lnTo>
                  <a:lnTo>
                    <a:pt x="538" y="316"/>
                  </a:lnTo>
                  <a:lnTo>
                    <a:pt x="546" y="298"/>
                  </a:lnTo>
                  <a:lnTo>
                    <a:pt x="548" y="284"/>
                  </a:lnTo>
                  <a:lnTo>
                    <a:pt x="548" y="284"/>
                  </a:lnTo>
                  <a:lnTo>
                    <a:pt x="552" y="224"/>
                  </a:lnTo>
                  <a:lnTo>
                    <a:pt x="558" y="184"/>
                  </a:lnTo>
                  <a:lnTo>
                    <a:pt x="562" y="158"/>
                  </a:lnTo>
                  <a:lnTo>
                    <a:pt x="562" y="158"/>
                  </a:lnTo>
                  <a:lnTo>
                    <a:pt x="586" y="104"/>
                  </a:lnTo>
                  <a:lnTo>
                    <a:pt x="604" y="62"/>
                  </a:lnTo>
                  <a:lnTo>
                    <a:pt x="604" y="62"/>
                  </a:lnTo>
                  <a:lnTo>
                    <a:pt x="600" y="46"/>
                  </a:lnTo>
                  <a:lnTo>
                    <a:pt x="596" y="34"/>
                  </a:lnTo>
                  <a:lnTo>
                    <a:pt x="596" y="34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da-DK">
                <a:latin typeface="Calibri" pitchFamily="34" charset="0"/>
              </a:endParaRPr>
            </a:p>
          </p:txBody>
        </p:sp>
        <p:sp>
          <p:nvSpPr>
            <p:cNvPr id="63" name="Freeform 1930"/>
            <p:cNvSpPr>
              <a:spLocks/>
            </p:cNvSpPr>
            <p:nvPr/>
          </p:nvSpPr>
          <p:spPr bwMode="auto">
            <a:xfrm>
              <a:off x="5316358" y="3483027"/>
              <a:ext cx="25125" cy="20871"/>
            </a:xfrm>
            <a:custGeom>
              <a:avLst/>
              <a:gdLst/>
              <a:ahLst/>
              <a:cxnLst>
                <a:cxn ang="0">
                  <a:pos x="4" y="4"/>
                </a:cxn>
                <a:cxn ang="0">
                  <a:pos x="4" y="4"/>
                </a:cxn>
                <a:cxn ang="0">
                  <a:pos x="0" y="14"/>
                </a:cxn>
                <a:cxn ang="0">
                  <a:pos x="0" y="20"/>
                </a:cxn>
                <a:cxn ang="0">
                  <a:pos x="0" y="24"/>
                </a:cxn>
                <a:cxn ang="0">
                  <a:pos x="2" y="24"/>
                </a:cxn>
                <a:cxn ang="0">
                  <a:pos x="2" y="24"/>
                </a:cxn>
                <a:cxn ang="0">
                  <a:pos x="8" y="22"/>
                </a:cxn>
                <a:cxn ang="0">
                  <a:pos x="18" y="18"/>
                </a:cxn>
                <a:cxn ang="0">
                  <a:pos x="28" y="14"/>
                </a:cxn>
                <a:cxn ang="0">
                  <a:pos x="28" y="14"/>
                </a:cxn>
                <a:cxn ang="0">
                  <a:pos x="28" y="10"/>
                </a:cxn>
                <a:cxn ang="0">
                  <a:pos x="26" y="4"/>
                </a:cxn>
                <a:cxn ang="0">
                  <a:pos x="24" y="2"/>
                </a:cxn>
                <a:cxn ang="0">
                  <a:pos x="18" y="0"/>
                </a:cxn>
                <a:cxn ang="0">
                  <a:pos x="12" y="0"/>
                </a:cxn>
                <a:cxn ang="0">
                  <a:pos x="4" y="4"/>
                </a:cxn>
                <a:cxn ang="0">
                  <a:pos x="4" y="4"/>
                </a:cxn>
              </a:cxnLst>
              <a:rect l="0" t="0" r="r" b="b"/>
              <a:pathLst>
                <a:path w="28" h="24">
                  <a:moveTo>
                    <a:pt x="4" y="4"/>
                  </a:moveTo>
                  <a:lnTo>
                    <a:pt x="4" y="4"/>
                  </a:lnTo>
                  <a:lnTo>
                    <a:pt x="0" y="14"/>
                  </a:lnTo>
                  <a:lnTo>
                    <a:pt x="0" y="20"/>
                  </a:lnTo>
                  <a:lnTo>
                    <a:pt x="0" y="24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8" y="22"/>
                  </a:lnTo>
                  <a:lnTo>
                    <a:pt x="18" y="18"/>
                  </a:lnTo>
                  <a:lnTo>
                    <a:pt x="28" y="14"/>
                  </a:lnTo>
                  <a:lnTo>
                    <a:pt x="28" y="14"/>
                  </a:lnTo>
                  <a:lnTo>
                    <a:pt x="28" y="10"/>
                  </a:lnTo>
                  <a:lnTo>
                    <a:pt x="26" y="4"/>
                  </a:lnTo>
                  <a:lnTo>
                    <a:pt x="24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4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da-DK">
                <a:latin typeface="Calibri" pitchFamily="34" charset="0"/>
              </a:endParaRPr>
            </a:p>
          </p:txBody>
        </p:sp>
        <p:sp>
          <p:nvSpPr>
            <p:cNvPr id="64" name="Freeform 1931"/>
            <p:cNvSpPr>
              <a:spLocks/>
            </p:cNvSpPr>
            <p:nvPr/>
          </p:nvSpPr>
          <p:spPr bwMode="auto">
            <a:xfrm>
              <a:off x="5377691" y="3335355"/>
              <a:ext cx="44338" cy="44724"/>
            </a:xfrm>
            <a:custGeom>
              <a:avLst/>
              <a:gdLst/>
              <a:ahLst/>
              <a:cxnLst>
                <a:cxn ang="0">
                  <a:pos x="10" y="16"/>
                </a:cxn>
                <a:cxn ang="0">
                  <a:pos x="2" y="32"/>
                </a:cxn>
                <a:cxn ang="0">
                  <a:pos x="2" y="32"/>
                </a:cxn>
                <a:cxn ang="0">
                  <a:pos x="0" y="42"/>
                </a:cxn>
                <a:cxn ang="0">
                  <a:pos x="0" y="48"/>
                </a:cxn>
                <a:cxn ang="0">
                  <a:pos x="2" y="50"/>
                </a:cxn>
                <a:cxn ang="0">
                  <a:pos x="6" y="52"/>
                </a:cxn>
                <a:cxn ang="0">
                  <a:pos x="6" y="52"/>
                </a:cxn>
                <a:cxn ang="0">
                  <a:pos x="14" y="52"/>
                </a:cxn>
                <a:cxn ang="0">
                  <a:pos x="20" y="50"/>
                </a:cxn>
                <a:cxn ang="0">
                  <a:pos x="36" y="40"/>
                </a:cxn>
                <a:cxn ang="0">
                  <a:pos x="36" y="40"/>
                </a:cxn>
                <a:cxn ang="0">
                  <a:pos x="42" y="36"/>
                </a:cxn>
                <a:cxn ang="0">
                  <a:pos x="46" y="32"/>
                </a:cxn>
                <a:cxn ang="0">
                  <a:pos x="48" y="26"/>
                </a:cxn>
                <a:cxn ang="0">
                  <a:pos x="50" y="22"/>
                </a:cxn>
                <a:cxn ang="0">
                  <a:pos x="52" y="16"/>
                </a:cxn>
                <a:cxn ang="0">
                  <a:pos x="50" y="12"/>
                </a:cxn>
                <a:cxn ang="0">
                  <a:pos x="50" y="8"/>
                </a:cxn>
                <a:cxn ang="0">
                  <a:pos x="46" y="6"/>
                </a:cxn>
                <a:cxn ang="0">
                  <a:pos x="46" y="6"/>
                </a:cxn>
                <a:cxn ang="0">
                  <a:pos x="36" y="2"/>
                </a:cxn>
                <a:cxn ang="0">
                  <a:pos x="26" y="0"/>
                </a:cxn>
                <a:cxn ang="0">
                  <a:pos x="20" y="0"/>
                </a:cxn>
                <a:cxn ang="0">
                  <a:pos x="16" y="2"/>
                </a:cxn>
                <a:cxn ang="0">
                  <a:pos x="12" y="8"/>
                </a:cxn>
                <a:cxn ang="0">
                  <a:pos x="10" y="16"/>
                </a:cxn>
                <a:cxn ang="0">
                  <a:pos x="10" y="16"/>
                </a:cxn>
              </a:cxnLst>
              <a:rect l="0" t="0" r="r" b="b"/>
              <a:pathLst>
                <a:path w="52" h="52">
                  <a:moveTo>
                    <a:pt x="10" y="16"/>
                  </a:moveTo>
                  <a:lnTo>
                    <a:pt x="2" y="32"/>
                  </a:lnTo>
                  <a:lnTo>
                    <a:pt x="2" y="32"/>
                  </a:lnTo>
                  <a:lnTo>
                    <a:pt x="0" y="42"/>
                  </a:lnTo>
                  <a:lnTo>
                    <a:pt x="0" y="48"/>
                  </a:lnTo>
                  <a:lnTo>
                    <a:pt x="2" y="50"/>
                  </a:lnTo>
                  <a:lnTo>
                    <a:pt x="6" y="52"/>
                  </a:lnTo>
                  <a:lnTo>
                    <a:pt x="6" y="52"/>
                  </a:lnTo>
                  <a:lnTo>
                    <a:pt x="14" y="52"/>
                  </a:lnTo>
                  <a:lnTo>
                    <a:pt x="20" y="50"/>
                  </a:lnTo>
                  <a:lnTo>
                    <a:pt x="36" y="40"/>
                  </a:lnTo>
                  <a:lnTo>
                    <a:pt x="36" y="40"/>
                  </a:lnTo>
                  <a:lnTo>
                    <a:pt x="42" y="36"/>
                  </a:lnTo>
                  <a:lnTo>
                    <a:pt x="46" y="32"/>
                  </a:lnTo>
                  <a:lnTo>
                    <a:pt x="48" y="26"/>
                  </a:lnTo>
                  <a:lnTo>
                    <a:pt x="50" y="22"/>
                  </a:lnTo>
                  <a:lnTo>
                    <a:pt x="52" y="16"/>
                  </a:lnTo>
                  <a:lnTo>
                    <a:pt x="50" y="12"/>
                  </a:lnTo>
                  <a:lnTo>
                    <a:pt x="50" y="8"/>
                  </a:lnTo>
                  <a:lnTo>
                    <a:pt x="46" y="6"/>
                  </a:lnTo>
                  <a:lnTo>
                    <a:pt x="46" y="6"/>
                  </a:lnTo>
                  <a:lnTo>
                    <a:pt x="36" y="2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2" y="8"/>
                  </a:lnTo>
                  <a:lnTo>
                    <a:pt x="10" y="16"/>
                  </a:lnTo>
                  <a:lnTo>
                    <a:pt x="10" y="1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9" name="Freeform 1961"/>
            <p:cNvSpPr>
              <a:spLocks/>
            </p:cNvSpPr>
            <p:nvPr/>
          </p:nvSpPr>
          <p:spPr bwMode="auto">
            <a:xfrm>
              <a:off x="5700618" y="2579605"/>
              <a:ext cx="162571" cy="146098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0" y="42"/>
                </a:cxn>
                <a:cxn ang="0">
                  <a:pos x="0" y="42"/>
                </a:cxn>
                <a:cxn ang="0">
                  <a:pos x="0" y="54"/>
                </a:cxn>
                <a:cxn ang="0">
                  <a:pos x="2" y="70"/>
                </a:cxn>
                <a:cxn ang="0">
                  <a:pos x="6" y="86"/>
                </a:cxn>
                <a:cxn ang="0">
                  <a:pos x="8" y="92"/>
                </a:cxn>
                <a:cxn ang="0">
                  <a:pos x="14" y="96"/>
                </a:cxn>
                <a:cxn ang="0">
                  <a:pos x="14" y="96"/>
                </a:cxn>
                <a:cxn ang="0">
                  <a:pos x="38" y="110"/>
                </a:cxn>
                <a:cxn ang="0">
                  <a:pos x="48" y="118"/>
                </a:cxn>
                <a:cxn ang="0">
                  <a:pos x="56" y="126"/>
                </a:cxn>
                <a:cxn ang="0">
                  <a:pos x="56" y="126"/>
                </a:cxn>
                <a:cxn ang="0">
                  <a:pos x="60" y="136"/>
                </a:cxn>
                <a:cxn ang="0">
                  <a:pos x="62" y="150"/>
                </a:cxn>
                <a:cxn ang="0">
                  <a:pos x="66" y="162"/>
                </a:cxn>
                <a:cxn ang="0">
                  <a:pos x="68" y="166"/>
                </a:cxn>
                <a:cxn ang="0">
                  <a:pos x="72" y="168"/>
                </a:cxn>
                <a:cxn ang="0">
                  <a:pos x="72" y="168"/>
                </a:cxn>
                <a:cxn ang="0">
                  <a:pos x="76" y="168"/>
                </a:cxn>
                <a:cxn ang="0">
                  <a:pos x="80" y="164"/>
                </a:cxn>
                <a:cxn ang="0">
                  <a:pos x="88" y="154"/>
                </a:cxn>
                <a:cxn ang="0">
                  <a:pos x="94" y="140"/>
                </a:cxn>
                <a:cxn ang="0">
                  <a:pos x="102" y="130"/>
                </a:cxn>
                <a:cxn ang="0">
                  <a:pos x="102" y="130"/>
                </a:cxn>
                <a:cxn ang="0">
                  <a:pos x="112" y="124"/>
                </a:cxn>
                <a:cxn ang="0">
                  <a:pos x="132" y="118"/>
                </a:cxn>
                <a:cxn ang="0">
                  <a:pos x="152" y="112"/>
                </a:cxn>
                <a:cxn ang="0">
                  <a:pos x="162" y="112"/>
                </a:cxn>
                <a:cxn ang="0">
                  <a:pos x="170" y="112"/>
                </a:cxn>
                <a:cxn ang="0">
                  <a:pos x="170" y="112"/>
                </a:cxn>
                <a:cxn ang="0">
                  <a:pos x="184" y="112"/>
                </a:cxn>
                <a:cxn ang="0">
                  <a:pos x="188" y="112"/>
                </a:cxn>
                <a:cxn ang="0">
                  <a:pos x="190" y="110"/>
                </a:cxn>
                <a:cxn ang="0">
                  <a:pos x="190" y="108"/>
                </a:cxn>
                <a:cxn ang="0">
                  <a:pos x="188" y="106"/>
                </a:cxn>
                <a:cxn ang="0">
                  <a:pos x="174" y="96"/>
                </a:cxn>
                <a:cxn ang="0">
                  <a:pos x="174" y="96"/>
                </a:cxn>
                <a:cxn ang="0">
                  <a:pos x="98" y="54"/>
                </a:cxn>
                <a:cxn ang="0">
                  <a:pos x="98" y="54"/>
                </a:cxn>
                <a:cxn ang="0">
                  <a:pos x="90" y="44"/>
                </a:cxn>
                <a:cxn ang="0">
                  <a:pos x="78" y="32"/>
                </a:cxn>
                <a:cxn ang="0">
                  <a:pos x="64" y="14"/>
                </a:cxn>
                <a:cxn ang="0">
                  <a:pos x="64" y="14"/>
                </a:cxn>
                <a:cxn ang="0">
                  <a:pos x="54" y="10"/>
                </a:cxn>
                <a:cxn ang="0">
                  <a:pos x="34" y="4"/>
                </a:cxn>
                <a:cxn ang="0">
                  <a:pos x="22" y="0"/>
                </a:cxn>
                <a:cxn ang="0">
                  <a:pos x="12" y="0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190" h="168">
                  <a:moveTo>
                    <a:pt x="0" y="6"/>
                  </a:moveTo>
                  <a:lnTo>
                    <a:pt x="0" y="6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54"/>
                  </a:lnTo>
                  <a:lnTo>
                    <a:pt x="2" y="70"/>
                  </a:lnTo>
                  <a:lnTo>
                    <a:pt x="6" y="86"/>
                  </a:lnTo>
                  <a:lnTo>
                    <a:pt x="8" y="92"/>
                  </a:lnTo>
                  <a:lnTo>
                    <a:pt x="14" y="96"/>
                  </a:lnTo>
                  <a:lnTo>
                    <a:pt x="14" y="96"/>
                  </a:lnTo>
                  <a:lnTo>
                    <a:pt x="38" y="110"/>
                  </a:lnTo>
                  <a:lnTo>
                    <a:pt x="48" y="118"/>
                  </a:lnTo>
                  <a:lnTo>
                    <a:pt x="56" y="126"/>
                  </a:lnTo>
                  <a:lnTo>
                    <a:pt x="56" y="126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2"/>
                  </a:lnTo>
                  <a:lnTo>
                    <a:pt x="68" y="166"/>
                  </a:lnTo>
                  <a:lnTo>
                    <a:pt x="72" y="168"/>
                  </a:lnTo>
                  <a:lnTo>
                    <a:pt x="72" y="168"/>
                  </a:lnTo>
                  <a:lnTo>
                    <a:pt x="76" y="168"/>
                  </a:lnTo>
                  <a:lnTo>
                    <a:pt x="80" y="164"/>
                  </a:lnTo>
                  <a:lnTo>
                    <a:pt x="88" y="154"/>
                  </a:lnTo>
                  <a:lnTo>
                    <a:pt x="94" y="140"/>
                  </a:lnTo>
                  <a:lnTo>
                    <a:pt x="102" y="130"/>
                  </a:lnTo>
                  <a:lnTo>
                    <a:pt x="102" y="130"/>
                  </a:lnTo>
                  <a:lnTo>
                    <a:pt x="112" y="124"/>
                  </a:lnTo>
                  <a:lnTo>
                    <a:pt x="132" y="118"/>
                  </a:lnTo>
                  <a:lnTo>
                    <a:pt x="152" y="112"/>
                  </a:lnTo>
                  <a:lnTo>
                    <a:pt x="162" y="112"/>
                  </a:lnTo>
                  <a:lnTo>
                    <a:pt x="170" y="112"/>
                  </a:lnTo>
                  <a:lnTo>
                    <a:pt x="170" y="112"/>
                  </a:lnTo>
                  <a:lnTo>
                    <a:pt x="184" y="112"/>
                  </a:lnTo>
                  <a:lnTo>
                    <a:pt x="188" y="112"/>
                  </a:lnTo>
                  <a:lnTo>
                    <a:pt x="190" y="110"/>
                  </a:lnTo>
                  <a:lnTo>
                    <a:pt x="190" y="108"/>
                  </a:lnTo>
                  <a:lnTo>
                    <a:pt x="188" y="106"/>
                  </a:lnTo>
                  <a:lnTo>
                    <a:pt x="174" y="96"/>
                  </a:lnTo>
                  <a:lnTo>
                    <a:pt x="174" y="96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90" y="44"/>
                  </a:lnTo>
                  <a:lnTo>
                    <a:pt x="78" y="3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54" y="10"/>
                  </a:lnTo>
                  <a:lnTo>
                    <a:pt x="34" y="4"/>
                  </a:lnTo>
                  <a:lnTo>
                    <a:pt x="22" y="0"/>
                  </a:lnTo>
                  <a:lnTo>
                    <a:pt x="12" y="0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94" name="Freeform 1891"/>
            <p:cNvSpPr>
              <a:spLocks/>
            </p:cNvSpPr>
            <p:nvPr/>
          </p:nvSpPr>
          <p:spPr bwMode="auto">
            <a:xfrm>
              <a:off x="5471540" y="3435322"/>
              <a:ext cx="146314" cy="83485"/>
            </a:xfrm>
            <a:custGeom>
              <a:avLst/>
              <a:gdLst/>
              <a:ahLst/>
              <a:cxnLst>
                <a:cxn ang="0">
                  <a:pos x="36" y="6"/>
                </a:cxn>
                <a:cxn ang="0">
                  <a:pos x="36" y="6"/>
                </a:cxn>
                <a:cxn ang="0">
                  <a:pos x="32" y="22"/>
                </a:cxn>
                <a:cxn ang="0">
                  <a:pos x="28" y="36"/>
                </a:cxn>
                <a:cxn ang="0">
                  <a:pos x="22" y="46"/>
                </a:cxn>
                <a:cxn ang="0">
                  <a:pos x="22" y="46"/>
                </a:cxn>
                <a:cxn ang="0">
                  <a:pos x="14" y="54"/>
                </a:cxn>
                <a:cxn ang="0">
                  <a:pos x="8" y="60"/>
                </a:cxn>
                <a:cxn ang="0">
                  <a:pos x="2" y="68"/>
                </a:cxn>
                <a:cxn ang="0">
                  <a:pos x="0" y="76"/>
                </a:cxn>
                <a:cxn ang="0">
                  <a:pos x="0" y="76"/>
                </a:cxn>
                <a:cxn ang="0">
                  <a:pos x="2" y="84"/>
                </a:cxn>
                <a:cxn ang="0">
                  <a:pos x="8" y="90"/>
                </a:cxn>
                <a:cxn ang="0">
                  <a:pos x="18" y="94"/>
                </a:cxn>
                <a:cxn ang="0">
                  <a:pos x="32" y="96"/>
                </a:cxn>
                <a:cxn ang="0">
                  <a:pos x="32" y="96"/>
                </a:cxn>
                <a:cxn ang="0">
                  <a:pos x="54" y="96"/>
                </a:cxn>
                <a:cxn ang="0">
                  <a:pos x="78" y="94"/>
                </a:cxn>
                <a:cxn ang="0">
                  <a:pos x="116" y="90"/>
                </a:cxn>
                <a:cxn ang="0">
                  <a:pos x="116" y="90"/>
                </a:cxn>
                <a:cxn ang="0">
                  <a:pos x="140" y="92"/>
                </a:cxn>
                <a:cxn ang="0">
                  <a:pos x="146" y="92"/>
                </a:cxn>
                <a:cxn ang="0">
                  <a:pos x="150" y="90"/>
                </a:cxn>
                <a:cxn ang="0">
                  <a:pos x="154" y="88"/>
                </a:cxn>
                <a:cxn ang="0">
                  <a:pos x="156" y="82"/>
                </a:cxn>
                <a:cxn ang="0">
                  <a:pos x="156" y="82"/>
                </a:cxn>
                <a:cxn ang="0">
                  <a:pos x="156" y="74"/>
                </a:cxn>
                <a:cxn ang="0">
                  <a:pos x="158" y="66"/>
                </a:cxn>
                <a:cxn ang="0">
                  <a:pos x="160" y="58"/>
                </a:cxn>
                <a:cxn ang="0">
                  <a:pos x="164" y="46"/>
                </a:cxn>
                <a:cxn ang="0">
                  <a:pos x="164" y="46"/>
                </a:cxn>
                <a:cxn ang="0">
                  <a:pos x="168" y="38"/>
                </a:cxn>
                <a:cxn ang="0">
                  <a:pos x="170" y="32"/>
                </a:cxn>
                <a:cxn ang="0">
                  <a:pos x="168" y="26"/>
                </a:cxn>
                <a:cxn ang="0">
                  <a:pos x="166" y="22"/>
                </a:cxn>
                <a:cxn ang="0">
                  <a:pos x="164" y="18"/>
                </a:cxn>
                <a:cxn ang="0">
                  <a:pos x="158" y="16"/>
                </a:cxn>
                <a:cxn ang="0">
                  <a:pos x="146" y="12"/>
                </a:cxn>
                <a:cxn ang="0">
                  <a:pos x="146" y="12"/>
                </a:cxn>
                <a:cxn ang="0">
                  <a:pos x="122" y="8"/>
                </a:cxn>
                <a:cxn ang="0">
                  <a:pos x="86" y="2"/>
                </a:cxn>
                <a:cxn ang="0">
                  <a:pos x="68" y="0"/>
                </a:cxn>
                <a:cxn ang="0">
                  <a:pos x="54" y="0"/>
                </a:cxn>
                <a:cxn ang="0">
                  <a:pos x="42" y="0"/>
                </a:cxn>
                <a:cxn ang="0">
                  <a:pos x="38" y="2"/>
                </a:cxn>
                <a:cxn ang="0">
                  <a:pos x="36" y="6"/>
                </a:cxn>
                <a:cxn ang="0">
                  <a:pos x="36" y="6"/>
                </a:cxn>
              </a:cxnLst>
              <a:rect l="0" t="0" r="r" b="b"/>
              <a:pathLst>
                <a:path w="170" h="96">
                  <a:moveTo>
                    <a:pt x="36" y="6"/>
                  </a:moveTo>
                  <a:lnTo>
                    <a:pt x="36" y="6"/>
                  </a:lnTo>
                  <a:lnTo>
                    <a:pt x="32" y="22"/>
                  </a:lnTo>
                  <a:lnTo>
                    <a:pt x="28" y="36"/>
                  </a:lnTo>
                  <a:lnTo>
                    <a:pt x="22" y="46"/>
                  </a:lnTo>
                  <a:lnTo>
                    <a:pt x="22" y="46"/>
                  </a:lnTo>
                  <a:lnTo>
                    <a:pt x="14" y="54"/>
                  </a:lnTo>
                  <a:lnTo>
                    <a:pt x="8" y="60"/>
                  </a:lnTo>
                  <a:lnTo>
                    <a:pt x="2" y="68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2" y="84"/>
                  </a:lnTo>
                  <a:lnTo>
                    <a:pt x="8" y="90"/>
                  </a:lnTo>
                  <a:lnTo>
                    <a:pt x="18" y="94"/>
                  </a:lnTo>
                  <a:lnTo>
                    <a:pt x="32" y="96"/>
                  </a:lnTo>
                  <a:lnTo>
                    <a:pt x="32" y="96"/>
                  </a:lnTo>
                  <a:lnTo>
                    <a:pt x="54" y="96"/>
                  </a:lnTo>
                  <a:lnTo>
                    <a:pt x="78" y="94"/>
                  </a:lnTo>
                  <a:lnTo>
                    <a:pt x="116" y="90"/>
                  </a:lnTo>
                  <a:lnTo>
                    <a:pt x="116" y="90"/>
                  </a:lnTo>
                  <a:lnTo>
                    <a:pt x="140" y="92"/>
                  </a:lnTo>
                  <a:lnTo>
                    <a:pt x="146" y="92"/>
                  </a:lnTo>
                  <a:lnTo>
                    <a:pt x="150" y="90"/>
                  </a:lnTo>
                  <a:lnTo>
                    <a:pt x="154" y="88"/>
                  </a:lnTo>
                  <a:lnTo>
                    <a:pt x="156" y="82"/>
                  </a:lnTo>
                  <a:lnTo>
                    <a:pt x="156" y="82"/>
                  </a:lnTo>
                  <a:lnTo>
                    <a:pt x="156" y="74"/>
                  </a:lnTo>
                  <a:lnTo>
                    <a:pt x="158" y="66"/>
                  </a:lnTo>
                  <a:lnTo>
                    <a:pt x="160" y="58"/>
                  </a:lnTo>
                  <a:lnTo>
                    <a:pt x="164" y="46"/>
                  </a:lnTo>
                  <a:lnTo>
                    <a:pt x="164" y="46"/>
                  </a:lnTo>
                  <a:lnTo>
                    <a:pt x="168" y="38"/>
                  </a:lnTo>
                  <a:lnTo>
                    <a:pt x="170" y="32"/>
                  </a:lnTo>
                  <a:lnTo>
                    <a:pt x="168" y="26"/>
                  </a:lnTo>
                  <a:lnTo>
                    <a:pt x="166" y="22"/>
                  </a:lnTo>
                  <a:lnTo>
                    <a:pt x="164" y="18"/>
                  </a:lnTo>
                  <a:lnTo>
                    <a:pt x="158" y="16"/>
                  </a:lnTo>
                  <a:lnTo>
                    <a:pt x="146" y="12"/>
                  </a:lnTo>
                  <a:lnTo>
                    <a:pt x="146" y="12"/>
                  </a:lnTo>
                  <a:lnTo>
                    <a:pt x="122" y="8"/>
                  </a:lnTo>
                  <a:lnTo>
                    <a:pt x="86" y="2"/>
                  </a:lnTo>
                  <a:lnTo>
                    <a:pt x="68" y="0"/>
                  </a:lnTo>
                  <a:lnTo>
                    <a:pt x="54" y="0"/>
                  </a:lnTo>
                  <a:lnTo>
                    <a:pt x="42" y="0"/>
                  </a:lnTo>
                  <a:lnTo>
                    <a:pt x="38" y="2"/>
                  </a:lnTo>
                  <a:lnTo>
                    <a:pt x="36" y="6"/>
                  </a:lnTo>
                  <a:lnTo>
                    <a:pt x="36" y="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95" name="Freeform 1892"/>
            <p:cNvSpPr>
              <a:spLocks/>
            </p:cNvSpPr>
            <p:nvPr/>
          </p:nvSpPr>
          <p:spPr bwMode="auto">
            <a:xfrm>
              <a:off x="5406512" y="2569170"/>
              <a:ext cx="533529" cy="890004"/>
            </a:xfrm>
            <a:custGeom>
              <a:avLst/>
              <a:gdLst/>
              <a:ahLst/>
              <a:cxnLst>
                <a:cxn ang="0">
                  <a:pos x="546" y="620"/>
                </a:cxn>
                <a:cxn ang="0">
                  <a:pos x="520" y="662"/>
                </a:cxn>
                <a:cxn ang="0">
                  <a:pos x="486" y="718"/>
                </a:cxn>
                <a:cxn ang="0">
                  <a:pos x="498" y="752"/>
                </a:cxn>
                <a:cxn ang="0">
                  <a:pos x="520" y="798"/>
                </a:cxn>
                <a:cxn ang="0">
                  <a:pos x="518" y="830"/>
                </a:cxn>
                <a:cxn ang="0">
                  <a:pos x="532" y="854"/>
                </a:cxn>
                <a:cxn ang="0">
                  <a:pos x="612" y="938"/>
                </a:cxn>
                <a:cxn ang="0">
                  <a:pos x="622" y="972"/>
                </a:cxn>
                <a:cxn ang="0">
                  <a:pos x="604" y="1010"/>
                </a:cxn>
                <a:cxn ang="0">
                  <a:pos x="576" y="1026"/>
                </a:cxn>
                <a:cxn ang="0">
                  <a:pos x="404" y="1014"/>
                </a:cxn>
                <a:cxn ang="0">
                  <a:pos x="256" y="1022"/>
                </a:cxn>
                <a:cxn ang="0">
                  <a:pos x="238" y="1018"/>
                </a:cxn>
                <a:cxn ang="0">
                  <a:pos x="208" y="1010"/>
                </a:cxn>
                <a:cxn ang="0">
                  <a:pos x="144" y="998"/>
                </a:cxn>
                <a:cxn ang="0">
                  <a:pos x="112" y="1006"/>
                </a:cxn>
                <a:cxn ang="0">
                  <a:pos x="110" y="946"/>
                </a:cxn>
                <a:cxn ang="0">
                  <a:pos x="100" y="914"/>
                </a:cxn>
                <a:cxn ang="0">
                  <a:pos x="102" y="888"/>
                </a:cxn>
                <a:cxn ang="0">
                  <a:pos x="86" y="880"/>
                </a:cxn>
                <a:cxn ang="0">
                  <a:pos x="78" y="868"/>
                </a:cxn>
                <a:cxn ang="0">
                  <a:pos x="62" y="864"/>
                </a:cxn>
                <a:cxn ang="0">
                  <a:pos x="46" y="864"/>
                </a:cxn>
                <a:cxn ang="0">
                  <a:pos x="20" y="830"/>
                </a:cxn>
                <a:cxn ang="0">
                  <a:pos x="0" y="802"/>
                </a:cxn>
                <a:cxn ang="0">
                  <a:pos x="20" y="774"/>
                </a:cxn>
                <a:cxn ang="0">
                  <a:pos x="40" y="730"/>
                </a:cxn>
                <a:cxn ang="0">
                  <a:pos x="50" y="670"/>
                </a:cxn>
                <a:cxn ang="0">
                  <a:pos x="80" y="640"/>
                </a:cxn>
                <a:cxn ang="0">
                  <a:pos x="120" y="622"/>
                </a:cxn>
                <a:cxn ang="0">
                  <a:pos x="172" y="636"/>
                </a:cxn>
                <a:cxn ang="0">
                  <a:pos x="202" y="646"/>
                </a:cxn>
                <a:cxn ang="0">
                  <a:pos x="236" y="630"/>
                </a:cxn>
                <a:cxn ang="0">
                  <a:pos x="332" y="460"/>
                </a:cxn>
                <a:cxn ang="0">
                  <a:pos x="350" y="408"/>
                </a:cxn>
                <a:cxn ang="0">
                  <a:pos x="368" y="378"/>
                </a:cxn>
                <a:cxn ang="0">
                  <a:pos x="392" y="344"/>
                </a:cxn>
                <a:cxn ang="0">
                  <a:pos x="388" y="306"/>
                </a:cxn>
                <a:cxn ang="0">
                  <a:pos x="404" y="282"/>
                </a:cxn>
                <a:cxn ang="0">
                  <a:pos x="440" y="238"/>
                </a:cxn>
                <a:cxn ang="0">
                  <a:pos x="446" y="202"/>
                </a:cxn>
                <a:cxn ang="0">
                  <a:pos x="438" y="174"/>
                </a:cxn>
                <a:cxn ang="0">
                  <a:pos x="338" y="90"/>
                </a:cxn>
                <a:cxn ang="0">
                  <a:pos x="394" y="8"/>
                </a:cxn>
                <a:cxn ang="0">
                  <a:pos x="442" y="98"/>
                </a:cxn>
                <a:cxn ang="0">
                  <a:pos x="480" y="150"/>
                </a:cxn>
                <a:cxn ang="0">
                  <a:pos x="520" y="178"/>
                </a:cxn>
                <a:cxn ang="0">
                  <a:pos x="526" y="196"/>
                </a:cxn>
                <a:cxn ang="0">
                  <a:pos x="512" y="218"/>
                </a:cxn>
                <a:cxn ang="0">
                  <a:pos x="508" y="246"/>
                </a:cxn>
                <a:cxn ang="0">
                  <a:pos x="528" y="290"/>
                </a:cxn>
                <a:cxn ang="0">
                  <a:pos x="530" y="314"/>
                </a:cxn>
                <a:cxn ang="0">
                  <a:pos x="500" y="356"/>
                </a:cxn>
                <a:cxn ang="0">
                  <a:pos x="442" y="382"/>
                </a:cxn>
                <a:cxn ang="0">
                  <a:pos x="428" y="400"/>
                </a:cxn>
                <a:cxn ang="0">
                  <a:pos x="440" y="430"/>
                </a:cxn>
                <a:cxn ang="0">
                  <a:pos x="490" y="452"/>
                </a:cxn>
                <a:cxn ang="0">
                  <a:pos x="530" y="478"/>
                </a:cxn>
                <a:cxn ang="0">
                  <a:pos x="556" y="542"/>
                </a:cxn>
                <a:cxn ang="0">
                  <a:pos x="568" y="566"/>
                </a:cxn>
              </a:cxnLst>
              <a:rect l="0" t="0" r="r" b="b"/>
              <a:pathLst>
                <a:path w="622" h="1026">
                  <a:moveTo>
                    <a:pt x="568" y="566"/>
                  </a:moveTo>
                  <a:lnTo>
                    <a:pt x="568" y="566"/>
                  </a:lnTo>
                  <a:lnTo>
                    <a:pt x="556" y="596"/>
                  </a:lnTo>
                  <a:lnTo>
                    <a:pt x="546" y="620"/>
                  </a:lnTo>
                  <a:lnTo>
                    <a:pt x="534" y="642"/>
                  </a:lnTo>
                  <a:lnTo>
                    <a:pt x="534" y="642"/>
                  </a:lnTo>
                  <a:lnTo>
                    <a:pt x="528" y="652"/>
                  </a:lnTo>
                  <a:lnTo>
                    <a:pt x="520" y="662"/>
                  </a:lnTo>
                  <a:lnTo>
                    <a:pt x="502" y="682"/>
                  </a:lnTo>
                  <a:lnTo>
                    <a:pt x="494" y="694"/>
                  </a:lnTo>
                  <a:lnTo>
                    <a:pt x="490" y="706"/>
                  </a:lnTo>
                  <a:lnTo>
                    <a:pt x="486" y="718"/>
                  </a:lnTo>
                  <a:lnTo>
                    <a:pt x="488" y="730"/>
                  </a:lnTo>
                  <a:lnTo>
                    <a:pt x="488" y="730"/>
                  </a:lnTo>
                  <a:lnTo>
                    <a:pt x="492" y="742"/>
                  </a:lnTo>
                  <a:lnTo>
                    <a:pt x="498" y="752"/>
                  </a:lnTo>
                  <a:lnTo>
                    <a:pt x="506" y="764"/>
                  </a:lnTo>
                  <a:lnTo>
                    <a:pt x="514" y="776"/>
                  </a:lnTo>
                  <a:lnTo>
                    <a:pt x="516" y="786"/>
                  </a:lnTo>
                  <a:lnTo>
                    <a:pt x="520" y="798"/>
                  </a:lnTo>
                  <a:lnTo>
                    <a:pt x="520" y="798"/>
                  </a:lnTo>
                  <a:lnTo>
                    <a:pt x="520" y="810"/>
                  </a:lnTo>
                  <a:lnTo>
                    <a:pt x="520" y="818"/>
                  </a:lnTo>
                  <a:lnTo>
                    <a:pt x="518" y="830"/>
                  </a:lnTo>
                  <a:lnTo>
                    <a:pt x="518" y="834"/>
                  </a:lnTo>
                  <a:lnTo>
                    <a:pt x="520" y="840"/>
                  </a:lnTo>
                  <a:lnTo>
                    <a:pt x="524" y="846"/>
                  </a:lnTo>
                  <a:lnTo>
                    <a:pt x="532" y="854"/>
                  </a:lnTo>
                  <a:lnTo>
                    <a:pt x="532" y="854"/>
                  </a:lnTo>
                  <a:lnTo>
                    <a:pt x="600" y="926"/>
                  </a:lnTo>
                  <a:lnTo>
                    <a:pt x="600" y="926"/>
                  </a:lnTo>
                  <a:lnTo>
                    <a:pt x="612" y="938"/>
                  </a:lnTo>
                  <a:lnTo>
                    <a:pt x="616" y="946"/>
                  </a:lnTo>
                  <a:lnTo>
                    <a:pt x="620" y="954"/>
                  </a:lnTo>
                  <a:lnTo>
                    <a:pt x="622" y="964"/>
                  </a:lnTo>
                  <a:lnTo>
                    <a:pt x="622" y="972"/>
                  </a:lnTo>
                  <a:lnTo>
                    <a:pt x="620" y="982"/>
                  </a:lnTo>
                  <a:lnTo>
                    <a:pt x="614" y="992"/>
                  </a:lnTo>
                  <a:lnTo>
                    <a:pt x="614" y="992"/>
                  </a:lnTo>
                  <a:lnTo>
                    <a:pt x="604" y="1010"/>
                  </a:lnTo>
                  <a:lnTo>
                    <a:pt x="596" y="1020"/>
                  </a:lnTo>
                  <a:lnTo>
                    <a:pt x="592" y="1024"/>
                  </a:lnTo>
                  <a:lnTo>
                    <a:pt x="584" y="1026"/>
                  </a:lnTo>
                  <a:lnTo>
                    <a:pt x="576" y="1026"/>
                  </a:lnTo>
                  <a:lnTo>
                    <a:pt x="564" y="1026"/>
                  </a:lnTo>
                  <a:lnTo>
                    <a:pt x="564" y="1026"/>
                  </a:lnTo>
                  <a:lnTo>
                    <a:pt x="502" y="1020"/>
                  </a:lnTo>
                  <a:lnTo>
                    <a:pt x="404" y="1014"/>
                  </a:lnTo>
                  <a:lnTo>
                    <a:pt x="354" y="1014"/>
                  </a:lnTo>
                  <a:lnTo>
                    <a:pt x="306" y="1014"/>
                  </a:lnTo>
                  <a:lnTo>
                    <a:pt x="270" y="1018"/>
                  </a:lnTo>
                  <a:lnTo>
                    <a:pt x="256" y="1022"/>
                  </a:lnTo>
                  <a:lnTo>
                    <a:pt x="246" y="1026"/>
                  </a:lnTo>
                  <a:lnTo>
                    <a:pt x="246" y="1026"/>
                  </a:lnTo>
                  <a:lnTo>
                    <a:pt x="244" y="1022"/>
                  </a:lnTo>
                  <a:lnTo>
                    <a:pt x="238" y="1018"/>
                  </a:lnTo>
                  <a:lnTo>
                    <a:pt x="226" y="1012"/>
                  </a:lnTo>
                  <a:lnTo>
                    <a:pt x="218" y="1010"/>
                  </a:lnTo>
                  <a:lnTo>
                    <a:pt x="208" y="1010"/>
                  </a:lnTo>
                  <a:lnTo>
                    <a:pt x="208" y="1010"/>
                  </a:lnTo>
                  <a:lnTo>
                    <a:pt x="188" y="1008"/>
                  </a:lnTo>
                  <a:lnTo>
                    <a:pt x="168" y="1004"/>
                  </a:lnTo>
                  <a:lnTo>
                    <a:pt x="154" y="1000"/>
                  </a:lnTo>
                  <a:lnTo>
                    <a:pt x="144" y="998"/>
                  </a:lnTo>
                  <a:lnTo>
                    <a:pt x="144" y="998"/>
                  </a:lnTo>
                  <a:lnTo>
                    <a:pt x="126" y="1002"/>
                  </a:lnTo>
                  <a:lnTo>
                    <a:pt x="112" y="1006"/>
                  </a:lnTo>
                  <a:lnTo>
                    <a:pt x="112" y="1006"/>
                  </a:lnTo>
                  <a:lnTo>
                    <a:pt x="114" y="996"/>
                  </a:lnTo>
                  <a:lnTo>
                    <a:pt x="112" y="974"/>
                  </a:lnTo>
                  <a:lnTo>
                    <a:pt x="112" y="974"/>
                  </a:lnTo>
                  <a:lnTo>
                    <a:pt x="110" y="946"/>
                  </a:lnTo>
                  <a:lnTo>
                    <a:pt x="108" y="934"/>
                  </a:lnTo>
                  <a:lnTo>
                    <a:pt x="104" y="924"/>
                  </a:lnTo>
                  <a:lnTo>
                    <a:pt x="104" y="924"/>
                  </a:lnTo>
                  <a:lnTo>
                    <a:pt x="100" y="914"/>
                  </a:lnTo>
                  <a:lnTo>
                    <a:pt x="102" y="902"/>
                  </a:lnTo>
                  <a:lnTo>
                    <a:pt x="102" y="902"/>
                  </a:lnTo>
                  <a:lnTo>
                    <a:pt x="102" y="894"/>
                  </a:lnTo>
                  <a:lnTo>
                    <a:pt x="102" y="888"/>
                  </a:lnTo>
                  <a:lnTo>
                    <a:pt x="100" y="882"/>
                  </a:lnTo>
                  <a:lnTo>
                    <a:pt x="92" y="880"/>
                  </a:lnTo>
                  <a:lnTo>
                    <a:pt x="92" y="880"/>
                  </a:lnTo>
                  <a:lnTo>
                    <a:pt x="86" y="880"/>
                  </a:lnTo>
                  <a:lnTo>
                    <a:pt x="82" y="880"/>
                  </a:lnTo>
                  <a:lnTo>
                    <a:pt x="80" y="876"/>
                  </a:lnTo>
                  <a:lnTo>
                    <a:pt x="78" y="868"/>
                  </a:lnTo>
                  <a:lnTo>
                    <a:pt x="78" y="868"/>
                  </a:lnTo>
                  <a:lnTo>
                    <a:pt x="74" y="860"/>
                  </a:lnTo>
                  <a:lnTo>
                    <a:pt x="72" y="858"/>
                  </a:lnTo>
                  <a:lnTo>
                    <a:pt x="68" y="860"/>
                  </a:lnTo>
                  <a:lnTo>
                    <a:pt x="62" y="864"/>
                  </a:lnTo>
                  <a:lnTo>
                    <a:pt x="62" y="864"/>
                  </a:lnTo>
                  <a:lnTo>
                    <a:pt x="56" y="868"/>
                  </a:lnTo>
                  <a:lnTo>
                    <a:pt x="52" y="868"/>
                  </a:lnTo>
                  <a:lnTo>
                    <a:pt x="46" y="864"/>
                  </a:lnTo>
                  <a:lnTo>
                    <a:pt x="38" y="856"/>
                  </a:lnTo>
                  <a:lnTo>
                    <a:pt x="38" y="856"/>
                  </a:lnTo>
                  <a:lnTo>
                    <a:pt x="28" y="842"/>
                  </a:lnTo>
                  <a:lnTo>
                    <a:pt x="20" y="830"/>
                  </a:lnTo>
                  <a:lnTo>
                    <a:pt x="20" y="830"/>
                  </a:lnTo>
                  <a:lnTo>
                    <a:pt x="8" y="812"/>
                  </a:lnTo>
                  <a:lnTo>
                    <a:pt x="0" y="802"/>
                  </a:lnTo>
                  <a:lnTo>
                    <a:pt x="0" y="802"/>
                  </a:lnTo>
                  <a:lnTo>
                    <a:pt x="4" y="794"/>
                  </a:lnTo>
                  <a:lnTo>
                    <a:pt x="14" y="782"/>
                  </a:lnTo>
                  <a:lnTo>
                    <a:pt x="14" y="782"/>
                  </a:lnTo>
                  <a:lnTo>
                    <a:pt x="20" y="774"/>
                  </a:lnTo>
                  <a:lnTo>
                    <a:pt x="28" y="760"/>
                  </a:lnTo>
                  <a:lnTo>
                    <a:pt x="36" y="744"/>
                  </a:lnTo>
                  <a:lnTo>
                    <a:pt x="40" y="730"/>
                  </a:lnTo>
                  <a:lnTo>
                    <a:pt x="40" y="730"/>
                  </a:lnTo>
                  <a:lnTo>
                    <a:pt x="42" y="714"/>
                  </a:lnTo>
                  <a:lnTo>
                    <a:pt x="44" y="692"/>
                  </a:lnTo>
                  <a:lnTo>
                    <a:pt x="48" y="682"/>
                  </a:lnTo>
                  <a:lnTo>
                    <a:pt x="50" y="670"/>
                  </a:lnTo>
                  <a:lnTo>
                    <a:pt x="56" y="662"/>
                  </a:lnTo>
                  <a:lnTo>
                    <a:pt x="64" y="654"/>
                  </a:lnTo>
                  <a:lnTo>
                    <a:pt x="64" y="654"/>
                  </a:lnTo>
                  <a:lnTo>
                    <a:pt x="80" y="640"/>
                  </a:lnTo>
                  <a:lnTo>
                    <a:pt x="88" y="632"/>
                  </a:lnTo>
                  <a:lnTo>
                    <a:pt x="98" y="628"/>
                  </a:lnTo>
                  <a:lnTo>
                    <a:pt x="110" y="624"/>
                  </a:lnTo>
                  <a:lnTo>
                    <a:pt x="120" y="622"/>
                  </a:lnTo>
                  <a:lnTo>
                    <a:pt x="134" y="622"/>
                  </a:lnTo>
                  <a:lnTo>
                    <a:pt x="148" y="626"/>
                  </a:lnTo>
                  <a:lnTo>
                    <a:pt x="148" y="626"/>
                  </a:lnTo>
                  <a:lnTo>
                    <a:pt x="172" y="636"/>
                  </a:lnTo>
                  <a:lnTo>
                    <a:pt x="184" y="642"/>
                  </a:lnTo>
                  <a:lnTo>
                    <a:pt x="192" y="644"/>
                  </a:lnTo>
                  <a:lnTo>
                    <a:pt x="202" y="646"/>
                  </a:lnTo>
                  <a:lnTo>
                    <a:pt x="202" y="646"/>
                  </a:lnTo>
                  <a:lnTo>
                    <a:pt x="216" y="644"/>
                  </a:lnTo>
                  <a:lnTo>
                    <a:pt x="222" y="642"/>
                  </a:lnTo>
                  <a:lnTo>
                    <a:pt x="230" y="638"/>
                  </a:lnTo>
                  <a:lnTo>
                    <a:pt x="236" y="630"/>
                  </a:lnTo>
                  <a:lnTo>
                    <a:pt x="246" y="618"/>
                  </a:lnTo>
                  <a:lnTo>
                    <a:pt x="268" y="580"/>
                  </a:lnTo>
                  <a:lnTo>
                    <a:pt x="268" y="580"/>
                  </a:lnTo>
                  <a:lnTo>
                    <a:pt x="332" y="460"/>
                  </a:lnTo>
                  <a:lnTo>
                    <a:pt x="332" y="460"/>
                  </a:lnTo>
                  <a:lnTo>
                    <a:pt x="340" y="436"/>
                  </a:lnTo>
                  <a:lnTo>
                    <a:pt x="350" y="408"/>
                  </a:lnTo>
                  <a:lnTo>
                    <a:pt x="350" y="408"/>
                  </a:lnTo>
                  <a:lnTo>
                    <a:pt x="354" y="398"/>
                  </a:lnTo>
                  <a:lnTo>
                    <a:pt x="356" y="394"/>
                  </a:lnTo>
                  <a:lnTo>
                    <a:pt x="356" y="394"/>
                  </a:lnTo>
                  <a:lnTo>
                    <a:pt x="368" y="378"/>
                  </a:lnTo>
                  <a:lnTo>
                    <a:pt x="380" y="366"/>
                  </a:lnTo>
                  <a:lnTo>
                    <a:pt x="388" y="354"/>
                  </a:lnTo>
                  <a:lnTo>
                    <a:pt x="388" y="354"/>
                  </a:lnTo>
                  <a:lnTo>
                    <a:pt x="392" y="344"/>
                  </a:lnTo>
                  <a:lnTo>
                    <a:pt x="394" y="332"/>
                  </a:lnTo>
                  <a:lnTo>
                    <a:pt x="394" y="320"/>
                  </a:lnTo>
                  <a:lnTo>
                    <a:pt x="392" y="314"/>
                  </a:lnTo>
                  <a:lnTo>
                    <a:pt x="388" y="306"/>
                  </a:lnTo>
                  <a:lnTo>
                    <a:pt x="388" y="306"/>
                  </a:lnTo>
                  <a:lnTo>
                    <a:pt x="388" y="302"/>
                  </a:lnTo>
                  <a:lnTo>
                    <a:pt x="392" y="294"/>
                  </a:lnTo>
                  <a:lnTo>
                    <a:pt x="404" y="282"/>
                  </a:lnTo>
                  <a:lnTo>
                    <a:pt x="422" y="262"/>
                  </a:lnTo>
                  <a:lnTo>
                    <a:pt x="422" y="262"/>
                  </a:lnTo>
                  <a:lnTo>
                    <a:pt x="432" y="248"/>
                  </a:lnTo>
                  <a:lnTo>
                    <a:pt x="440" y="238"/>
                  </a:lnTo>
                  <a:lnTo>
                    <a:pt x="444" y="228"/>
                  </a:lnTo>
                  <a:lnTo>
                    <a:pt x="444" y="228"/>
                  </a:lnTo>
                  <a:lnTo>
                    <a:pt x="446" y="218"/>
                  </a:lnTo>
                  <a:lnTo>
                    <a:pt x="446" y="202"/>
                  </a:lnTo>
                  <a:lnTo>
                    <a:pt x="444" y="186"/>
                  </a:lnTo>
                  <a:lnTo>
                    <a:pt x="442" y="180"/>
                  </a:lnTo>
                  <a:lnTo>
                    <a:pt x="438" y="174"/>
                  </a:lnTo>
                  <a:lnTo>
                    <a:pt x="438" y="174"/>
                  </a:lnTo>
                  <a:lnTo>
                    <a:pt x="426" y="158"/>
                  </a:lnTo>
                  <a:lnTo>
                    <a:pt x="408" y="140"/>
                  </a:lnTo>
                  <a:lnTo>
                    <a:pt x="384" y="118"/>
                  </a:lnTo>
                  <a:lnTo>
                    <a:pt x="338" y="90"/>
                  </a:lnTo>
                  <a:lnTo>
                    <a:pt x="338" y="90"/>
                  </a:lnTo>
                  <a:lnTo>
                    <a:pt x="366" y="52"/>
                  </a:lnTo>
                  <a:lnTo>
                    <a:pt x="386" y="22"/>
                  </a:lnTo>
                  <a:lnTo>
                    <a:pt x="394" y="8"/>
                  </a:lnTo>
                  <a:lnTo>
                    <a:pt x="398" y="0"/>
                  </a:lnTo>
                  <a:lnTo>
                    <a:pt x="398" y="0"/>
                  </a:lnTo>
                  <a:lnTo>
                    <a:pt x="422" y="56"/>
                  </a:lnTo>
                  <a:lnTo>
                    <a:pt x="442" y="98"/>
                  </a:lnTo>
                  <a:lnTo>
                    <a:pt x="456" y="122"/>
                  </a:lnTo>
                  <a:lnTo>
                    <a:pt x="456" y="122"/>
                  </a:lnTo>
                  <a:lnTo>
                    <a:pt x="466" y="136"/>
                  </a:lnTo>
                  <a:lnTo>
                    <a:pt x="480" y="150"/>
                  </a:lnTo>
                  <a:lnTo>
                    <a:pt x="496" y="164"/>
                  </a:lnTo>
                  <a:lnTo>
                    <a:pt x="512" y="174"/>
                  </a:lnTo>
                  <a:lnTo>
                    <a:pt x="512" y="174"/>
                  </a:lnTo>
                  <a:lnTo>
                    <a:pt x="520" y="178"/>
                  </a:lnTo>
                  <a:lnTo>
                    <a:pt x="524" y="182"/>
                  </a:lnTo>
                  <a:lnTo>
                    <a:pt x="526" y="186"/>
                  </a:lnTo>
                  <a:lnTo>
                    <a:pt x="526" y="192"/>
                  </a:lnTo>
                  <a:lnTo>
                    <a:pt x="526" y="196"/>
                  </a:lnTo>
                  <a:lnTo>
                    <a:pt x="524" y="202"/>
                  </a:lnTo>
                  <a:lnTo>
                    <a:pt x="518" y="210"/>
                  </a:lnTo>
                  <a:lnTo>
                    <a:pt x="518" y="210"/>
                  </a:lnTo>
                  <a:lnTo>
                    <a:pt x="512" y="218"/>
                  </a:lnTo>
                  <a:lnTo>
                    <a:pt x="508" y="224"/>
                  </a:lnTo>
                  <a:lnTo>
                    <a:pt x="508" y="234"/>
                  </a:lnTo>
                  <a:lnTo>
                    <a:pt x="508" y="246"/>
                  </a:lnTo>
                  <a:lnTo>
                    <a:pt x="508" y="246"/>
                  </a:lnTo>
                  <a:lnTo>
                    <a:pt x="512" y="254"/>
                  </a:lnTo>
                  <a:lnTo>
                    <a:pt x="516" y="264"/>
                  </a:lnTo>
                  <a:lnTo>
                    <a:pt x="524" y="280"/>
                  </a:lnTo>
                  <a:lnTo>
                    <a:pt x="528" y="290"/>
                  </a:lnTo>
                  <a:lnTo>
                    <a:pt x="532" y="298"/>
                  </a:lnTo>
                  <a:lnTo>
                    <a:pt x="532" y="306"/>
                  </a:lnTo>
                  <a:lnTo>
                    <a:pt x="530" y="314"/>
                  </a:lnTo>
                  <a:lnTo>
                    <a:pt x="530" y="314"/>
                  </a:lnTo>
                  <a:lnTo>
                    <a:pt x="522" y="328"/>
                  </a:lnTo>
                  <a:lnTo>
                    <a:pt x="514" y="342"/>
                  </a:lnTo>
                  <a:lnTo>
                    <a:pt x="508" y="350"/>
                  </a:lnTo>
                  <a:lnTo>
                    <a:pt x="500" y="356"/>
                  </a:lnTo>
                  <a:lnTo>
                    <a:pt x="490" y="362"/>
                  </a:lnTo>
                  <a:lnTo>
                    <a:pt x="478" y="368"/>
                  </a:lnTo>
                  <a:lnTo>
                    <a:pt x="478" y="368"/>
                  </a:lnTo>
                  <a:lnTo>
                    <a:pt x="442" y="382"/>
                  </a:lnTo>
                  <a:lnTo>
                    <a:pt x="434" y="386"/>
                  </a:lnTo>
                  <a:lnTo>
                    <a:pt x="430" y="390"/>
                  </a:lnTo>
                  <a:lnTo>
                    <a:pt x="430" y="390"/>
                  </a:lnTo>
                  <a:lnTo>
                    <a:pt x="428" y="400"/>
                  </a:lnTo>
                  <a:lnTo>
                    <a:pt x="428" y="408"/>
                  </a:lnTo>
                  <a:lnTo>
                    <a:pt x="430" y="414"/>
                  </a:lnTo>
                  <a:lnTo>
                    <a:pt x="434" y="422"/>
                  </a:lnTo>
                  <a:lnTo>
                    <a:pt x="440" y="430"/>
                  </a:lnTo>
                  <a:lnTo>
                    <a:pt x="450" y="436"/>
                  </a:lnTo>
                  <a:lnTo>
                    <a:pt x="464" y="442"/>
                  </a:lnTo>
                  <a:lnTo>
                    <a:pt x="464" y="442"/>
                  </a:lnTo>
                  <a:lnTo>
                    <a:pt x="490" y="452"/>
                  </a:lnTo>
                  <a:lnTo>
                    <a:pt x="502" y="456"/>
                  </a:lnTo>
                  <a:lnTo>
                    <a:pt x="512" y="462"/>
                  </a:lnTo>
                  <a:lnTo>
                    <a:pt x="522" y="468"/>
                  </a:lnTo>
                  <a:lnTo>
                    <a:pt x="530" y="478"/>
                  </a:lnTo>
                  <a:lnTo>
                    <a:pt x="538" y="492"/>
                  </a:lnTo>
                  <a:lnTo>
                    <a:pt x="544" y="510"/>
                  </a:lnTo>
                  <a:lnTo>
                    <a:pt x="544" y="510"/>
                  </a:lnTo>
                  <a:lnTo>
                    <a:pt x="556" y="542"/>
                  </a:lnTo>
                  <a:lnTo>
                    <a:pt x="562" y="560"/>
                  </a:lnTo>
                  <a:lnTo>
                    <a:pt x="566" y="566"/>
                  </a:lnTo>
                  <a:lnTo>
                    <a:pt x="568" y="566"/>
                  </a:lnTo>
                  <a:lnTo>
                    <a:pt x="568" y="566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da-DK" dirty="0">
                <a:latin typeface="Calibri" pitchFamily="34" charset="0"/>
              </a:endParaRPr>
            </a:p>
          </p:txBody>
        </p:sp>
        <p:sp>
          <p:nvSpPr>
            <p:cNvPr id="62" name="Freeform 1929"/>
            <p:cNvSpPr>
              <a:spLocks/>
            </p:cNvSpPr>
            <p:nvPr/>
          </p:nvSpPr>
          <p:spPr bwMode="auto">
            <a:xfrm>
              <a:off x="5263153" y="3551496"/>
              <a:ext cx="23647" cy="38868"/>
            </a:xfrm>
            <a:custGeom>
              <a:avLst/>
              <a:gdLst/>
              <a:ahLst/>
              <a:cxnLst>
                <a:cxn ang="0">
                  <a:pos x="8" y="4"/>
                </a:cxn>
                <a:cxn ang="0">
                  <a:pos x="8" y="4"/>
                </a:cxn>
                <a:cxn ang="0">
                  <a:pos x="2" y="14"/>
                </a:cxn>
                <a:cxn ang="0">
                  <a:pos x="0" y="22"/>
                </a:cxn>
                <a:cxn ang="0">
                  <a:pos x="0" y="26"/>
                </a:cxn>
                <a:cxn ang="0">
                  <a:pos x="0" y="30"/>
                </a:cxn>
                <a:cxn ang="0">
                  <a:pos x="0" y="30"/>
                </a:cxn>
                <a:cxn ang="0">
                  <a:pos x="2" y="34"/>
                </a:cxn>
                <a:cxn ang="0">
                  <a:pos x="6" y="36"/>
                </a:cxn>
                <a:cxn ang="0">
                  <a:pos x="14" y="36"/>
                </a:cxn>
                <a:cxn ang="0">
                  <a:pos x="22" y="34"/>
                </a:cxn>
                <a:cxn ang="0">
                  <a:pos x="26" y="30"/>
                </a:cxn>
                <a:cxn ang="0">
                  <a:pos x="26" y="28"/>
                </a:cxn>
                <a:cxn ang="0">
                  <a:pos x="26" y="28"/>
                </a:cxn>
                <a:cxn ang="0">
                  <a:pos x="26" y="18"/>
                </a:cxn>
                <a:cxn ang="0">
                  <a:pos x="24" y="6"/>
                </a:cxn>
                <a:cxn ang="0">
                  <a:pos x="22" y="2"/>
                </a:cxn>
                <a:cxn ang="0">
                  <a:pos x="18" y="0"/>
                </a:cxn>
                <a:cxn ang="0">
                  <a:pos x="14" y="0"/>
                </a:cxn>
                <a:cxn ang="0">
                  <a:pos x="8" y="4"/>
                </a:cxn>
                <a:cxn ang="0">
                  <a:pos x="8" y="4"/>
                </a:cxn>
              </a:cxnLst>
              <a:rect l="0" t="0" r="r" b="b"/>
              <a:pathLst>
                <a:path w="26" h="36">
                  <a:moveTo>
                    <a:pt x="8" y="4"/>
                  </a:moveTo>
                  <a:lnTo>
                    <a:pt x="8" y="4"/>
                  </a:lnTo>
                  <a:lnTo>
                    <a:pt x="2" y="14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34"/>
                  </a:lnTo>
                  <a:lnTo>
                    <a:pt x="6" y="36"/>
                  </a:lnTo>
                  <a:lnTo>
                    <a:pt x="14" y="36"/>
                  </a:lnTo>
                  <a:lnTo>
                    <a:pt x="22" y="34"/>
                  </a:lnTo>
                  <a:lnTo>
                    <a:pt x="26" y="30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6" y="18"/>
                  </a:lnTo>
                  <a:lnTo>
                    <a:pt x="24" y="6"/>
                  </a:lnTo>
                  <a:lnTo>
                    <a:pt x="22" y="2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8" y="4"/>
                  </a:lnTo>
                  <a:lnTo>
                    <a:pt x="8" y="4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da-DK">
                <a:latin typeface="Calibri" pitchFamily="34" charset="0"/>
              </a:endParaRPr>
            </a:p>
          </p:txBody>
        </p:sp>
      </p:grpSp>
      <p:sp>
        <p:nvSpPr>
          <p:cNvPr id="43" name="Freeform 1929"/>
          <p:cNvSpPr>
            <a:spLocks/>
          </p:cNvSpPr>
          <p:nvPr/>
        </p:nvSpPr>
        <p:spPr bwMode="auto">
          <a:xfrm>
            <a:off x="3517703" y="5030175"/>
            <a:ext cx="90445" cy="119740"/>
          </a:xfrm>
          <a:custGeom>
            <a:avLst/>
            <a:gdLst/>
            <a:ahLst/>
            <a:cxnLst>
              <a:cxn ang="0">
                <a:pos x="8" y="4"/>
              </a:cxn>
              <a:cxn ang="0">
                <a:pos x="8" y="4"/>
              </a:cxn>
              <a:cxn ang="0">
                <a:pos x="2" y="14"/>
              </a:cxn>
              <a:cxn ang="0">
                <a:pos x="0" y="22"/>
              </a:cxn>
              <a:cxn ang="0">
                <a:pos x="0" y="26"/>
              </a:cxn>
              <a:cxn ang="0">
                <a:pos x="0" y="30"/>
              </a:cxn>
              <a:cxn ang="0">
                <a:pos x="0" y="30"/>
              </a:cxn>
              <a:cxn ang="0">
                <a:pos x="2" y="34"/>
              </a:cxn>
              <a:cxn ang="0">
                <a:pos x="6" y="36"/>
              </a:cxn>
              <a:cxn ang="0">
                <a:pos x="14" y="36"/>
              </a:cxn>
              <a:cxn ang="0">
                <a:pos x="22" y="34"/>
              </a:cxn>
              <a:cxn ang="0">
                <a:pos x="26" y="30"/>
              </a:cxn>
              <a:cxn ang="0">
                <a:pos x="26" y="28"/>
              </a:cxn>
              <a:cxn ang="0">
                <a:pos x="26" y="28"/>
              </a:cxn>
              <a:cxn ang="0">
                <a:pos x="26" y="18"/>
              </a:cxn>
              <a:cxn ang="0">
                <a:pos x="24" y="6"/>
              </a:cxn>
              <a:cxn ang="0">
                <a:pos x="22" y="2"/>
              </a:cxn>
              <a:cxn ang="0">
                <a:pos x="18" y="0"/>
              </a:cxn>
              <a:cxn ang="0">
                <a:pos x="14" y="0"/>
              </a:cxn>
              <a:cxn ang="0">
                <a:pos x="8" y="4"/>
              </a:cxn>
              <a:cxn ang="0">
                <a:pos x="8" y="4"/>
              </a:cxn>
            </a:cxnLst>
            <a:rect l="0" t="0" r="r" b="b"/>
            <a:pathLst>
              <a:path w="26" h="36">
                <a:moveTo>
                  <a:pt x="8" y="4"/>
                </a:moveTo>
                <a:lnTo>
                  <a:pt x="8" y="4"/>
                </a:lnTo>
                <a:lnTo>
                  <a:pt x="2" y="14"/>
                </a:lnTo>
                <a:lnTo>
                  <a:pt x="0" y="22"/>
                </a:lnTo>
                <a:lnTo>
                  <a:pt x="0" y="26"/>
                </a:lnTo>
                <a:lnTo>
                  <a:pt x="0" y="30"/>
                </a:lnTo>
                <a:lnTo>
                  <a:pt x="0" y="30"/>
                </a:lnTo>
                <a:lnTo>
                  <a:pt x="2" y="34"/>
                </a:lnTo>
                <a:lnTo>
                  <a:pt x="6" y="36"/>
                </a:lnTo>
                <a:lnTo>
                  <a:pt x="14" y="36"/>
                </a:lnTo>
                <a:lnTo>
                  <a:pt x="22" y="34"/>
                </a:lnTo>
                <a:lnTo>
                  <a:pt x="26" y="30"/>
                </a:lnTo>
                <a:lnTo>
                  <a:pt x="26" y="28"/>
                </a:lnTo>
                <a:lnTo>
                  <a:pt x="26" y="28"/>
                </a:lnTo>
                <a:lnTo>
                  <a:pt x="26" y="18"/>
                </a:lnTo>
                <a:lnTo>
                  <a:pt x="24" y="6"/>
                </a:lnTo>
                <a:lnTo>
                  <a:pt x="22" y="2"/>
                </a:lnTo>
                <a:lnTo>
                  <a:pt x="18" y="0"/>
                </a:lnTo>
                <a:lnTo>
                  <a:pt x="14" y="0"/>
                </a:lnTo>
                <a:lnTo>
                  <a:pt x="8" y="4"/>
                </a:lnTo>
                <a:lnTo>
                  <a:pt x="8" y="4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9525">
            <a:solidFill>
              <a:schemeClr val="bg1">
                <a:lumMod val="9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da-DK">
              <a:latin typeface="Calibri" pitchFamily="34" charset="0"/>
            </a:endParaRPr>
          </a:p>
        </p:txBody>
      </p:sp>
      <p:sp>
        <p:nvSpPr>
          <p:cNvPr id="14" name="Forma libre 13"/>
          <p:cNvSpPr/>
          <p:nvPr/>
        </p:nvSpPr>
        <p:spPr>
          <a:xfrm>
            <a:off x="3600031" y="4619241"/>
            <a:ext cx="182616" cy="364694"/>
          </a:xfrm>
          <a:custGeom>
            <a:avLst/>
            <a:gdLst>
              <a:gd name="connsiteX0" fmla="*/ 0 w 221673"/>
              <a:gd name="connsiteY0" fmla="*/ 990600 h 990600"/>
              <a:gd name="connsiteX1" fmla="*/ 221673 w 221673"/>
              <a:gd name="connsiteY1" fmla="*/ 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1673" h="990600">
                <a:moveTo>
                  <a:pt x="0" y="990600"/>
                </a:moveTo>
                <a:lnTo>
                  <a:pt x="221673" y="0"/>
                </a:lnTo>
              </a:path>
            </a:pathLst>
          </a:custGeom>
          <a:noFill/>
          <a:ln w="19050">
            <a:solidFill>
              <a:schemeClr val="accent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CuadroTexto 55"/>
          <p:cNvSpPr txBox="1"/>
          <p:nvPr/>
        </p:nvSpPr>
        <p:spPr>
          <a:xfrm>
            <a:off x="2990671" y="4898726"/>
            <a:ext cx="61747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900" dirty="0" err="1"/>
              <a:t>Annobon</a:t>
            </a:r>
            <a:endParaRPr lang="es-ES" sz="900" dirty="0"/>
          </a:p>
        </p:txBody>
      </p:sp>
      <p:sp>
        <p:nvSpPr>
          <p:cNvPr id="45" name="CuadroTexto 44"/>
          <p:cNvSpPr txBox="1"/>
          <p:nvPr/>
        </p:nvSpPr>
        <p:spPr>
          <a:xfrm>
            <a:off x="3600031" y="2889386"/>
            <a:ext cx="6290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05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ca-ES" dirty="0" err="1"/>
              <a:t>Nigeria</a:t>
            </a:r>
            <a:endParaRPr lang="es-ES" dirty="0"/>
          </a:p>
        </p:txBody>
      </p:sp>
      <p:sp>
        <p:nvSpPr>
          <p:cNvPr id="46" name="CuadroTexto 45"/>
          <p:cNvSpPr txBox="1"/>
          <p:nvPr/>
        </p:nvSpPr>
        <p:spPr>
          <a:xfrm>
            <a:off x="4451232" y="3421473"/>
            <a:ext cx="75373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05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ca-ES" dirty="0"/>
              <a:t>Cameroon</a:t>
            </a:r>
            <a:endParaRPr lang="es-ES" dirty="0"/>
          </a:p>
        </p:txBody>
      </p:sp>
      <p:sp>
        <p:nvSpPr>
          <p:cNvPr id="47" name="CuadroTexto 46"/>
          <p:cNvSpPr txBox="1"/>
          <p:nvPr/>
        </p:nvSpPr>
        <p:spPr>
          <a:xfrm>
            <a:off x="5198639" y="5538646"/>
            <a:ext cx="5811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ca-ES" dirty="0"/>
              <a:t>Congo</a:t>
            </a:r>
          </a:p>
        </p:txBody>
      </p:sp>
      <p:sp>
        <p:nvSpPr>
          <p:cNvPr id="48" name="CuadroTexto 47"/>
          <p:cNvSpPr txBox="1"/>
          <p:nvPr/>
        </p:nvSpPr>
        <p:spPr>
          <a:xfrm>
            <a:off x="4548765" y="4780053"/>
            <a:ext cx="5629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ca-ES" sz="1050" dirty="0">
                <a:solidFill>
                  <a:schemeClr val="bg2">
                    <a:lumMod val="25000"/>
                  </a:schemeClr>
                </a:solidFill>
              </a:rPr>
              <a:t>Gabon</a:t>
            </a:r>
            <a:endParaRPr lang="es-ES" sz="105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CC28813F-ECE0-4701-9E65-E41B24AC9B5E}"/>
              </a:ext>
            </a:extLst>
          </p:cNvPr>
          <p:cNvSpPr txBox="1"/>
          <p:nvPr/>
        </p:nvSpPr>
        <p:spPr>
          <a:xfrm>
            <a:off x="3107515" y="4446518"/>
            <a:ext cx="6463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900" dirty="0"/>
              <a:t>Sao </a:t>
            </a:r>
            <a:r>
              <a:rPr lang="ca-ES" sz="900" dirty="0" err="1"/>
              <a:t>Tome</a:t>
            </a:r>
            <a:endParaRPr lang="es-ES" sz="900" dirty="0"/>
          </a:p>
        </p:txBody>
      </p:sp>
      <p:sp>
        <p:nvSpPr>
          <p:cNvPr id="61" name="Elipse 60">
            <a:extLst>
              <a:ext uri="{FF2B5EF4-FFF2-40B4-BE49-F238E27FC236}">
                <a16:creationId xmlns:a16="http://schemas.microsoft.com/office/drawing/2014/main" id="{902207BF-54DC-4CF3-9BC5-A124F8BFB84D}"/>
              </a:ext>
            </a:extLst>
          </p:cNvPr>
          <p:cNvSpPr/>
          <p:nvPr/>
        </p:nvSpPr>
        <p:spPr>
          <a:xfrm>
            <a:off x="3733297" y="4599906"/>
            <a:ext cx="90445" cy="92483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tint val="66000"/>
                  <a:satMod val="160000"/>
                </a:schemeClr>
              </a:gs>
              <a:gs pos="50000">
                <a:schemeClr val="tx1">
                  <a:lumMod val="85000"/>
                  <a:lumOff val="15000"/>
                  <a:tint val="44500"/>
                  <a:satMod val="160000"/>
                </a:schemeClr>
              </a:gs>
              <a:gs pos="100000">
                <a:schemeClr val="tx1">
                  <a:lumMod val="85000"/>
                  <a:lumOff val="1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5" name="Elipse 64">
            <a:extLst>
              <a:ext uri="{FF2B5EF4-FFF2-40B4-BE49-F238E27FC236}">
                <a16:creationId xmlns:a16="http://schemas.microsoft.com/office/drawing/2014/main" id="{37A5ED6E-77E5-46EB-A4FA-3B412C52C86E}"/>
              </a:ext>
            </a:extLst>
          </p:cNvPr>
          <p:cNvSpPr/>
          <p:nvPr/>
        </p:nvSpPr>
        <p:spPr>
          <a:xfrm>
            <a:off x="3562926" y="4983934"/>
            <a:ext cx="90445" cy="92483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tint val="66000"/>
                  <a:satMod val="160000"/>
                </a:schemeClr>
              </a:gs>
              <a:gs pos="50000">
                <a:schemeClr val="tx1">
                  <a:lumMod val="85000"/>
                  <a:lumOff val="15000"/>
                  <a:tint val="44500"/>
                  <a:satMod val="160000"/>
                </a:schemeClr>
              </a:gs>
              <a:gs pos="100000">
                <a:schemeClr val="tx1">
                  <a:lumMod val="85000"/>
                  <a:lumOff val="1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10408014-2CA7-45CB-8D42-2C769832F7C5}"/>
              </a:ext>
            </a:extLst>
          </p:cNvPr>
          <p:cNvSpPr/>
          <p:nvPr/>
        </p:nvSpPr>
        <p:spPr>
          <a:xfrm>
            <a:off x="4588591" y="4161736"/>
            <a:ext cx="90445" cy="92483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tint val="66000"/>
                  <a:satMod val="160000"/>
                </a:schemeClr>
              </a:gs>
              <a:gs pos="50000">
                <a:schemeClr val="tx1">
                  <a:lumMod val="85000"/>
                  <a:lumOff val="15000"/>
                  <a:tint val="44500"/>
                  <a:satMod val="160000"/>
                </a:schemeClr>
              </a:gs>
              <a:gs pos="100000">
                <a:schemeClr val="tx1">
                  <a:lumMod val="85000"/>
                  <a:lumOff val="1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7" name="Elipse 66">
            <a:extLst>
              <a:ext uri="{FF2B5EF4-FFF2-40B4-BE49-F238E27FC236}">
                <a16:creationId xmlns:a16="http://schemas.microsoft.com/office/drawing/2014/main" id="{E70E5304-F80A-470F-9E01-38C80979DF9C}"/>
              </a:ext>
            </a:extLst>
          </p:cNvPr>
          <p:cNvSpPr/>
          <p:nvPr/>
        </p:nvSpPr>
        <p:spPr>
          <a:xfrm>
            <a:off x="4196440" y="3678459"/>
            <a:ext cx="90445" cy="92483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tint val="66000"/>
                  <a:satMod val="160000"/>
                </a:schemeClr>
              </a:gs>
              <a:gs pos="50000">
                <a:schemeClr val="tx1">
                  <a:lumMod val="85000"/>
                  <a:lumOff val="15000"/>
                  <a:tint val="44500"/>
                  <a:satMod val="160000"/>
                </a:schemeClr>
              </a:gs>
              <a:gs pos="100000">
                <a:schemeClr val="tx1">
                  <a:lumMod val="85000"/>
                  <a:lumOff val="1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8" name="Elipse 67">
            <a:extLst>
              <a:ext uri="{FF2B5EF4-FFF2-40B4-BE49-F238E27FC236}">
                <a16:creationId xmlns:a16="http://schemas.microsoft.com/office/drawing/2014/main" id="{7A3E884D-D36D-40ED-A485-E706368E3D90}"/>
              </a:ext>
            </a:extLst>
          </p:cNvPr>
          <p:cNvSpPr/>
          <p:nvPr/>
        </p:nvSpPr>
        <p:spPr>
          <a:xfrm>
            <a:off x="4600630" y="3788544"/>
            <a:ext cx="90445" cy="92483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tint val="66000"/>
                  <a:satMod val="160000"/>
                </a:schemeClr>
              </a:gs>
              <a:gs pos="50000">
                <a:schemeClr val="tx1">
                  <a:lumMod val="85000"/>
                  <a:lumOff val="15000"/>
                  <a:tint val="44500"/>
                  <a:satMod val="160000"/>
                </a:schemeClr>
              </a:gs>
              <a:gs pos="100000">
                <a:schemeClr val="tx1">
                  <a:lumMod val="85000"/>
                  <a:lumOff val="1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30F75DB4-F71E-44CF-8F06-BF81118E4E0F}"/>
              </a:ext>
            </a:extLst>
          </p:cNvPr>
          <p:cNvSpPr txBox="1"/>
          <p:nvPr/>
        </p:nvSpPr>
        <p:spPr>
          <a:xfrm>
            <a:off x="4634463" y="3722669"/>
            <a:ext cx="35137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700" dirty="0" err="1"/>
              <a:t>Kribi</a:t>
            </a:r>
            <a:endParaRPr lang="es-ES_tradnl" sz="70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2400498-2908-457A-AB88-11B1D2E05F39}"/>
              </a:ext>
            </a:extLst>
          </p:cNvPr>
          <p:cNvSpPr txBox="1"/>
          <p:nvPr/>
        </p:nvSpPr>
        <p:spPr>
          <a:xfrm>
            <a:off x="4642858" y="4051417"/>
            <a:ext cx="4138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050" dirty="0">
                <a:solidFill>
                  <a:schemeClr val="bg1"/>
                </a:solidFill>
              </a:rPr>
              <a:t>E.G.</a:t>
            </a:r>
            <a:endParaRPr lang="es-ES_tradnl" sz="1050" dirty="0">
              <a:solidFill>
                <a:schemeClr val="bg1"/>
              </a:solidFill>
            </a:endParaRPr>
          </a:p>
        </p:txBody>
      </p:sp>
      <p:sp>
        <p:nvSpPr>
          <p:cNvPr id="29" name="Forma libre: forma 28">
            <a:extLst>
              <a:ext uri="{FF2B5EF4-FFF2-40B4-BE49-F238E27FC236}">
                <a16:creationId xmlns:a16="http://schemas.microsoft.com/office/drawing/2014/main" id="{315F0AA6-6A8B-4B7F-8DF4-055609B77F3C}"/>
              </a:ext>
            </a:extLst>
          </p:cNvPr>
          <p:cNvSpPr/>
          <p:nvPr/>
        </p:nvSpPr>
        <p:spPr>
          <a:xfrm>
            <a:off x="4232910" y="3649400"/>
            <a:ext cx="365760" cy="560650"/>
          </a:xfrm>
          <a:custGeom>
            <a:avLst/>
            <a:gdLst>
              <a:gd name="connsiteX0" fmla="*/ 0 w 365760"/>
              <a:gd name="connsiteY0" fmla="*/ 31060 h 560650"/>
              <a:gd name="connsiteX1" fmla="*/ 102870 w 365760"/>
              <a:gd name="connsiteY1" fmla="*/ 12010 h 560650"/>
              <a:gd name="connsiteX2" fmla="*/ 179070 w 365760"/>
              <a:gd name="connsiteY2" fmla="*/ 191080 h 560650"/>
              <a:gd name="connsiteX3" fmla="*/ 160020 w 365760"/>
              <a:gd name="connsiteY3" fmla="*/ 431110 h 560650"/>
              <a:gd name="connsiteX4" fmla="*/ 365760 w 365760"/>
              <a:gd name="connsiteY4" fmla="*/ 560650 h 560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" h="560650">
                <a:moveTo>
                  <a:pt x="0" y="31060"/>
                </a:moveTo>
                <a:cubicBezTo>
                  <a:pt x="36512" y="8200"/>
                  <a:pt x="73025" y="-14660"/>
                  <a:pt x="102870" y="12010"/>
                </a:cubicBezTo>
                <a:cubicBezTo>
                  <a:pt x="132715" y="38680"/>
                  <a:pt x="169545" y="121230"/>
                  <a:pt x="179070" y="191080"/>
                </a:cubicBezTo>
                <a:cubicBezTo>
                  <a:pt x="188595" y="260930"/>
                  <a:pt x="128905" y="369515"/>
                  <a:pt x="160020" y="431110"/>
                </a:cubicBezTo>
                <a:cubicBezTo>
                  <a:pt x="191135" y="492705"/>
                  <a:pt x="331470" y="537155"/>
                  <a:pt x="365760" y="560650"/>
                </a:cubicBezTo>
              </a:path>
            </a:pathLst>
          </a:cu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0" name="Forma libre: forma 29">
            <a:extLst>
              <a:ext uri="{FF2B5EF4-FFF2-40B4-BE49-F238E27FC236}">
                <a16:creationId xmlns:a16="http://schemas.microsoft.com/office/drawing/2014/main" id="{48A2046C-E2E1-4B93-B07B-DF58F22A16F7}"/>
              </a:ext>
            </a:extLst>
          </p:cNvPr>
          <p:cNvSpPr/>
          <p:nvPr/>
        </p:nvSpPr>
        <p:spPr>
          <a:xfrm>
            <a:off x="4229100" y="3621495"/>
            <a:ext cx="381000" cy="565695"/>
          </a:xfrm>
          <a:custGeom>
            <a:avLst/>
            <a:gdLst>
              <a:gd name="connsiteX0" fmla="*/ 0 w 381000"/>
              <a:gd name="connsiteY0" fmla="*/ 47535 h 565695"/>
              <a:gd name="connsiteX1" fmla="*/ 114300 w 381000"/>
              <a:gd name="connsiteY1" fmla="*/ 5625 h 565695"/>
              <a:gd name="connsiteX2" fmla="*/ 240030 w 381000"/>
              <a:gd name="connsiteY2" fmla="*/ 158025 h 565695"/>
              <a:gd name="connsiteX3" fmla="*/ 297180 w 381000"/>
              <a:gd name="connsiteY3" fmla="*/ 409485 h 565695"/>
              <a:gd name="connsiteX4" fmla="*/ 381000 w 381000"/>
              <a:gd name="connsiteY4" fmla="*/ 565695 h 565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1000" h="565695">
                <a:moveTo>
                  <a:pt x="0" y="47535"/>
                </a:moveTo>
                <a:cubicBezTo>
                  <a:pt x="37147" y="17372"/>
                  <a:pt x="74295" y="-12790"/>
                  <a:pt x="114300" y="5625"/>
                </a:cubicBezTo>
                <a:cubicBezTo>
                  <a:pt x="154305" y="24040"/>
                  <a:pt x="209550" y="90715"/>
                  <a:pt x="240030" y="158025"/>
                </a:cubicBezTo>
                <a:cubicBezTo>
                  <a:pt x="270510" y="225335"/>
                  <a:pt x="273685" y="341540"/>
                  <a:pt x="297180" y="409485"/>
                </a:cubicBezTo>
                <a:cubicBezTo>
                  <a:pt x="320675" y="477430"/>
                  <a:pt x="379095" y="542835"/>
                  <a:pt x="381000" y="565695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4" name="Forma libre: forma 33">
            <a:extLst>
              <a:ext uri="{FF2B5EF4-FFF2-40B4-BE49-F238E27FC236}">
                <a16:creationId xmlns:a16="http://schemas.microsoft.com/office/drawing/2014/main" id="{1F65860E-5D01-4261-878C-323483AB5090}"/>
              </a:ext>
            </a:extLst>
          </p:cNvPr>
          <p:cNvSpPr/>
          <p:nvPr/>
        </p:nvSpPr>
        <p:spPr>
          <a:xfrm>
            <a:off x="4499610" y="3851910"/>
            <a:ext cx="114300" cy="41910"/>
          </a:xfrm>
          <a:custGeom>
            <a:avLst/>
            <a:gdLst>
              <a:gd name="connsiteX0" fmla="*/ 0 w 114300"/>
              <a:gd name="connsiteY0" fmla="*/ 41910 h 41910"/>
              <a:gd name="connsiteX1" fmla="*/ 114300 w 114300"/>
              <a:gd name="connsiteY1" fmla="*/ 0 h 41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4300" h="41910">
                <a:moveTo>
                  <a:pt x="0" y="41910"/>
                </a:moveTo>
                <a:lnTo>
                  <a:pt x="114300" y="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087D7B86-A747-4C0D-B421-B49DD740D20F}"/>
              </a:ext>
            </a:extLst>
          </p:cNvPr>
          <p:cNvSpPr/>
          <p:nvPr/>
        </p:nvSpPr>
        <p:spPr>
          <a:xfrm>
            <a:off x="2857500" y="3867150"/>
            <a:ext cx="1757387" cy="202735"/>
          </a:xfrm>
          <a:custGeom>
            <a:avLst/>
            <a:gdLst>
              <a:gd name="connsiteX0" fmla="*/ 1756410 w 1757387"/>
              <a:gd name="connsiteY0" fmla="*/ 0 h 202735"/>
              <a:gd name="connsiteX1" fmla="*/ 1588770 w 1757387"/>
              <a:gd name="connsiteY1" fmla="*/ 148590 h 202735"/>
              <a:gd name="connsiteX2" fmla="*/ 708660 w 1757387"/>
              <a:gd name="connsiteY2" fmla="*/ 201930 h 202735"/>
              <a:gd name="connsiteX3" fmla="*/ 0 w 1757387"/>
              <a:gd name="connsiteY3" fmla="*/ 114300 h 202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7387" h="202735">
                <a:moveTo>
                  <a:pt x="1756410" y="0"/>
                </a:moveTo>
                <a:cubicBezTo>
                  <a:pt x="1759902" y="57467"/>
                  <a:pt x="1763395" y="114935"/>
                  <a:pt x="1588770" y="148590"/>
                </a:cubicBezTo>
                <a:cubicBezTo>
                  <a:pt x="1414145" y="182245"/>
                  <a:pt x="973455" y="207645"/>
                  <a:pt x="708660" y="201930"/>
                </a:cubicBezTo>
                <a:cubicBezTo>
                  <a:pt x="443865" y="196215"/>
                  <a:pt x="105410" y="147955"/>
                  <a:pt x="0" y="114300"/>
                </a:cubicBezTo>
              </a:path>
            </a:pathLst>
          </a:cu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6" name="Forma libre: forma 35">
            <a:extLst>
              <a:ext uri="{FF2B5EF4-FFF2-40B4-BE49-F238E27FC236}">
                <a16:creationId xmlns:a16="http://schemas.microsoft.com/office/drawing/2014/main" id="{D4D4FFE9-9D9D-4921-9D71-D08CF0B2DF7C}"/>
              </a:ext>
            </a:extLst>
          </p:cNvPr>
          <p:cNvSpPr/>
          <p:nvPr/>
        </p:nvSpPr>
        <p:spPr>
          <a:xfrm>
            <a:off x="4221480" y="4046220"/>
            <a:ext cx="369570" cy="187593"/>
          </a:xfrm>
          <a:custGeom>
            <a:avLst/>
            <a:gdLst>
              <a:gd name="connsiteX0" fmla="*/ 0 w 369570"/>
              <a:gd name="connsiteY0" fmla="*/ 0 h 187593"/>
              <a:gd name="connsiteX1" fmla="*/ 110490 w 369570"/>
              <a:gd name="connsiteY1" fmla="*/ 175260 h 187593"/>
              <a:gd name="connsiteX2" fmla="*/ 369570 w 369570"/>
              <a:gd name="connsiteY2" fmla="*/ 182880 h 187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9570" h="187593">
                <a:moveTo>
                  <a:pt x="0" y="0"/>
                </a:moveTo>
                <a:cubicBezTo>
                  <a:pt x="24447" y="72390"/>
                  <a:pt x="48895" y="144780"/>
                  <a:pt x="110490" y="175260"/>
                </a:cubicBezTo>
                <a:cubicBezTo>
                  <a:pt x="172085" y="205740"/>
                  <a:pt x="317500" y="168275"/>
                  <a:pt x="369570" y="182880"/>
                </a:cubicBezTo>
              </a:path>
            </a:pathLst>
          </a:cu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0" name="Forma libre: forma 39">
            <a:extLst>
              <a:ext uri="{FF2B5EF4-FFF2-40B4-BE49-F238E27FC236}">
                <a16:creationId xmlns:a16="http://schemas.microsoft.com/office/drawing/2014/main" id="{87ED4C18-B1E8-4315-A70E-1593AE19DBB6}"/>
              </a:ext>
            </a:extLst>
          </p:cNvPr>
          <p:cNvSpPr/>
          <p:nvPr/>
        </p:nvSpPr>
        <p:spPr>
          <a:xfrm>
            <a:off x="3909060" y="4130040"/>
            <a:ext cx="689610" cy="221018"/>
          </a:xfrm>
          <a:custGeom>
            <a:avLst/>
            <a:gdLst>
              <a:gd name="connsiteX0" fmla="*/ 0 w 689610"/>
              <a:gd name="connsiteY0" fmla="*/ 0 h 221018"/>
              <a:gd name="connsiteX1" fmla="*/ 137160 w 689610"/>
              <a:gd name="connsiteY1" fmla="*/ 83820 h 221018"/>
              <a:gd name="connsiteX2" fmla="*/ 377190 w 689610"/>
              <a:gd name="connsiteY2" fmla="*/ 220980 h 221018"/>
              <a:gd name="connsiteX3" fmla="*/ 689610 w 689610"/>
              <a:gd name="connsiteY3" fmla="*/ 99060 h 221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9610" h="221018">
                <a:moveTo>
                  <a:pt x="0" y="0"/>
                </a:moveTo>
                <a:cubicBezTo>
                  <a:pt x="37147" y="23495"/>
                  <a:pt x="74295" y="46990"/>
                  <a:pt x="137160" y="83820"/>
                </a:cubicBezTo>
                <a:cubicBezTo>
                  <a:pt x="200025" y="120650"/>
                  <a:pt x="285115" y="218440"/>
                  <a:pt x="377190" y="220980"/>
                </a:cubicBezTo>
                <a:cubicBezTo>
                  <a:pt x="469265" y="223520"/>
                  <a:pt x="689610" y="99060"/>
                  <a:pt x="689610" y="9906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A7C55EF3-3A48-4D41-8360-357E97D605C2}"/>
              </a:ext>
            </a:extLst>
          </p:cNvPr>
          <p:cNvSpPr txBox="1"/>
          <p:nvPr/>
        </p:nvSpPr>
        <p:spPr>
          <a:xfrm>
            <a:off x="2471745" y="3111829"/>
            <a:ext cx="70884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700" dirty="0"/>
              <a:t>ACE to Europe</a:t>
            </a:r>
            <a:endParaRPr lang="es-ES_tradnl" sz="700" dirty="0"/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66ABD4D-5FFC-4F55-B634-3E52E367F9A7}"/>
              </a:ext>
            </a:extLst>
          </p:cNvPr>
          <p:cNvSpPr txBox="1"/>
          <p:nvPr/>
        </p:nvSpPr>
        <p:spPr>
          <a:xfrm>
            <a:off x="3509460" y="5329197"/>
            <a:ext cx="81945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700" dirty="0"/>
              <a:t>ACE to </a:t>
            </a:r>
            <a:r>
              <a:rPr lang="ca-ES" sz="700" dirty="0" err="1"/>
              <a:t>Capetown</a:t>
            </a:r>
            <a:endParaRPr lang="es-ES_tradnl" sz="700" dirty="0"/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3F9ED83-6B5A-4849-AE7D-665AEEFFFA93}"/>
              </a:ext>
            </a:extLst>
          </p:cNvPr>
          <p:cNvSpPr txBox="1"/>
          <p:nvPr/>
        </p:nvSpPr>
        <p:spPr>
          <a:xfrm>
            <a:off x="3941700" y="3782412"/>
            <a:ext cx="51007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700" dirty="0"/>
              <a:t>MALABO</a:t>
            </a:r>
            <a:endParaRPr lang="es-ES_tradnl" sz="700" dirty="0"/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C0B4414B-513C-4416-B2B6-BE4A2D44CC4E}"/>
              </a:ext>
            </a:extLst>
          </p:cNvPr>
          <p:cNvSpPr txBox="1"/>
          <p:nvPr/>
        </p:nvSpPr>
        <p:spPr>
          <a:xfrm>
            <a:off x="4490688" y="4203902"/>
            <a:ext cx="37863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700" dirty="0">
                <a:solidFill>
                  <a:schemeClr val="bg1"/>
                </a:solidFill>
              </a:rPr>
              <a:t>BATA</a:t>
            </a:r>
            <a:endParaRPr lang="es-ES_tradnl" sz="700" dirty="0">
              <a:solidFill>
                <a:schemeClr val="bg1"/>
              </a:solidFill>
            </a:endParaRPr>
          </a:p>
        </p:txBody>
      </p:sp>
      <p:sp>
        <p:nvSpPr>
          <p:cNvPr id="51" name="Forma libre: forma 50">
            <a:extLst>
              <a:ext uri="{FF2B5EF4-FFF2-40B4-BE49-F238E27FC236}">
                <a16:creationId xmlns:a16="http://schemas.microsoft.com/office/drawing/2014/main" id="{334BC39D-F597-4A9F-BC17-948DD7D10767}"/>
              </a:ext>
            </a:extLst>
          </p:cNvPr>
          <p:cNvSpPr/>
          <p:nvPr/>
        </p:nvSpPr>
        <p:spPr>
          <a:xfrm>
            <a:off x="3173367" y="3093720"/>
            <a:ext cx="160383" cy="331470"/>
          </a:xfrm>
          <a:custGeom>
            <a:avLst/>
            <a:gdLst>
              <a:gd name="connsiteX0" fmla="*/ 160383 w 160383"/>
              <a:gd name="connsiteY0" fmla="*/ 0 h 331470"/>
              <a:gd name="connsiteX1" fmla="*/ 30843 w 160383"/>
              <a:gd name="connsiteY1" fmla="*/ 160020 h 331470"/>
              <a:gd name="connsiteX2" fmla="*/ 7983 w 160383"/>
              <a:gd name="connsiteY2" fmla="*/ 331470 h 331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0383" h="331470">
                <a:moveTo>
                  <a:pt x="160383" y="0"/>
                </a:moveTo>
                <a:cubicBezTo>
                  <a:pt x="108313" y="52387"/>
                  <a:pt x="56243" y="104775"/>
                  <a:pt x="30843" y="160020"/>
                </a:cubicBezTo>
                <a:cubicBezTo>
                  <a:pt x="5443" y="215265"/>
                  <a:pt x="-10432" y="300990"/>
                  <a:pt x="7983" y="33147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_tradnl"/>
          </a:p>
        </p:txBody>
      </p:sp>
      <p:sp>
        <p:nvSpPr>
          <p:cNvPr id="54" name="Forma libre: forma 53">
            <a:extLst>
              <a:ext uri="{FF2B5EF4-FFF2-40B4-BE49-F238E27FC236}">
                <a16:creationId xmlns:a16="http://schemas.microsoft.com/office/drawing/2014/main" id="{B58985AB-9F7E-4DBB-B74D-EF387A191444}"/>
              </a:ext>
            </a:extLst>
          </p:cNvPr>
          <p:cNvSpPr/>
          <p:nvPr/>
        </p:nvSpPr>
        <p:spPr>
          <a:xfrm>
            <a:off x="3817620" y="4339590"/>
            <a:ext cx="697230" cy="350520"/>
          </a:xfrm>
          <a:custGeom>
            <a:avLst/>
            <a:gdLst>
              <a:gd name="connsiteX0" fmla="*/ 0 w 697230"/>
              <a:gd name="connsiteY0" fmla="*/ 0 h 350520"/>
              <a:gd name="connsiteX1" fmla="*/ 213360 w 697230"/>
              <a:gd name="connsiteY1" fmla="*/ 140970 h 350520"/>
              <a:gd name="connsiteX2" fmla="*/ 586740 w 697230"/>
              <a:gd name="connsiteY2" fmla="*/ 247650 h 350520"/>
              <a:gd name="connsiteX3" fmla="*/ 697230 w 697230"/>
              <a:gd name="connsiteY3" fmla="*/ 35052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7230" h="350520">
                <a:moveTo>
                  <a:pt x="0" y="0"/>
                </a:moveTo>
                <a:cubicBezTo>
                  <a:pt x="57785" y="49847"/>
                  <a:pt x="115570" y="99695"/>
                  <a:pt x="213360" y="140970"/>
                </a:cubicBezTo>
                <a:cubicBezTo>
                  <a:pt x="311150" y="182245"/>
                  <a:pt x="506095" y="212725"/>
                  <a:pt x="586740" y="247650"/>
                </a:cubicBezTo>
                <a:cubicBezTo>
                  <a:pt x="667385" y="282575"/>
                  <a:pt x="687705" y="332740"/>
                  <a:pt x="697230" y="35052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_tradnl"/>
          </a:p>
        </p:txBody>
      </p:sp>
      <p:sp>
        <p:nvSpPr>
          <p:cNvPr id="78" name="Elipse 77">
            <a:extLst>
              <a:ext uri="{FF2B5EF4-FFF2-40B4-BE49-F238E27FC236}">
                <a16:creationId xmlns:a16="http://schemas.microsoft.com/office/drawing/2014/main" id="{3BE4C73D-9726-4023-968A-A7156ACDD666}"/>
              </a:ext>
            </a:extLst>
          </p:cNvPr>
          <p:cNvSpPr/>
          <p:nvPr/>
        </p:nvSpPr>
        <p:spPr>
          <a:xfrm>
            <a:off x="3317978" y="3063782"/>
            <a:ext cx="45719" cy="566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46407CFD-3CB1-4E56-A4C7-207DAFC17E82}"/>
              </a:ext>
            </a:extLst>
          </p:cNvPr>
          <p:cNvSpPr txBox="1"/>
          <p:nvPr/>
        </p:nvSpPr>
        <p:spPr>
          <a:xfrm>
            <a:off x="3313733" y="2999566"/>
            <a:ext cx="39145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700" dirty="0"/>
              <a:t>Lagos</a:t>
            </a:r>
            <a:endParaRPr lang="es-ES_tradnl" sz="700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E792435-778C-4805-8DD6-3E58BE44093E}"/>
              </a:ext>
            </a:extLst>
          </p:cNvPr>
          <p:cNvSpPr txBox="1"/>
          <p:nvPr/>
        </p:nvSpPr>
        <p:spPr>
          <a:xfrm>
            <a:off x="4475405" y="4572293"/>
            <a:ext cx="51488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700" dirty="0"/>
              <a:t>Libreville</a:t>
            </a:r>
            <a:endParaRPr lang="es-ES_tradnl" sz="700" dirty="0"/>
          </a:p>
        </p:txBody>
      </p:sp>
      <p:sp>
        <p:nvSpPr>
          <p:cNvPr id="81" name="Elipse 80">
            <a:extLst>
              <a:ext uri="{FF2B5EF4-FFF2-40B4-BE49-F238E27FC236}">
                <a16:creationId xmlns:a16="http://schemas.microsoft.com/office/drawing/2014/main" id="{44A2E090-8502-43A6-B724-6F5BA22A0F8D}"/>
              </a:ext>
            </a:extLst>
          </p:cNvPr>
          <p:cNvSpPr/>
          <p:nvPr/>
        </p:nvSpPr>
        <p:spPr>
          <a:xfrm>
            <a:off x="4503046" y="4649038"/>
            <a:ext cx="45719" cy="566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701941CC-FBB5-4A16-ADB5-C8DC862CB8CE}"/>
              </a:ext>
            </a:extLst>
          </p:cNvPr>
          <p:cNvSpPr txBox="1"/>
          <p:nvPr/>
        </p:nvSpPr>
        <p:spPr>
          <a:xfrm>
            <a:off x="2512412" y="3814009"/>
            <a:ext cx="107433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700" dirty="0"/>
              <a:t>SAIL to Fortaleza (Brasil)</a:t>
            </a:r>
            <a:endParaRPr lang="es-ES_tradnl" sz="700" dirty="0"/>
          </a:p>
        </p:txBody>
      </p:sp>
    </p:spTree>
    <p:extLst>
      <p:ext uri="{BB962C8B-B14F-4D97-AF65-F5344CB8AC3E}">
        <p14:creationId xmlns:p14="http://schemas.microsoft.com/office/powerpoint/2010/main" val="82429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54</Words>
  <Application>Microsoft Office PowerPoint</Application>
  <PresentationFormat>Presentación en pantalla (4:3)</PresentationFormat>
  <Paragraphs>28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 2 – Hub Regional</dc:title>
  <dc:creator>Norman Albi</dc:creator>
  <cp:lastModifiedBy>LUIS ARRARTE</cp:lastModifiedBy>
  <cp:revision>5</cp:revision>
  <dcterms:created xsi:type="dcterms:W3CDTF">2019-09-02T10:35:59Z</dcterms:created>
  <dcterms:modified xsi:type="dcterms:W3CDTF">2020-06-25T12:54:10Z</dcterms:modified>
</cp:coreProperties>
</file>