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4" r:id="rId1"/>
  </p:sldMasterIdLst>
  <p:notesMasterIdLst>
    <p:notesMasterId r:id="rId28"/>
  </p:notesMasterIdLst>
  <p:handoutMasterIdLst>
    <p:handoutMasterId r:id="rId29"/>
  </p:handoutMasterIdLst>
  <p:sldIdLst>
    <p:sldId id="384" r:id="rId2"/>
    <p:sldId id="521" r:id="rId3"/>
    <p:sldId id="321" r:id="rId4"/>
    <p:sldId id="375" r:id="rId5"/>
    <p:sldId id="632" r:id="rId6"/>
    <p:sldId id="649" r:id="rId7"/>
    <p:sldId id="559" r:id="rId8"/>
    <p:sldId id="593" r:id="rId9"/>
    <p:sldId id="650" r:id="rId10"/>
    <p:sldId id="428" r:id="rId11"/>
    <p:sldId id="652" r:id="rId12"/>
    <p:sldId id="651" r:id="rId13"/>
    <p:sldId id="636" r:id="rId14"/>
    <p:sldId id="635" r:id="rId15"/>
    <p:sldId id="637" r:id="rId16"/>
    <p:sldId id="646" r:id="rId17"/>
    <p:sldId id="639" r:id="rId18"/>
    <p:sldId id="368" r:id="rId19"/>
    <p:sldId id="640" r:id="rId20"/>
    <p:sldId id="381" r:id="rId21"/>
    <p:sldId id="642" r:id="rId22"/>
    <p:sldId id="361" r:id="rId23"/>
    <p:sldId id="643" r:id="rId24"/>
    <p:sldId id="644" r:id="rId25"/>
    <p:sldId id="647" r:id="rId26"/>
    <p:sldId id="64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568" userDrawn="1">
          <p15:clr>
            <a:srgbClr val="A4A3A4"/>
          </p15:clr>
        </p15:guide>
        <p15:guide id="3" pos="5382" userDrawn="1">
          <p15:clr>
            <a:srgbClr val="A4A3A4"/>
          </p15:clr>
        </p15:guide>
        <p15:guide id="4" pos="12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bi" initials="s" lastIdx="1" clrIdx="0">
    <p:extLst>
      <p:ext uri="{19B8F6BF-5375-455C-9EA6-DF929625EA0E}">
        <p15:presenceInfo xmlns:p15="http://schemas.microsoft.com/office/powerpoint/2012/main" userId="sob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7171"/>
    <a:srgbClr val="EE4D4D"/>
    <a:srgbClr val="D64545"/>
    <a:srgbClr val="D63E3D"/>
    <a:srgbClr val="EA2626"/>
    <a:srgbClr val="D02E2E"/>
    <a:srgbClr val="F38585"/>
    <a:srgbClr val="F96910"/>
    <a:srgbClr val="FF6C10"/>
    <a:srgbClr val="8BC9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31" autoAdjust="0"/>
    <p:restoredTop sz="94383" autoAdjust="0"/>
  </p:normalViewPr>
  <p:slideViewPr>
    <p:cSldViewPr snapToGrid="0" showGuides="1">
      <p:cViewPr varScale="1">
        <p:scale>
          <a:sx n="63" d="100"/>
          <a:sy n="63" d="100"/>
        </p:scale>
        <p:origin x="416" y="44"/>
      </p:cViewPr>
      <p:guideLst>
        <p:guide orient="horz" pos="2160"/>
        <p:guide pos="3568"/>
        <p:guide pos="5382"/>
        <p:guide pos="1248"/>
      </p:guideLst>
    </p:cSldViewPr>
  </p:slideViewPr>
  <p:outlineViewPr>
    <p:cViewPr>
      <p:scale>
        <a:sx n="33" d="100"/>
        <a:sy n="33" d="100"/>
      </p:scale>
      <p:origin x="0" y="-3627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CAA032-DC26-4A69-A842-18F1AAECA4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A29656-190B-40CB-AA48-7AFE8826A0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BC90C-9667-49AD-9229-D3E2389A0DD3}" type="datetimeFigureOut">
              <a:rPr lang="en-US" smtClean="0"/>
              <a:t>6/25/2020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D6E81-667D-4BFF-A4FC-2A5EF14821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D999AC-1714-44AF-9368-4AB7700467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4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D6A56-DF7F-4537-8204-07BF7B4738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861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6439B-1068-481D-B6DD-E3ABF3B07810}" type="datetimeFigureOut">
              <a:rPr lang="en-US" smtClean="0"/>
              <a:t>6/25/2020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AAA0E-9D13-4878-91BE-7D7F95E079F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924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AAA0E-9D13-4878-91BE-7D7F95E079F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475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0AAA0E-9D13-4878-91BE-7D7F95E079F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563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AAA0E-9D13-4878-91BE-7D7F95E079F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382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AAA0E-9D13-4878-91BE-7D7F95E079F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784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AAA0E-9D13-4878-91BE-7D7F95E079F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184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AAA0E-9D13-4878-91BE-7D7F95E079F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536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118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B28D694-E3A5-4BDF-A8E9-D1FF2AB4A3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944" y="330200"/>
            <a:ext cx="6736355" cy="3098800"/>
          </a:xfrm>
          <a:prstGeom prst="rect">
            <a:avLst/>
          </a:pr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6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617BEC0-849C-4E2D-AB4C-35D9B2D1F20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31100" y="330200"/>
            <a:ext cx="4316412" cy="3098800"/>
          </a:xfrm>
          <a:prstGeom prst="rect">
            <a:avLst/>
          </a:pr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>
            <a:outerShdw blurRad="127000" dist="63500" dir="5400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US" sz="1600" dirty="0"/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2368398-291C-440E-BFAF-F1A554224AD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9888" y="3556000"/>
            <a:ext cx="2830512" cy="2971800"/>
          </a:xfrm>
          <a:prstGeom prst="rect">
            <a:avLst/>
          </a:pr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>
            <a:outerShdw blurRad="127000" dist="63500" dir="5400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US" sz="1600"/>
            </a:lvl1pPr>
          </a:lstStyle>
          <a:p>
            <a:pPr lvl="0"/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4D2FAF-5799-4A4D-9980-66405D236F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96116" y="3556000"/>
            <a:ext cx="2830512" cy="2971800"/>
          </a:xfrm>
          <a:prstGeom prst="rect">
            <a:avLst/>
          </a:pr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>
            <a:outerShdw blurRad="127000" dist="63500" dir="5400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US" sz="16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5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7C001D50-9FCA-4C41-BA5B-F3160C0219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1"/>
            <a:ext cx="5321299" cy="6858000"/>
          </a:xfrm>
          <a:custGeom>
            <a:avLst/>
            <a:gdLst>
              <a:gd name="connsiteX0" fmla="*/ 2158999 w 5321299"/>
              <a:gd name="connsiteY0" fmla="*/ 5464728 h 6858000"/>
              <a:gd name="connsiteX1" fmla="*/ 3162299 w 5321299"/>
              <a:gd name="connsiteY1" fmla="*/ 5464728 h 6858000"/>
              <a:gd name="connsiteX2" fmla="*/ 3162299 w 5321299"/>
              <a:gd name="connsiteY2" fmla="*/ 6003342 h 6858000"/>
              <a:gd name="connsiteX3" fmla="*/ 2158999 w 5321299"/>
              <a:gd name="connsiteY3" fmla="*/ 6003342 h 6858000"/>
              <a:gd name="connsiteX4" fmla="*/ 0 w 5321299"/>
              <a:gd name="connsiteY4" fmla="*/ 4709556 h 6858000"/>
              <a:gd name="connsiteX5" fmla="*/ 1003300 w 5321299"/>
              <a:gd name="connsiteY5" fmla="*/ 4709556 h 6858000"/>
              <a:gd name="connsiteX6" fmla="*/ 1003300 w 5321299"/>
              <a:gd name="connsiteY6" fmla="*/ 6858000 h 6858000"/>
              <a:gd name="connsiteX7" fmla="*/ 0 w 5321299"/>
              <a:gd name="connsiteY7" fmla="*/ 6858000 h 6858000"/>
              <a:gd name="connsiteX8" fmla="*/ 3238499 w 5321299"/>
              <a:gd name="connsiteY8" fmla="*/ 4618581 h 6858000"/>
              <a:gd name="connsiteX9" fmla="*/ 4241799 w 5321299"/>
              <a:gd name="connsiteY9" fmla="*/ 4618581 h 6858000"/>
              <a:gd name="connsiteX10" fmla="*/ 4241799 w 5321299"/>
              <a:gd name="connsiteY10" fmla="*/ 6857999 h 6858000"/>
              <a:gd name="connsiteX11" fmla="*/ 3238499 w 5321299"/>
              <a:gd name="connsiteY11" fmla="*/ 6857999 h 6858000"/>
              <a:gd name="connsiteX12" fmla="*/ 1079499 w 5321299"/>
              <a:gd name="connsiteY12" fmla="*/ 3970389 h 6858000"/>
              <a:gd name="connsiteX13" fmla="*/ 2082799 w 5321299"/>
              <a:gd name="connsiteY13" fmla="*/ 3970389 h 6858000"/>
              <a:gd name="connsiteX14" fmla="*/ 2082799 w 5321299"/>
              <a:gd name="connsiteY14" fmla="*/ 6777117 h 6858000"/>
              <a:gd name="connsiteX15" fmla="*/ 1079499 w 5321299"/>
              <a:gd name="connsiteY15" fmla="*/ 6777117 h 6858000"/>
              <a:gd name="connsiteX16" fmla="*/ 4317999 w 5321299"/>
              <a:gd name="connsiteY16" fmla="*/ 3879415 h 6858000"/>
              <a:gd name="connsiteX17" fmla="*/ 5321299 w 5321299"/>
              <a:gd name="connsiteY17" fmla="*/ 3879415 h 6858000"/>
              <a:gd name="connsiteX18" fmla="*/ 5321299 w 5321299"/>
              <a:gd name="connsiteY18" fmla="*/ 6449861 h 6858000"/>
              <a:gd name="connsiteX19" fmla="*/ 4317999 w 5321299"/>
              <a:gd name="connsiteY19" fmla="*/ 6449861 h 6858000"/>
              <a:gd name="connsiteX20" fmla="*/ 2158999 w 5321299"/>
              <a:gd name="connsiteY20" fmla="*/ 2567025 h 6858000"/>
              <a:gd name="connsiteX21" fmla="*/ 3162299 w 5321299"/>
              <a:gd name="connsiteY21" fmla="*/ 2567025 h 6858000"/>
              <a:gd name="connsiteX22" fmla="*/ 3162299 w 5321299"/>
              <a:gd name="connsiteY22" fmla="*/ 5373753 h 6858000"/>
              <a:gd name="connsiteX23" fmla="*/ 2158999 w 5321299"/>
              <a:gd name="connsiteY23" fmla="*/ 5373753 h 6858000"/>
              <a:gd name="connsiteX24" fmla="*/ 0 w 5321299"/>
              <a:gd name="connsiteY24" fmla="*/ 1811854 h 6858000"/>
              <a:gd name="connsiteX25" fmla="*/ 1003300 w 5321299"/>
              <a:gd name="connsiteY25" fmla="*/ 1811854 h 6858000"/>
              <a:gd name="connsiteX26" fmla="*/ 1003300 w 5321299"/>
              <a:gd name="connsiteY26" fmla="*/ 4618581 h 6858000"/>
              <a:gd name="connsiteX27" fmla="*/ 0 w 5321299"/>
              <a:gd name="connsiteY27" fmla="*/ 4618581 h 6858000"/>
              <a:gd name="connsiteX28" fmla="*/ 3238499 w 5321299"/>
              <a:gd name="connsiteY28" fmla="*/ 1720878 h 6858000"/>
              <a:gd name="connsiteX29" fmla="*/ 4241799 w 5321299"/>
              <a:gd name="connsiteY29" fmla="*/ 1720878 h 6858000"/>
              <a:gd name="connsiteX30" fmla="*/ 4241799 w 5321299"/>
              <a:gd name="connsiteY30" fmla="*/ 4527606 h 6858000"/>
              <a:gd name="connsiteX31" fmla="*/ 3238499 w 5321299"/>
              <a:gd name="connsiteY31" fmla="*/ 4527606 h 6858000"/>
              <a:gd name="connsiteX32" fmla="*/ 4317999 w 5321299"/>
              <a:gd name="connsiteY32" fmla="*/ 1217991 h 6858000"/>
              <a:gd name="connsiteX33" fmla="*/ 5321299 w 5321299"/>
              <a:gd name="connsiteY33" fmla="*/ 1217991 h 6858000"/>
              <a:gd name="connsiteX34" fmla="*/ 5321299 w 5321299"/>
              <a:gd name="connsiteY34" fmla="*/ 3788437 h 6858000"/>
              <a:gd name="connsiteX35" fmla="*/ 4317999 w 5321299"/>
              <a:gd name="connsiteY35" fmla="*/ 3788437 h 6858000"/>
              <a:gd name="connsiteX36" fmla="*/ 1079499 w 5321299"/>
              <a:gd name="connsiteY36" fmla="*/ 1072687 h 6858000"/>
              <a:gd name="connsiteX37" fmla="*/ 2082799 w 5321299"/>
              <a:gd name="connsiteY37" fmla="*/ 1072687 h 6858000"/>
              <a:gd name="connsiteX38" fmla="*/ 2082799 w 5321299"/>
              <a:gd name="connsiteY38" fmla="*/ 3879414 h 6858000"/>
              <a:gd name="connsiteX39" fmla="*/ 1079499 w 5321299"/>
              <a:gd name="connsiteY39" fmla="*/ 3879414 h 6858000"/>
              <a:gd name="connsiteX40" fmla="*/ 3238499 w 5321299"/>
              <a:gd name="connsiteY40" fmla="*/ 286347 h 6858000"/>
              <a:gd name="connsiteX41" fmla="*/ 4241799 w 5321299"/>
              <a:gd name="connsiteY41" fmla="*/ 286347 h 6858000"/>
              <a:gd name="connsiteX42" fmla="*/ 4241799 w 5321299"/>
              <a:gd name="connsiteY42" fmla="*/ 1629903 h 6858000"/>
              <a:gd name="connsiteX43" fmla="*/ 3238499 w 5321299"/>
              <a:gd name="connsiteY43" fmla="*/ 1629903 h 6858000"/>
              <a:gd name="connsiteX44" fmla="*/ 0 w 5321299"/>
              <a:gd name="connsiteY44" fmla="*/ 1 h 6858000"/>
              <a:gd name="connsiteX45" fmla="*/ 1003300 w 5321299"/>
              <a:gd name="connsiteY45" fmla="*/ 1 h 6858000"/>
              <a:gd name="connsiteX46" fmla="*/ 1003300 w 5321299"/>
              <a:gd name="connsiteY46" fmla="*/ 1720879 h 6858000"/>
              <a:gd name="connsiteX47" fmla="*/ 0 w 5321299"/>
              <a:gd name="connsiteY47" fmla="*/ 1720879 h 6858000"/>
              <a:gd name="connsiteX48" fmla="*/ 2158999 w 5321299"/>
              <a:gd name="connsiteY48" fmla="*/ 0 h 6858000"/>
              <a:gd name="connsiteX49" fmla="*/ 3162299 w 5321299"/>
              <a:gd name="connsiteY49" fmla="*/ 0 h 6858000"/>
              <a:gd name="connsiteX50" fmla="*/ 3162299 w 5321299"/>
              <a:gd name="connsiteY50" fmla="*/ 2476051 h 6858000"/>
              <a:gd name="connsiteX51" fmla="*/ 2158999 w 5321299"/>
              <a:gd name="connsiteY51" fmla="*/ 24760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321299" h="6858000">
                <a:moveTo>
                  <a:pt x="2158999" y="5464728"/>
                </a:moveTo>
                <a:lnTo>
                  <a:pt x="3162299" y="5464728"/>
                </a:lnTo>
                <a:lnTo>
                  <a:pt x="3162299" y="6003342"/>
                </a:lnTo>
                <a:lnTo>
                  <a:pt x="2158999" y="6003342"/>
                </a:lnTo>
                <a:close/>
                <a:moveTo>
                  <a:pt x="0" y="4709556"/>
                </a:moveTo>
                <a:lnTo>
                  <a:pt x="1003300" y="4709556"/>
                </a:lnTo>
                <a:lnTo>
                  <a:pt x="1003300" y="6858000"/>
                </a:lnTo>
                <a:lnTo>
                  <a:pt x="0" y="6858000"/>
                </a:lnTo>
                <a:close/>
                <a:moveTo>
                  <a:pt x="3238499" y="4618581"/>
                </a:moveTo>
                <a:lnTo>
                  <a:pt x="4241799" y="4618581"/>
                </a:lnTo>
                <a:lnTo>
                  <a:pt x="4241799" y="6857999"/>
                </a:lnTo>
                <a:lnTo>
                  <a:pt x="3238499" y="6857999"/>
                </a:lnTo>
                <a:close/>
                <a:moveTo>
                  <a:pt x="1079499" y="3970389"/>
                </a:moveTo>
                <a:lnTo>
                  <a:pt x="2082799" y="3970389"/>
                </a:lnTo>
                <a:lnTo>
                  <a:pt x="2082799" y="6777117"/>
                </a:lnTo>
                <a:lnTo>
                  <a:pt x="1079499" y="6777117"/>
                </a:lnTo>
                <a:close/>
                <a:moveTo>
                  <a:pt x="4317999" y="3879415"/>
                </a:moveTo>
                <a:lnTo>
                  <a:pt x="5321299" y="3879415"/>
                </a:lnTo>
                <a:lnTo>
                  <a:pt x="5321299" y="6449861"/>
                </a:lnTo>
                <a:lnTo>
                  <a:pt x="4317999" y="6449861"/>
                </a:lnTo>
                <a:close/>
                <a:moveTo>
                  <a:pt x="2158999" y="2567025"/>
                </a:moveTo>
                <a:lnTo>
                  <a:pt x="3162299" y="2567025"/>
                </a:lnTo>
                <a:lnTo>
                  <a:pt x="3162299" y="5373753"/>
                </a:lnTo>
                <a:lnTo>
                  <a:pt x="2158999" y="5373753"/>
                </a:lnTo>
                <a:close/>
                <a:moveTo>
                  <a:pt x="0" y="1811854"/>
                </a:moveTo>
                <a:lnTo>
                  <a:pt x="1003300" y="1811854"/>
                </a:lnTo>
                <a:lnTo>
                  <a:pt x="1003300" y="4618581"/>
                </a:lnTo>
                <a:lnTo>
                  <a:pt x="0" y="4618581"/>
                </a:lnTo>
                <a:close/>
                <a:moveTo>
                  <a:pt x="3238499" y="1720878"/>
                </a:moveTo>
                <a:lnTo>
                  <a:pt x="4241799" y="1720878"/>
                </a:lnTo>
                <a:lnTo>
                  <a:pt x="4241799" y="4527606"/>
                </a:lnTo>
                <a:lnTo>
                  <a:pt x="3238499" y="4527606"/>
                </a:lnTo>
                <a:close/>
                <a:moveTo>
                  <a:pt x="4317999" y="1217991"/>
                </a:moveTo>
                <a:lnTo>
                  <a:pt x="5321299" y="1217991"/>
                </a:lnTo>
                <a:lnTo>
                  <a:pt x="5321299" y="3788437"/>
                </a:lnTo>
                <a:lnTo>
                  <a:pt x="4317999" y="3788437"/>
                </a:lnTo>
                <a:close/>
                <a:moveTo>
                  <a:pt x="1079499" y="1072687"/>
                </a:moveTo>
                <a:lnTo>
                  <a:pt x="2082799" y="1072687"/>
                </a:lnTo>
                <a:lnTo>
                  <a:pt x="2082799" y="3879414"/>
                </a:lnTo>
                <a:lnTo>
                  <a:pt x="1079499" y="3879414"/>
                </a:lnTo>
                <a:close/>
                <a:moveTo>
                  <a:pt x="3238499" y="286347"/>
                </a:moveTo>
                <a:lnTo>
                  <a:pt x="4241799" y="286347"/>
                </a:lnTo>
                <a:lnTo>
                  <a:pt x="4241799" y="1629903"/>
                </a:lnTo>
                <a:lnTo>
                  <a:pt x="3238499" y="1629903"/>
                </a:lnTo>
                <a:close/>
                <a:moveTo>
                  <a:pt x="0" y="1"/>
                </a:moveTo>
                <a:lnTo>
                  <a:pt x="1003300" y="1"/>
                </a:lnTo>
                <a:lnTo>
                  <a:pt x="1003300" y="1720879"/>
                </a:lnTo>
                <a:lnTo>
                  <a:pt x="0" y="1720879"/>
                </a:lnTo>
                <a:close/>
                <a:moveTo>
                  <a:pt x="2158999" y="0"/>
                </a:moveTo>
                <a:lnTo>
                  <a:pt x="3162299" y="0"/>
                </a:lnTo>
                <a:lnTo>
                  <a:pt x="3162299" y="2476051"/>
                </a:lnTo>
                <a:lnTo>
                  <a:pt x="2158999" y="2476051"/>
                </a:lnTo>
                <a:close/>
              </a:path>
            </a:pathLst>
          </a:cu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600"/>
            </a:lvl1pPr>
          </a:lstStyle>
          <a:p>
            <a:pPr lvl="0"/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67D4080E-F647-4F75-91ED-17F0A0AE981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2038" y="6323010"/>
            <a:ext cx="40767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400">
                <a:solidFill>
                  <a:srgbClr val="FF0000"/>
                </a:solidFill>
              </a:defRPr>
            </a:lvl1pPr>
          </a:lstStyle>
          <a:p>
            <a:fld id="{C05E74F7-3300-457A-B626-DF17756E4C0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EE4639-3043-4D26-95CC-B1CEA4FA90B5}"/>
              </a:ext>
            </a:extLst>
          </p:cNvPr>
          <p:cNvSpPr txBox="1"/>
          <p:nvPr userDrawn="1"/>
        </p:nvSpPr>
        <p:spPr>
          <a:xfrm>
            <a:off x="11228388" y="6451711"/>
            <a:ext cx="49365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dirty="0">
                <a:solidFill>
                  <a:srgbClr val="FF0000"/>
                </a:solidFill>
                <a:latin typeface="+mj-lt"/>
              </a:rPr>
              <a:t>PAGINA</a:t>
            </a:r>
            <a:endParaRPr lang="en-US" sz="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298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 userDrawn="1"/>
        </p:nvPicPr>
        <p:blipFill rotWithShape="1"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6958" y="-42530"/>
            <a:ext cx="12308958" cy="69217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9B2E67C-AD75-443C-9779-5B7FCE43ECDB}"/>
              </a:ext>
            </a:extLst>
          </p:cNvPr>
          <p:cNvSpPr/>
          <p:nvPr userDrawn="1"/>
        </p:nvSpPr>
        <p:spPr>
          <a:xfrm>
            <a:off x="5419725" y="1971675"/>
            <a:ext cx="2459990" cy="3676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7E9D6C-E7F2-4E5E-A400-EB8A014C0933}"/>
              </a:ext>
            </a:extLst>
          </p:cNvPr>
          <p:cNvSpPr/>
          <p:nvPr userDrawn="1"/>
        </p:nvSpPr>
        <p:spPr>
          <a:xfrm>
            <a:off x="4286885" y="5177928"/>
            <a:ext cx="2459990" cy="3676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8A4A10C-C2BF-46DE-83A5-CE13263D036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2038" y="6323010"/>
            <a:ext cx="40767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400">
                <a:solidFill>
                  <a:srgbClr val="FF0000"/>
                </a:solidFill>
              </a:defRPr>
            </a:lvl1pPr>
          </a:lstStyle>
          <a:p>
            <a:fld id="{C05E74F7-3300-457A-B626-DF17756E4C0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06F79B-C96D-4DB2-9C77-7B8B87D1A47D}"/>
              </a:ext>
            </a:extLst>
          </p:cNvPr>
          <p:cNvSpPr txBox="1"/>
          <p:nvPr userDrawn="1"/>
        </p:nvSpPr>
        <p:spPr>
          <a:xfrm>
            <a:off x="11266762" y="6476997"/>
            <a:ext cx="49365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dirty="0">
                <a:solidFill>
                  <a:srgbClr val="FF0000"/>
                </a:solidFill>
                <a:latin typeface="+mj-lt"/>
              </a:rPr>
              <a:t>PAGINA</a:t>
            </a:r>
            <a:endParaRPr lang="en-US" sz="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DDAA103-0134-4FC4-A959-A90F707D9F0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5940" y="2339340"/>
            <a:ext cx="1767840" cy="2838588"/>
          </a:xfrm>
          <a:custGeom>
            <a:avLst/>
            <a:gdLst>
              <a:gd name="connsiteX0" fmla="*/ 0 w 1767840"/>
              <a:gd name="connsiteY0" fmla="*/ 0 h 2838588"/>
              <a:gd name="connsiteX1" fmla="*/ 1767840 w 1767840"/>
              <a:gd name="connsiteY1" fmla="*/ 0 h 2838588"/>
              <a:gd name="connsiteX2" fmla="*/ 1767840 w 1767840"/>
              <a:gd name="connsiteY2" fmla="*/ 2838588 h 2838588"/>
              <a:gd name="connsiteX3" fmla="*/ 0 w 1767840"/>
              <a:gd name="connsiteY3" fmla="*/ 2838588 h 283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7840" h="2838588">
                <a:moveTo>
                  <a:pt x="0" y="0"/>
                </a:moveTo>
                <a:lnTo>
                  <a:pt x="1767840" y="0"/>
                </a:lnTo>
                <a:lnTo>
                  <a:pt x="1767840" y="2838588"/>
                </a:lnTo>
                <a:lnTo>
                  <a:pt x="0" y="2838588"/>
                </a:lnTo>
                <a:close/>
              </a:path>
            </a:pathLst>
          </a:cu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>
            <a:outerShdw blurRad="317500" dist="101600" dir="5400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US" sz="1600"/>
            </a:lvl1pPr>
          </a:lstStyle>
          <a:p>
            <a:pPr lvl="0"/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82E9B33-5DF9-4882-A51E-F1448E83DC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58100" y="2339340"/>
            <a:ext cx="1767840" cy="2838588"/>
          </a:xfrm>
          <a:custGeom>
            <a:avLst/>
            <a:gdLst>
              <a:gd name="connsiteX0" fmla="*/ 0 w 1767840"/>
              <a:gd name="connsiteY0" fmla="*/ 0 h 2838588"/>
              <a:gd name="connsiteX1" fmla="*/ 1767840 w 1767840"/>
              <a:gd name="connsiteY1" fmla="*/ 0 h 2838588"/>
              <a:gd name="connsiteX2" fmla="*/ 1767840 w 1767840"/>
              <a:gd name="connsiteY2" fmla="*/ 2838588 h 2838588"/>
              <a:gd name="connsiteX3" fmla="*/ 0 w 1767840"/>
              <a:gd name="connsiteY3" fmla="*/ 2838588 h 283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7840" h="2838588">
                <a:moveTo>
                  <a:pt x="0" y="0"/>
                </a:moveTo>
                <a:lnTo>
                  <a:pt x="1767840" y="0"/>
                </a:lnTo>
                <a:lnTo>
                  <a:pt x="1767840" y="2838588"/>
                </a:lnTo>
                <a:lnTo>
                  <a:pt x="0" y="2838588"/>
                </a:lnTo>
                <a:close/>
              </a:path>
            </a:pathLst>
          </a:cu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>
            <a:outerShdw blurRad="317500" dist="101600" dir="5400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US" sz="1600"/>
            </a:lvl1pPr>
          </a:lstStyle>
          <a:p>
            <a:pPr lvl="0"/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686E259-CA59-44B5-9786-0B166DC85A6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2820" y="2339340"/>
            <a:ext cx="1767840" cy="2838588"/>
          </a:xfrm>
          <a:custGeom>
            <a:avLst/>
            <a:gdLst>
              <a:gd name="connsiteX0" fmla="*/ 0 w 1767840"/>
              <a:gd name="connsiteY0" fmla="*/ 0 h 2838588"/>
              <a:gd name="connsiteX1" fmla="*/ 1767840 w 1767840"/>
              <a:gd name="connsiteY1" fmla="*/ 0 h 2838588"/>
              <a:gd name="connsiteX2" fmla="*/ 1767840 w 1767840"/>
              <a:gd name="connsiteY2" fmla="*/ 2838588 h 2838588"/>
              <a:gd name="connsiteX3" fmla="*/ 0 w 1767840"/>
              <a:gd name="connsiteY3" fmla="*/ 2838588 h 283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7840" h="2838588">
                <a:moveTo>
                  <a:pt x="0" y="0"/>
                </a:moveTo>
                <a:lnTo>
                  <a:pt x="1767840" y="0"/>
                </a:lnTo>
                <a:lnTo>
                  <a:pt x="1767840" y="2838588"/>
                </a:lnTo>
                <a:lnTo>
                  <a:pt x="0" y="2838588"/>
                </a:lnTo>
                <a:close/>
              </a:path>
            </a:pathLst>
          </a:cu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>
            <a:outerShdw blurRad="317500" dist="101600" dir="5400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US" sz="1600"/>
            </a:lvl1pPr>
          </a:lstStyle>
          <a:p>
            <a:pPr lvl="0"/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F01E3C5-EFD1-4B6A-9BC6-2B46DE991B9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40660" y="2339340"/>
            <a:ext cx="1767840" cy="2838588"/>
          </a:xfrm>
          <a:custGeom>
            <a:avLst/>
            <a:gdLst>
              <a:gd name="connsiteX0" fmla="*/ 0 w 1767840"/>
              <a:gd name="connsiteY0" fmla="*/ 0 h 2838588"/>
              <a:gd name="connsiteX1" fmla="*/ 1767840 w 1767840"/>
              <a:gd name="connsiteY1" fmla="*/ 0 h 2838588"/>
              <a:gd name="connsiteX2" fmla="*/ 1767840 w 1767840"/>
              <a:gd name="connsiteY2" fmla="*/ 2838588 h 2838588"/>
              <a:gd name="connsiteX3" fmla="*/ 0 w 1767840"/>
              <a:gd name="connsiteY3" fmla="*/ 2838588 h 283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7840" h="2838588">
                <a:moveTo>
                  <a:pt x="0" y="0"/>
                </a:moveTo>
                <a:lnTo>
                  <a:pt x="1767840" y="0"/>
                </a:lnTo>
                <a:lnTo>
                  <a:pt x="1767840" y="2838588"/>
                </a:lnTo>
                <a:lnTo>
                  <a:pt x="0" y="2838588"/>
                </a:lnTo>
                <a:close/>
              </a:path>
            </a:pathLst>
          </a:cu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>
            <a:outerShdw blurRad="317500" dist="101600" dir="5400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US" sz="1600"/>
            </a:lvl1pPr>
          </a:lstStyle>
          <a:p>
            <a:pPr lvl="0"/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B20941F-E20D-4AE0-AE85-93443AF3EC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08500" y="2133600"/>
            <a:ext cx="3149600" cy="3251200"/>
          </a:xfrm>
          <a:custGeom>
            <a:avLst/>
            <a:gdLst>
              <a:gd name="connsiteX0" fmla="*/ 0 w 3149600"/>
              <a:gd name="connsiteY0" fmla="*/ 0 h 3251200"/>
              <a:gd name="connsiteX1" fmla="*/ 3149600 w 3149600"/>
              <a:gd name="connsiteY1" fmla="*/ 0 h 3251200"/>
              <a:gd name="connsiteX2" fmla="*/ 3149600 w 3149600"/>
              <a:gd name="connsiteY2" fmla="*/ 3251200 h 3251200"/>
              <a:gd name="connsiteX3" fmla="*/ 0 w 3149600"/>
              <a:gd name="connsiteY3" fmla="*/ 32512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9600" h="3251200">
                <a:moveTo>
                  <a:pt x="0" y="0"/>
                </a:moveTo>
                <a:lnTo>
                  <a:pt x="3149600" y="0"/>
                </a:lnTo>
                <a:lnTo>
                  <a:pt x="3149600" y="3251200"/>
                </a:lnTo>
                <a:lnTo>
                  <a:pt x="0" y="3251200"/>
                </a:lnTo>
                <a:close/>
              </a:path>
            </a:pathLst>
          </a:cu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>
            <a:outerShdw blurRad="317500" dist="101600" dir="5400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US" sz="16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25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0" grpId="0" animBg="1"/>
      <p:bldP spid="19" grpId="0" animBg="1"/>
      <p:bldP spid="22" grpId="0" animBg="1"/>
      <p:bldP spid="21" grpId="0" animBg="1"/>
      <p:bldP spid="16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9E1EEBB-2A60-4CAA-ADD0-D90F63C05F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4900" y="892175"/>
            <a:ext cx="4508500" cy="3272201"/>
          </a:xfrm>
          <a:prstGeom prst="rect">
            <a:avLst/>
          </a:pr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>
            <a:outerShdw blurRad="317500" dist="101600" dir="5400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US" sz="1600"/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47A42F8-B859-49D1-92BB-7AD2B41C71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2038" y="6323010"/>
            <a:ext cx="40767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400">
                <a:solidFill>
                  <a:srgbClr val="FF0000"/>
                </a:solidFill>
              </a:defRPr>
            </a:lvl1pPr>
          </a:lstStyle>
          <a:p>
            <a:fld id="{C05E74F7-3300-457A-B626-DF17756E4C0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399C62EF-6800-4FF9-A970-BD37415B0C3A}"/>
              </a:ext>
            </a:extLst>
          </p:cNvPr>
          <p:cNvSpPr txBox="1"/>
          <p:nvPr userDrawn="1"/>
        </p:nvSpPr>
        <p:spPr>
          <a:xfrm>
            <a:off x="11228388" y="6451711"/>
            <a:ext cx="49365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dirty="0">
                <a:solidFill>
                  <a:srgbClr val="FF0000"/>
                </a:solidFill>
                <a:latin typeface="+mj-lt"/>
              </a:rPr>
              <a:t>PAGINA</a:t>
            </a:r>
            <a:endParaRPr lang="en-US" sz="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6164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4716DD82-7988-4628-B5A4-E5C5BB48DAA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84419" y="1423037"/>
            <a:ext cx="4508500" cy="3272201"/>
          </a:xfrm>
          <a:prstGeom prst="rect">
            <a:avLst/>
          </a:pr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>
            <a:outerShdw blurRad="317500" dist="101600" dir="5400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US" sz="1600"/>
            </a:lvl1pPr>
          </a:lstStyle>
          <a:p>
            <a:pPr lvl="0"/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47A42F8-B859-49D1-92BB-7AD2B41C71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2038" y="6323010"/>
            <a:ext cx="40767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400">
                <a:solidFill>
                  <a:srgbClr val="FF0000"/>
                </a:solidFill>
              </a:defRPr>
            </a:lvl1pPr>
          </a:lstStyle>
          <a:p>
            <a:fld id="{C05E74F7-3300-457A-B626-DF17756E4C0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9C62EF-6800-4FF9-A970-BD37415B0C3A}"/>
              </a:ext>
            </a:extLst>
          </p:cNvPr>
          <p:cNvSpPr txBox="1"/>
          <p:nvPr userDrawn="1"/>
        </p:nvSpPr>
        <p:spPr>
          <a:xfrm>
            <a:off x="11228388" y="6451711"/>
            <a:ext cx="49365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dirty="0">
                <a:solidFill>
                  <a:srgbClr val="FF0000"/>
                </a:solidFill>
                <a:latin typeface="+mj-lt"/>
              </a:rPr>
              <a:t>PAGINA</a:t>
            </a:r>
            <a:endParaRPr lang="en-US" sz="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407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8732F159-22A6-4F1F-982D-A99E72A1EE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52828" y="2292675"/>
            <a:ext cx="4508500" cy="3272201"/>
          </a:xfrm>
          <a:prstGeom prst="rect">
            <a:avLst/>
          </a:pr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>
            <a:outerShdw blurRad="317500" dist="101600" dir="5400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US" sz="1600"/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47A42F8-B859-49D1-92BB-7AD2B41C71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2038" y="6323010"/>
            <a:ext cx="40767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400">
                <a:solidFill>
                  <a:srgbClr val="FF0000"/>
                </a:solidFill>
              </a:defRPr>
            </a:lvl1pPr>
          </a:lstStyle>
          <a:p>
            <a:fld id="{C05E74F7-3300-457A-B626-DF17756E4C0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399C62EF-6800-4FF9-A970-BD37415B0C3A}"/>
              </a:ext>
            </a:extLst>
          </p:cNvPr>
          <p:cNvSpPr txBox="1"/>
          <p:nvPr userDrawn="1"/>
        </p:nvSpPr>
        <p:spPr>
          <a:xfrm>
            <a:off x="11228388" y="6451711"/>
            <a:ext cx="49365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dirty="0">
                <a:solidFill>
                  <a:srgbClr val="FF0000"/>
                </a:solidFill>
                <a:latin typeface="+mj-lt"/>
              </a:rPr>
              <a:t>PAGINA</a:t>
            </a:r>
            <a:endParaRPr lang="en-US" sz="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7303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5BBB186B-6C3A-42C7-A917-8B44FF5318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52550" y="1533525"/>
            <a:ext cx="4508500" cy="3272201"/>
          </a:xfrm>
          <a:prstGeom prst="rect">
            <a:avLst/>
          </a:pr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>
            <a:outerShdw blurRad="317500" dist="101600" dir="5400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US" sz="16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108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C161701-0C35-4D29-B022-8CF338702B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2763" cy="6858000"/>
          </a:xfrm>
          <a:prstGeom prst="rect">
            <a:avLst/>
          </a:pr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600"/>
            </a:lvl1pPr>
          </a:lstStyle>
          <a:p>
            <a:pPr lvl="0"/>
            <a:endParaRPr 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EA02C758-03E3-483C-96EE-06C26AC21E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52763" y="0"/>
            <a:ext cx="3052763" cy="6858000"/>
          </a:xfrm>
          <a:prstGeom prst="rect">
            <a:avLst/>
          </a:pr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600"/>
            </a:lvl1pPr>
          </a:lstStyle>
          <a:p>
            <a:pPr lvl="0"/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1505B527-3489-4C78-AF19-89E52DBFC45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05526" y="0"/>
            <a:ext cx="3052763" cy="6858000"/>
          </a:xfrm>
          <a:prstGeom prst="rect">
            <a:avLst/>
          </a:pr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600"/>
            </a:lvl1pPr>
          </a:lstStyle>
          <a:p>
            <a:pPr lvl="0"/>
            <a:endParaRPr 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79B8936F-20CB-4123-B589-58F9343C32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58289" y="0"/>
            <a:ext cx="3052763" cy="6858000"/>
          </a:xfrm>
          <a:prstGeom prst="rect">
            <a:avLst/>
          </a:pr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6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315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A02E684-274A-4E4D-891B-3487CA0315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24350" y="0"/>
            <a:ext cx="7867650" cy="6858000"/>
          </a:xfrm>
          <a:custGeom>
            <a:avLst/>
            <a:gdLst>
              <a:gd name="connsiteX0" fmla="*/ 0 w 3752850"/>
              <a:gd name="connsiteY0" fmla="*/ 0 h 4800600"/>
              <a:gd name="connsiteX1" fmla="*/ 3752850 w 3752850"/>
              <a:gd name="connsiteY1" fmla="*/ 0 h 4800600"/>
              <a:gd name="connsiteX2" fmla="*/ 3752850 w 3752850"/>
              <a:gd name="connsiteY2" fmla="*/ 4800600 h 4800600"/>
              <a:gd name="connsiteX3" fmla="*/ 0 w 3752850"/>
              <a:gd name="connsiteY3" fmla="*/ 48006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2850" h="4800600">
                <a:moveTo>
                  <a:pt x="0" y="0"/>
                </a:moveTo>
                <a:lnTo>
                  <a:pt x="3752850" y="0"/>
                </a:lnTo>
                <a:lnTo>
                  <a:pt x="3752850" y="4800600"/>
                </a:lnTo>
                <a:lnTo>
                  <a:pt x="0" y="4800600"/>
                </a:lnTo>
                <a:close/>
              </a:path>
            </a:pathLst>
          </a:cu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600"/>
            </a:lvl1pPr>
          </a:lstStyle>
          <a:p>
            <a:pPr lvl="0"/>
            <a:endParaRPr lang="en-US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BBD2FAA8-38F6-4059-9B3D-986964F9DCF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192000" y="0"/>
            <a:ext cx="7867650" cy="6858000"/>
          </a:xfrm>
          <a:custGeom>
            <a:avLst/>
            <a:gdLst>
              <a:gd name="connsiteX0" fmla="*/ 0 w 3752850"/>
              <a:gd name="connsiteY0" fmla="*/ 0 h 4800600"/>
              <a:gd name="connsiteX1" fmla="*/ 3752850 w 3752850"/>
              <a:gd name="connsiteY1" fmla="*/ 0 h 4800600"/>
              <a:gd name="connsiteX2" fmla="*/ 3752850 w 3752850"/>
              <a:gd name="connsiteY2" fmla="*/ 4800600 h 4800600"/>
              <a:gd name="connsiteX3" fmla="*/ 0 w 3752850"/>
              <a:gd name="connsiteY3" fmla="*/ 48006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2850" h="4800600">
                <a:moveTo>
                  <a:pt x="0" y="0"/>
                </a:moveTo>
                <a:lnTo>
                  <a:pt x="3752850" y="0"/>
                </a:lnTo>
                <a:lnTo>
                  <a:pt x="3752850" y="4800600"/>
                </a:lnTo>
                <a:lnTo>
                  <a:pt x="0" y="4800600"/>
                </a:lnTo>
                <a:close/>
              </a:path>
            </a:pathLst>
          </a:cu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6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8F3BA246-70A7-4D49-94D4-22587A83FA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543300" y="0"/>
            <a:ext cx="7867650" cy="6858000"/>
          </a:xfrm>
          <a:custGeom>
            <a:avLst/>
            <a:gdLst>
              <a:gd name="connsiteX0" fmla="*/ 0 w 3752850"/>
              <a:gd name="connsiteY0" fmla="*/ 0 h 4800600"/>
              <a:gd name="connsiteX1" fmla="*/ 3752850 w 3752850"/>
              <a:gd name="connsiteY1" fmla="*/ 0 h 4800600"/>
              <a:gd name="connsiteX2" fmla="*/ 3752850 w 3752850"/>
              <a:gd name="connsiteY2" fmla="*/ 4800600 h 4800600"/>
              <a:gd name="connsiteX3" fmla="*/ 0 w 3752850"/>
              <a:gd name="connsiteY3" fmla="*/ 48006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2850" h="4800600">
                <a:moveTo>
                  <a:pt x="0" y="0"/>
                </a:moveTo>
                <a:lnTo>
                  <a:pt x="3752850" y="0"/>
                </a:lnTo>
                <a:lnTo>
                  <a:pt x="3752850" y="4800600"/>
                </a:lnTo>
                <a:lnTo>
                  <a:pt x="0" y="4800600"/>
                </a:lnTo>
                <a:close/>
              </a:path>
            </a:pathLst>
          </a:cu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600"/>
            </a:lvl1pPr>
          </a:lstStyle>
          <a:p>
            <a:pPr lvl="0"/>
            <a:endParaRPr lang="en-US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9225FDA-FDA7-4E3D-8C6F-60A60D1C808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24350" y="0"/>
            <a:ext cx="7867650" cy="6858000"/>
          </a:xfrm>
          <a:custGeom>
            <a:avLst/>
            <a:gdLst>
              <a:gd name="connsiteX0" fmla="*/ 0 w 3752850"/>
              <a:gd name="connsiteY0" fmla="*/ 0 h 4800600"/>
              <a:gd name="connsiteX1" fmla="*/ 3752850 w 3752850"/>
              <a:gd name="connsiteY1" fmla="*/ 0 h 4800600"/>
              <a:gd name="connsiteX2" fmla="*/ 3752850 w 3752850"/>
              <a:gd name="connsiteY2" fmla="*/ 4800600 h 4800600"/>
              <a:gd name="connsiteX3" fmla="*/ 0 w 3752850"/>
              <a:gd name="connsiteY3" fmla="*/ 48006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2850" h="4800600">
                <a:moveTo>
                  <a:pt x="0" y="0"/>
                </a:moveTo>
                <a:lnTo>
                  <a:pt x="3752850" y="0"/>
                </a:lnTo>
                <a:lnTo>
                  <a:pt x="3752850" y="4800600"/>
                </a:lnTo>
                <a:lnTo>
                  <a:pt x="0" y="4800600"/>
                </a:lnTo>
                <a:close/>
              </a:path>
            </a:pathLst>
          </a:cu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6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8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56737-2D7E-4CD8-A0F6-D1173791A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2038" y="6323010"/>
            <a:ext cx="40767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400">
                <a:solidFill>
                  <a:srgbClr val="FF0000"/>
                </a:solidFill>
              </a:defRPr>
            </a:lvl1pPr>
          </a:lstStyle>
          <a:p>
            <a:fld id="{C05E74F7-3300-457A-B626-DF17756E4C0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D29AB8-BDA1-4F6F-821B-C293583BCE7B}"/>
              </a:ext>
            </a:extLst>
          </p:cNvPr>
          <p:cNvSpPr txBox="1"/>
          <p:nvPr userDrawn="1"/>
        </p:nvSpPr>
        <p:spPr>
          <a:xfrm>
            <a:off x="11222103" y="6476997"/>
            <a:ext cx="49365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dirty="0">
                <a:solidFill>
                  <a:srgbClr val="FF0000"/>
                </a:solidFill>
                <a:latin typeface="+mj-lt"/>
              </a:rPr>
              <a:t>PAGINA</a:t>
            </a:r>
            <a:endParaRPr lang="en-US" sz="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 rotWithShape="1"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648" y="0"/>
            <a:ext cx="4605128" cy="684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75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D1F0305-CE9B-4474-B02C-48043695B0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76600" y="0"/>
            <a:ext cx="2483576" cy="2228850"/>
          </a:xfrm>
          <a:prstGeom prst="rect">
            <a:avLst/>
          </a:pr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600"/>
            </a:lvl1pPr>
          </a:lstStyle>
          <a:p>
            <a:pPr lvl="0"/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E10E8B0-534B-47D2-BED3-6316F4113D0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76599" y="2281238"/>
            <a:ext cx="4848225" cy="2576512"/>
          </a:xfrm>
          <a:prstGeom prst="rect">
            <a:avLst/>
          </a:pr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600"/>
            </a:lvl1pPr>
          </a:lstStyle>
          <a:p>
            <a:pPr lvl="0"/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C5F6572-2E78-404C-8CB3-ED9974DB42B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81974" y="4086227"/>
            <a:ext cx="4010025" cy="2771773"/>
          </a:xfrm>
          <a:prstGeom prst="rect">
            <a:avLst/>
          </a:pr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600"/>
            </a:lvl1pPr>
          </a:lstStyle>
          <a:p>
            <a:pPr lvl="0"/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FD07D958-3C55-41B4-84D1-B7B7274CEA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07075" y="0"/>
            <a:ext cx="3747226" cy="2228850"/>
          </a:xfrm>
          <a:prstGeom prst="rect">
            <a:avLst/>
          </a:pr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600"/>
            </a:lvl1pPr>
          </a:lstStyle>
          <a:p>
            <a:pPr lvl="0"/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1F592F7B-AD7A-404E-AFEE-4F101429DB7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01200" y="0"/>
            <a:ext cx="2590800" cy="2228850"/>
          </a:xfrm>
          <a:prstGeom prst="rect">
            <a:avLst/>
          </a:pr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600"/>
            </a:lvl1pPr>
          </a:lstStyle>
          <a:p>
            <a:pPr lvl="0"/>
            <a:endParaRPr lang="en-US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AD4C92A6-341D-4DA7-AD56-E491D73B46B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76598" y="4910138"/>
            <a:ext cx="2921909" cy="1947861"/>
          </a:xfrm>
          <a:prstGeom prst="rect">
            <a:avLst/>
          </a:pr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600"/>
            </a:lvl1pPr>
          </a:lstStyle>
          <a:p>
            <a:pPr lvl="0"/>
            <a:endParaRPr lang="en-US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95185887-031C-41EA-ADB2-8D7649480C1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55657" y="4910138"/>
            <a:ext cx="1869167" cy="1947861"/>
          </a:xfrm>
          <a:prstGeom prst="rect">
            <a:avLst/>
          </a:pr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600"/>
            </a:lvl1pPr>
          </a:lstStyle>
          <a:p>
            <a:pPr lvl="0"/>
            <a:endParaRPr lang="en-U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3E4C8F08-C6AD-429D-A516-73F26C5EC0D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81974" y="2281237"/>
            <a:ext cx="4010025" cy="1743076"/>
          </a:xfrm>
          <a:prstGeom prst="rect">
            <a:avLst/>
          </a:pr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6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51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21DF4E6B-B7E6-442B-BC47-DA564112AC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927600" cy="3378200"/>
          </a:xfrm>
          <a:prstGeom prst="rect">
            <a:avLst/>
          </a:pr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600"/>
            </a:lvl1pPr>
          </a:lstStyle>
          <a:p>
            <a:pPr lvl="0"/>
            <a:endParaRPr lang="en-US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99657DD-EDC6-4B07-9378-E9F31B0513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79800"/>
            <a:ext cx="4927600" cy="3378200"/>
          </a:xfrm>
          <a:prstGeom prst="rect">
            <a:avLst/>
          </a:pr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600"/>
            </a:lvl1pPr>
          </a:lstStyle>
          <a:p>
            <a:pPr lvl="0"/>
            <a:endParaRPr lang="en-US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313E5C8-0DC5-40F6-BA1D-72BE2AD858B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27600" y="0"/>
            <a:ext cx="7264400" cy="3378200"/>
          </a:xfrm>
          <a:prstGeom prst="rect">
            <a:avLst/>
          </a:pr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600"/>
            </a:lvl1pPr>
          </a:lstStyle>
          <a:p>
            <a:pPr lvl="0"/>
            <a:endParaRPr lang="en-US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DBD7C93E-C64A-4D71-BBBE-E7947A3C93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27600" y="3479800"/>
            <a:ext cx="7264400" cy="3378200"/>
          </a:xfrm>
          <a:prstGeom prst="rect">
            <a:avLst/>
          </a:pr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6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8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3600D00-8096-46F8-8C7C-B4C14793E4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5511800"/>
            <a:ext cx="6096000" cy="1346200"/>
          </a:xfrm>
          <a:prstGeom prst="rect">
            <a:avLst/>
          </a:pr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600"/>
            </a:lvl1pPr>
          </a:lstStyle>
          <a:p>
            <a:pPr lvl="0"/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29620F0A-F244-4130-9BB7-AE6336109E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5511800"/>
          </a:xfrm>
          <a:prstGeom prst="rect">
            <a:avLst/>
          </a:pr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6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24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1D67725B-7F45-49BC-9E85-69EEB33240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1346200"/>
          </a:xfrm>
          <a:prstGeom prst="rect">
            <a:avLst/>
          </a:pr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600"/>
            </a:lvl1pPr>
          </a:lstStyle>
          <a:p>
            <a:pPr lvl="0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B239824-4F63-455A-BFDE-79016114B06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346200"/>
            <a:ext cx="6096000" cy="5511800"/>
          </a:xfrm>
          <a:prstGeom prst="rect">
            <a:avLst/>
          </a:pr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6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664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042234F-8589-4693-9A00-67A697048BE9}"/>
              </a:ext>
            </a:extLst>
          </p:cNvPr>
          <p:cNvGrpSpPr/>
          <p:nvPr userDrawn="1"/>
        </p:nvGrpSpPr>
        <p:grpSpPr>
          <a:xfrm>
            <a:off x="5951006" y="2153616"/>
            <a:ext cx="4791914" cy="2718112"/>
            <a:chOff x="5951006" y="2153616"/>
            <a:chExt cx="4791914" cy="2718112"/>
          </a:xfrm>
          <a:solidFill>
            <a:srgbClr val="EE4D4D"/>
          </a:solidFill>
          <a:effectLst>
            <a:outerShdw blurRad="254000" dist="152400" dir="5400000" algn="t" rotWithShape="0">
              <a:prstClr val="black">
                <a:alpha val="20000"/>
              </a:prstClr>
            </a:outerShdw>
          </a:effectLst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6119DFD8-874F-497F-A23C-0BAE0F9BA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8856" y="2153616"/>
              <a:ext cx="4053688" cy="2602355"/>
            </a:xfrm>
            <a:custGeom>
              <a:avLst/>
              <a:gdLst>
                <a:gd name="T0" fmla="*/ 3644 w 3644"/>
                <a:gd name="T1" fmla="*/ 117 h 2340"/>
                <a:gd name="T2" fmla="*/ 3644 w 3644"/>
                <a:gd name="T3" fmla="*/ 2266 h 2340"/>
                <a:gd name="T4" fmla="*/ 3641 w 3644"/>
                <a:gd name="T5" fmla="*/ 2288 h 2340"/>
                <a:gd name="T6" fmla="*/ 3594 w 3644"/>
                <a:gd name="T7" fmla="*/ 2336 h 2340"/>
                <a:gd name="T8" fmla="*/ 3570 w 3644"/>
                <a:gd name="T9" fmla="*/ 2340 h 2340"/>
                <a:gd name="T10" fmla="*/ 117 w 3644"/>
                <a:gd name="T11" fmla="*/ 2340 h 2340"/>
                <a:gd name="T12" fmla="*/ 87 w 3644"/>
                <a:gd name="T13" fmla="*/ 2336 h 2340"/>
                <a:gd name="T14" fmla="*/ 20 w 3644"/>
                <a:gd name="T15" fmla="*/ 2288 h 2340"/>
                <a:gd name="T16" fmla="*/ 0 w 3644"/>
                <a:gd name="T17" fmla="*/ 2223 h 2340"/>
                <a:gd name="T18" fmla="*/ 0 w 3644"/>
                <a:gd name="T19" fmla="*/ 117 h 2340"/>
                <a:gd name="T20" fmla="*/ 117 w 3644"/>
                <a:gd name="T21" fmla="*/ 0 h 2340"/>
                <a:gd name="T22" fmla="*/ 3527 w 3644"/>
                <a:gd name="T23" fmla="*/ 0 h 2340"/>
                <a:gd name="T24" fmla="*/ 3644 w 3644"/>
                <a:gd name="T25" fmla="*/ 117 h 2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4" h="2340">
                  <a:moveTo>
                    <a:pt x="3644" y="117"/>
                  </a:moveTo>
                  <a:cubicBezTo>
                    <a:pt x="3644" y="2266"/>
                    <a:pt x="3644" y="2266"/>
                    <a:pt x="3644" y="2266"/>
                  </a:cubicBezTo>
                  <a:cubicBezTo>
                    <a:pt x="3644" y="2274"/>
                    <a:pt x="3643" y="2281"/>
                    <a:pt x="3641" y="2288"/>
                  </a:cubicBezTo>
                  <a:cubicBezTo>
                    <a:pt x="3634" y="2310"/>
                    <a:pt x="3616" y="2328"/>
                    <a:pt x="3594" y="2336"/>
                  </a:cubicBezTo>
                  <a:cubicBezTo>
                    <a:pt x="3586" y="2339"/>
                    <a:pt x="3578" y="2340"/>
                    <a:pt x="3570" y="2340"/>
                  </a:cubicBezTo>
                  <a:cubicBezTo>
                    <a:pt x="117" y="2340"/>
                    <a:pt x="117" y="2340"/>
                    <a:pt x="117" y="2340"/>
                  </a:cubicBezTo>
                  <a:cubicBezTo>
                    <a:pt x="107" y="2340"/>
                    <a:pt x="97" y="2339"/>
                    <a:pt x="87" y="2336"/>
                  </a:cubicBezTo>
                  <a:cubicBezTo>
                    <a:pt x="59" y="2329"/>
                    <a:pt x="36" y="2311"/>
                    <a:pt x="20" y="2288"/>
                  </a:cubicBezTo>
                  <a:cubicBezTo>
                    <a:pt x="7" y="2269"/>
                    <a:pt x="0" y="2247"/>
                    <a:pt x="0" y="2223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53"/>
                    <a:pt x="53" y="0"/>
                    <a:pt x="117" y="0"/>
                  </a:cubicBezTo>
                  <a:cubicBezTo>
                    <a:pt x="3527" y="0"/>
                    <a:pt x="3527" y="0"/>
                    <a:pt x="3527" y="0"/>
                  </a:cubicBezTo>
                  <a:cubicBezTo>
                    <a:pt x="3591" y="0"/>
                    <a:pt x="3644" y="53"/>
                    <a:pt x="3644" y="117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 lim="800000"/>
              <a:headEnd/>
              <a:tailEnd/>
            </a:ln>
            <a:effectLst>
              <a:outerShdw blurRad="317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45159CE3-9E42-43CC-A121-8FDB587B9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1006" y="4755971"/>
              <a:ext cx="4791914" cy="53510"/>
            </a:xfrm>
            <a:prstGeom prst="rect">
              <a:avLst/>
            </a:prstGeom>
            <a:grpFill/>
            <a:ln w="4763" cap="flat">
              <a:noFill/>
              <a:prstDash val="solid"/>
              <a:miter lim="800000"/>
              <a:headEnd/>
              <a:tailEnd/>
            </a:ln>
            <a:effectLst>
              <a:outerShdw blurRad="317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8028FF5D-4913-4B5F-A765-62AA87044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3419" y="4769075"/>
              <a:ext cx="867088" cy="27301"/>
            </a:xfrm>
            <a:prstGeom prst="rect">
              <a:avLst/>
            </a:prstGeom>
            <a:grpFill/>
            <a:ln w="2857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655BA60B-2568-4306-88D6-0BD46C7C5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1006" y="4809481"/>
              <a:ext cx="4791914" cy="62247"/>
            </a:xfrm>
            <a:custGeom>
              <a:avLst/>
              <a:gdLst>
                <a:gd name="T0" fmla="*/ 4308 w 4308"/>
                <a:gd name="T1" fmla="*/ 4 h 56"/>
                <a:gd name="T2" fmla="*/ 2154 w 4308"/>
                <a:gd name="T3" fmla="*/ 56 h 56"/>
                <a:gd name="T4" fmla="*/ 0 w 4308"/>
                <a:gd name="T5" fmla="*/ 4 h 56"/>
                <a:gd name="T6" fmla="*/ 6 w 4308"/>
                <a:gd name="T7" fmla="*/ 0 h 56"/>
                <a:gd name="T8" fmla="*/ 4302 w 4308"/>
                <a:gd name="T9" fmla="*/ 0 h 56"/>
                <a:gd name="T10" fmla="*/ 4308 w 4308"/>
                <a:gd name="T11" fmla="*/ 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08" h="56">
                  <a:moveTo>
                    <a:pt x="4308" y="4"/>
                  </a:moveTo>
                  <a:cubicBezTo>
                    <a:pt x="4308" y="33"/>
                    <a:pt x="3980" y="56"/>
                    <a:pt x="2154" y="56"/>
                  </a:cubicBezTo>
                  <a:cubicBezTo>
                    <a:pt x="340" y="56"/>
                    <a:pt x="0" y="33"/>
                    <a:pt x="0" y="4"/>
                  </a:cubicBezTo>
                  <a:cubicBezTo>
                    <a:pt x="0" y="3"/>
                    <a:pt x="2" y="1"/>
                    <a:pt x="6" y="0"/>
                  </a:cubicBezTo>
                  <a:cubicBezTo>
                    <a:pt x="4302" y="0"/>
                    <a:pt x="4302" y="0"/>
                    <a:pt x="4302" y="0"/>
                  </a:cubicBezTo>
                  <a:cubicBezTo>
                    <a:pt x="4306" y="1"/>
                    <a:pt x="4308" y="3"/>
                    <a:pt x="4308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 lim="800000"/>
              <a:headEnd/>
              <a:tailEnd/>
            </a:ln>
            <a:effectLst>
              <a:outerShdw blurRad="3175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</p:grp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031A471A-8B22-470A-B449-1140CD8EB02C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8729628" y="-245668"/>
            <a:ext cx="3572550" cy="2227178"/>
          </a:xfrm>
          <a:prstGeom prst="rect">
            <a:avLst/>
          </a:pr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>
            <a:outerShdw blurRad="254000" dist="152400" dir="5400000" algn="t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US" sz="1600"/>
            </a:lvl1pPr>
          </a:lstStyle>
          <a:p>
            <a:pPr lvl="0"/>
            <a:endParaRPr lang="en-US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CCA81DAE-60CB-45AC-B2DB-8FFF120AE7C4}"/>
              </a:ext>
            </a:extLst>
          </p:cNvPr>
          <p:cNvSpPr>
            <a:spLocks noGrp="1"/>
          </p:cNvSpPr>
          <p:nvPr userDrawn="1">
            <p:ph type="pic" sz="quarter" idx="15"/>
          </p:nvPr>
        </p:nvSpPr>
        <p:spPr>
          <a:xfrm>
            <a:off x="4908782" y="-245669"/>
            <a:ext cx="3572550" cy="2227178"/>
          </a:xfrm>
          <a:prstGeom prst="rect">
            <a:avLst/>
          </a:pr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>
            <a:outerShdw blurRad="254000" dist="152400" dir="5400000" algn="t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US" sz="1600"/>
            </a:lvl1pPr>
          </a:lstStyle>
          <a:p>
            <a:pPr lvl="0"/>
            <a:endParaRPr lang="en-US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D9ED97F2-B570-4F5E-8EA3-475681318DD7}"/>
              </a:ext>
            </a:extLst>
          </p:cNvPr>
          <p:cNvSpPr>
            <a:spLocks noGrp="1"/>
          </p:cNvSpPr>
          <p:nvPr userDrawn="1">
            <p:ph type="pic" sz="quarter" idx="16"/>
          </p:nvPr>
        </p:nvSpPr>
        <p:spPr>
          <a:xfrm>
            <a:off x="6587788" y="2356687"/>
            <a:ext cx="3572550" cy="2227178"/>
          </a:xfrm>
          <a:prstGeom prst="rect">
            <a:avLst/>
          </a:pr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600"/>
            </a:lvl1pPr>
          </a:lstStyle>
          <a:p>
            <a:pPr lvl="0"/>
            <a:endParaRPr lang="en-US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98EBBA31-93D1-492B-8C9E-6C0CBF64724D}"/>
              </a:ext>
            </a:extLst>
          </p:cNvPr>
          <p:cNvSpPr>
            <a:spLocks noGrp="1"/>
          </p:cNvSpPr>
          <p:nvPr userDrawn="1">
            <p:ph type="pic" sz="quarter" idx="17"/>
          </p:nvPr>
        </p:nvSpPr>
        <p:spPr>
          <a:xfrm>
            <a:off x="10641476" y="2356686"/>
            <a:ext cx="3572550" cy="2227178"/>
          </a:xfrm>
          <a:prstGeom prst="rect">
            <a:avLst/>
          </a:pr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>
            <a:outerShdw blurRad="254000" dist="152400" dir="5400000" algn="t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US" sz="1600"/>
            </a:lvl1pPr>
          </a:lstStyle>
          <a:p>
            <a:pPr lvl="0"/>
            <a:endParaRPr lang="en-US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C63805B2-E23A-414F-B500-9DD97C66ADBE}"/>
              </a:ext>
            </a:extLst>
          </p:cNvPr>
          <p:cNvSpPr>
            <a:spLocks noGrp="1"/>
          </p:cNvSpPr>
          <p:nvPr userDrawn="1">
            <p:ph type="pic" sz="quarter" idx="18"/>
          </p:nvPr>
        </p:nvSpPr>
        <p:spPr>
          <a:xfrm>
            <a:off x="8581350" y="4981587"/>
            <a:ext cx="3572550" cy="2227178"/>
          </a:xfrm>
          <a:prstGeom prst="rect">
            <a:avLst/>
          </a:pr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>
            <a:outerShdw blurRad="254000" dist="152400" dir="5400000" algn="t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US" sz="16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0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92618DF-72EF-4436-AE5C-31EBA2B5077F}"/>
              </a:ext>
            </a:extLst>
          </p:cNvPr>
          <p:cNvSpPr/>
          <p:nvPr userDrawn="1"/>
        </p:nvSpPr>
        <p:spPr>
          <a:xfrm>
            <a:off x="1117600" y="1910720"/>
            <a:ext cx="6642100" cy="2725960"/>
          </a:xfrm>
          <a:prstGeom prst="rect">
            <a:avLst/>
          </a:prstGeom>
          <a:solidFill>
            <a:srgbClr val="EE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5937BE8-5AE3-411D-9521-1F29F9117A15}"/>
              </a:ext>
            </a:extLst>
          </p:cNvPr>
          <p:cNvSpPr/>
          <p:nvPr userDrawn="1"/>
        </p:nvSpPr>
        <p:spPr>
          <a:xfrm>
            <a:off x="7767860" y="1710548"/>
            <a:ext cx="4869848" cy="3126304"/>
          </a:xfrm>
          <a:prstGeom prst="roundRect">
            <a:avLst>
              <a:gd name="adj" fmla="val 5294"/>
            </a:avLst>
          </a:prstGeom>
          <a:solidFill>
            <a:schemeClr val="bg1"/>
          </a:solidFill>
          <a:ln w="4763" cap="flat">
            <a:noFill/>
            <a:prstDash val="solid"/>
            <a:miter lim="800000"/>
            <a:headEnd/>
            <a:tailEnd/>
          </a:ln>
          <a:effectLst>
            <a:outerShdw blurRad="317500" sx="102000" sy="102000" algn="ctr" rotWithShape="0">
              <a:prstClr val="black">
                <a:alpha val="15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8AF09D4A-2F5A-40B7-A1B8-73A257D38D4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16900" y="1910720"/>
            <a:ext cx="4372636" cy="2725960"/>
          </a:xfrm>
          <a:prstGeom prst="rect">
            <a:avLst/>
          </a:pr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6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1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21" grpId="0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Company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A1D67EA-D0BD-4693-B48F-04B8071077C3}"/>
              </a:ext>
            </a:extLst>
          </p:cNvPr>
          <p:cNvSpPr txBox="1"/>
          <p:nvPr userDrawn="1"/>
        </p:nvSpPr>
        <p:spPr>
          <a:xfrm rot="16200000">
            <a:off x="-1435100" y="3305889"/>
            <a:ext cx="3771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6C10"/>
                </a:solidFill>
                <a:latin typeface="Montserrat Black" panose="00000A00000000000000" pitchFamily="50" charset="0"/>
              </a:rPr>
              <a:t>- </a:t>
            </a:r>
            <a:r>
              <a:rPr lang="en-US" sz="1000" dirty="0">
                <a:solidFill>
                  <a:srgbClr val="EE4D4D"/>
                </a:solidFill>
                <a:latin typeface="Montserrat Black" panose="00000A00000000000000" pitchFamily="50" charset="0"/>
              </a:rPr>
              <a:t>SOBTONE</a:t>
            </a:r>
            <a:r>
              <a:rPr lang="en-US" sz="1000" dirty="0">
                <a:solidFill>
                  <a:srgbClr val="FF6C10"/>
                </a:solidFill>
                <a:latin typeface="Montserrat Black" panose="00000A00000000000000" pitchFamily="50" charset="0"/>
              </a:rPr>
              <a:t> -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A42F8-B859-49D1-92BB-7AD2B41C71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2038" y="6323010"/>
            <a:ext cx="40767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400">
                <a:solidFill>
                  <a:srgbClr val="FF0000"/>
                </a:solidFill>
              </a:defRPr>
            </a:lvl1pPr>
          </a:lstStyle>
          <a:p>
            <a:fld id="{C05E74F7-3300-457A-B626-DF17756E4C0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399C62EF-6800-4FF9-A970-BD37415B0C3A}"/>
              </a:ext>
            </a:extLst>
          </p:cNvPr>
          <p:cNvSpPr txBox="1"/>
          <p:nvPr userDrawn="1"/>
        </p:nvSpPr>
        <p:spPr>
          <a:xfrm>
            <a:off x="11228388" y="6451711"/>
            <a:ext cx="49365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dirty="0">
                <a:solidFill>
                  <a:srgbClr val="FF0000"/>
                </a:solidFill>
                <a:latin typeface="+mj-lt"/>
              </a:rPr>
              <a:t>PAGINA</a:t>
            </a:r>
            <a:endParaRPr lang="en-US" sz="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9097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74F1684-3160-46CA-9A68-BA68BC7A46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47A42F8-B859-49D1-92BB-7AD2B41C71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2038" y="6323010"/>
            <a:ext cx="40767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400">
                <a:solidFill>
                  <a:srgbClr val="FF0000"/>
                </a:solidFill>
              </a:defRPr>
            </a:lvl1pPr>
          </a:lstStyle>
          <a:p>
            <a:fld id="{C05E74F7-3300-457A-B626-DF17756E4C0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399C62EF-6800-4FF9-A970-BD37415B0C3A}"/>
              </a:ext>
            </a:extLst>
          </p:cNvPr>
          <p:cNvSpPr txBox="1"/>
          <p:nvPr userDrawn="1"/>
        </p:nvSpPr>
        <p:spPr>
          <a:xfrm>
            <a:off x="11228388" y="6451711"/>
            <a:ext cx="49365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dirty="0">
                <a:solidFill>
                  <a:srgbClr val="FF0000"/>
                </a:solidFill>
                <a:latin typeface="+mj-lt"/>
              </a:rPr>
              <a:t>PAGINA</a:t>
            </a:r>
            <a:endParaRPr lang="en-US" sz="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826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8309A7ED-3BF9-4F20-84C0-568A6C4F7586}"/>
              </a:ext>
            </a:extLst>
          </p:cNvPr>
          <p:cNvSpPr>
            <a:spLocks/>
          </p:cNvSpPr>
          <p:nvPr userDrawn="1"/>
        </p:nvSpPr>
        <p:spPr bwMode="auto">
          <a:xfrm>
            <a:off x="10836275" y="5630863"/>
            <a:ext cx="1368425" cy="1239838"/>
          </a:xfrm>
          <a:custGeom>
            <a:avLst/>
            <a:gdLst>
              <a:gd name="T0" fmla="*/ 796 w 796"/>
              <a:gd name="T1" fmla="*/ 26 h 721"/>
              <a:gd name="T2" fmla="*/ 796 w 796"/>
              <a:gd name="T3" fmla="*/ 721 h 721"/>
              <a:gd name="T4" fmla="*/ 36 w 796"/>
              <a:gd name="T5" fmla="*/ 721 h 721"/>
              <a:gd name="T6" fmla="*/ 36 w 796"/>
              <a:gd name="T7" fmla="*/ 721 h 721"/>
              <a:gd name="T8" fmla="*/ 240 w 796"/>
              <a:gd name="T9" fmla="*/ 389 h 721"/>
              <a:gd name="T10" fmla="*/ 532 w 796"/>
              <a:gd name="T11" fmla="*/ 145 h 721"/>
              <a:gd name="T12" fmla="*/ 796 w 796"/>
              <a:gd name="T13" fmla="*/ 26 h 7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6" h="721">
                <a:moveTo>
                  <a:pt x="796" y="26"/>
                </a:moveTo>
                <a:cubicBezTo>
                  <a:pt x="796" y="721"/>
                  <a:pt x="796" y="721"/>
                  <a:pt x="796" y="721"/>
                </a:cubicBezTo>
                <a:cubicBezTo>
                  <a:pt x="36" y="721"/>
                  <a:pt x="36" y="721"/>
                  <a:pt x="36" y="721"/>
                </a:cubicBezTo>
                <a:cubicBezTo>
                  <a:pt x="36" y="721"/>
                  <a:pt x="36" y="721"/>
                  <a:pt x="36" y="721"/>
                </a:cubicBezTo>
                <a:cubicBezTo>
                  <a:pt x="0" y="521"/>
                  <a:pt x="112" y="433"/>
                  <a:pt x="240" y="389"/>
                </a:cubicBezTo>
                <a:cubicBezTo>
                  <a:pt x="368" y="345"/>
                  <a:pt x="428" y="257"/>
                  <a:pt x="532" y="145"/>
                </a:cubicBezTo>
                <a:cubicBezTo>
                  <a:pt x="609" y="62"/>
                  <a:pt x="691" y="0"/>
                  <a:pt x="796" y="26"/>
                </a:cubicBezTo>
                <a:close/>
              </a:path>
            </a:pathLst>
          </a:custGeom>
          <a:solidFill>
            <a:srgbClr val="EE4D4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40303FB-6150-4B3C-BD4B-454ADE074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2038" y="6323010"/>
            <a:ext cx="40767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C05E74F7-3300-457A-B626-DF17756E4C0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6735C3-0641-4804-BB43-40CFD42E0B8F}"/>
              </a:ext>
            </a:extLst>
          </p:cNvPr>
          <p:cNvSpPr txBox="1"/>
          <p:nvPr userDrawn="1"/>
        </p:nvSpPr>
        <p:spPr>
          <a:xfrm>
            <a:off x="11404983" y="6476997"/>
            <a:ext cx="49365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+mj-lt"/>
              </a:rPr>
              <a:t>PAGE</a:t>
            </a:r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CD7271-D958-45AB-89F3-AA6D99EEFF37}"/>
              </a:ext>
            </a:extLst>
          </p:cNvPr>
          <p:cNvSpPr/>
          <p:nvPr userDrawn="1"/>
        </p:nvSpPr>
        <p:spPr>
          <a:xfrm>
            <a:off x="1291771" y="1466850"/>
            <a:ext cx="8591550" cy="3924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dist="101600" dir="5400000" algn="t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1669B46-4DFB-4DED-A73B-5D7D377F76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1771" y="1466848"/>
            <a:ext cx="2876548" cy="3924302"/>
          </a:xfrm>
          <a:custGeom>
            <a:avLst/>
            <a:gdLst>
              <a:gd name="connsiteX0" fmla="*/ 0 w 2876548"/>
              <a:gd name="connsiteY0" fmla="*/ 0 h 3924302"/>
              <a:gd name="connsiteX1" fmla="*/ 2876548 w 2876548"/>
              <a:gd name="connsiteY1" fmla="*/ 0 h 3924302"/>
              <a:gd name="connsiteX2" fmla="*/ 2876548 w 2876548"/>
              <a:gd name="connsiteY2" fmla="*/ 3924302 h 3924302"/>
              <a:gd name="connsiteX3" fmla="*/ 0 w 2876548"/>
              <a:gd name="connsiteY3" fmla="*/ 3924302 h 3924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48" h="3924302">
                <a:moveTo>
                  <a:pt x="0" y="0"/>
                </a:moveTo>
                <a:lnTo>
                  <a:pt x="2876548" y="0"/>
                </a:lnTo>
                <a:lnTo>
                  <a:pt x="2876548" y="3924302"/>
                </a:lnTo>
                <a:lnTo>
                  <a:pt x="0" y="3924302"/>
                </a:lnTo>
                <a:close/>
              </a:path>
            </a:pathLst>
          </a:cu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>
            <a:lvl1pPr>
              <a:defRPr lang="en-US" sz="1800"/>
            </a:lvl1pPr>
          </a:lstStyle>
          <a:p>
            <a:pPr lvl="0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CE9965-398B-4CC0-A598-6806AB0C423C}"/>
              </a:ext>
            </a:extLst>
          </p:cNvPr>
          <p:cNvSpPr/>
          <p:nvPr userDrawn="1"/>
        </p:nvSpPr>
        <p:spPr>
          <a:xfrm>
            <a:off x="1" y="1466850"/>
            <a:ext cx="1291770" cy="3924300"/>
          </a:xfrm>
          <a:prstGeom prst="rect">
            <a:avLst/>
          </a:prstGeom>
          <a:solidFill>
            <a:srgbClr val="EE4D4D"/>
          </a:solidFill>
          <a:ln>
            <a:noFill/>
          </a:ln>
          <a:effectLst>
            <a:outerShdw blurRad="317500" dist="101600" dir="5400000" algn="t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1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0C1332-5AD1-46A6-BA7E-AFC0C61149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1739" y="3175"/>
            <a:ext cx="5910263" cy="6851650"/>
          </a:xfrm>
          <a:custGeom>
            <a:avLst/>
            <a:gdLst>
              <a:gd name="connsiteX0" fmla="*/ 0 w 5910263"/>
              <a:gd name="connsiteY0" fmla="*/ 0 h 6851650"/>
              <a:gd name="connsiteX1" fmla="*/ 5910263 w 5910263"/>
              <a:gd name="connsiteY1" fmla="*/ 0 h 6851650"/>
              <a:gd name="connsiteX2" fmla="*/ 5910263 w 5910263"/>
              <a:gd name="connsiteY2" fmla="*/ 6851650 h 6851650"/>
              <a:gd name="connsiteX3" fmla="*/ 2328863 w 5910263"/>
              <a:gd name="connsiteY3" fmla="*/ 6851650 h 6851650"/>
              <a:gd name="connsiteX4" fmla="*/ 1150938 w 5910263"/>
              <a:gd name="connsiteY4" fmla="*/ 5722397 h 6851650"/>
              <a:gd name="connsiteX5" fmla="*/ 1652588 w 5910263"/>
              <a:gd name="connsiteY5" fmla="*/ 3730343 h 6851650"/>
              <a:gd name="connsiteX6" fmla="*/ 1976438 w 5910263"/>
              <a:gd name="connsiteY6" fmla="*/ 1265652 h 6851650"/>
              <a:gd name="connsiteX7" fmla="*/ 0 w 5910263"/>
              <a:gd name="connsiteY7" fmla="*/ 0 h 685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10263" h="6851650">
                <a:moveTo>
                  <a:pt x="0" y="0"/>
                </a:moveTo>
                <a:lnTo>
                  <a:pt x="5910263" y="0"/>
                </a:lnTo>
                <a:cubicBezTo>
                  <a:pt x="5910263" y="6851650"/>
                  <a:pt x="5910263" y="6851650"/>
                  <a:pt x="5910263" y="6851650"/>
                </a:cubicBezTo>
                <a:cubicBezTo>
                  <a:pt x="2328863" y="6851650"/>
                  <a:pt x="2328863" y="6851650"/>
                  <a:pt x="2328863" y="6851650"/>
                </a:cubicBezTo>
                <a:cubicBezTo>
                  <a:pt x="1735138" y="6574095"/>
                  <a:pt x="1320800" y="6231512"/>
                  <a:pt x="1150938" y="5722397"/>
                </a:cubicBezTo>
                <a:cubicBezTo>
                  <a:pt x="950913" y="5122877"/>
                  <a:pt x="1035050" y="4781881"/>
                  <a:pt x="1652588" y="3730343"/>
                </a:cubicBezTo>
                <a:cubicBezTo>
                  <a:pt x="2197100" y="2805687"/>
                  <a:pt x="2443163" y="2122108"/>
                  <a:pt x="1976438" y="1265652"/>
                </a:cubicBezTo>
                <a:cubicBezTo>
                  <a:pt x="1654175" y="672477"/>
                  <a:pt x="742950" y="255351"/>
                  <a:pt x="0" y="0"/>
                </a:cubicBezTo>
                <a:close/>
              </a:path>
            </a:pathLst>
          </a:cu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>
            <a:outerShdw blurRad="317500" dist="101600" dir="5400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US" sz="1600" dirty="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235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17CFFF0-4770-4535-B407-E253FFD1E3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7500" y="304800"/>
            <a:ext cx="3937000" cy="6223000"/>
          </a:xfrm>
          <a:prstGeom prst="rect">
            <a:avLst/>
          </a:pr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>
            <a:outerShdw blurRad="317500" dist="101600" dir="5400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US" sz="1600" dirty="0"/>
            </a:lvl1pPr>
          </a:lstStyle>
          <a:p>
            <a:pPr lvl="0"/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75F0309-0A11-4B35-BFE4-E9F71D6746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722038" y="6323010"/>
            <a:ext cx="40767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400">
                <a:solidFill>
                  <a:srgbClr val="FF0000"/>
                </a:solidFill>
              </a:defRPr>
            </a:lvl1pPr>
          </a:lstStyle>
          <a:p>
            <a:fld id="{C05E74F7-3300-457A-B626-DF17756E4C0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D63548-0B38-4E7E-8BB1-8EBCC750CB24}"/>
              </a:ext>
            </a:extLst>
          </p:cNvPr>
          <p:cNvSpPr txBox="1"/>
          <p:nvPr userDrawn="1"/>
        </p:nvSpPr>
        <p:spPr>
          <a:xfrm>
            <a:off x="11284666" y="6476997"/>
            <a:ext cx="49365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dirty="0">
                <a:solidFill>
                  <a:srgbClr val="FF0000"/>
                </a:solidFill>
                <a:latin typeface="+mj-lt"/>
              </a:rPr>
              <a:t>PAGINA</a:t>
            </a:r>
            <a:endParaRPr lang="en-US" sz="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9" name="Marcador de posición de imagen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60628" y="165734"/>
            <a:ext cx="1154417" cy="70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1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E3D4BF36-2A4F-4FDB-A177-5275BE74D3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7500" y="304800"/>
            <a:ext cx="11569700" cy="3009900"/>
          </a:xfrm>
          <a:prstGeom prst="rect">
            <a:avLst/>
          </a:pr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>
            <a:outerShdw blurRad="317500" dist="101600" dir="5400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US" sz="1600" dirty="0"/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FF33C-AABF-4962-B6F0-A921CE521C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722038" y="6323010"/>
            <a:ext cx="40767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400">
                <a:solidFill>
                  <a:srgbClr val="FF0000"/>
                </a:solidFill>
              </a:defRPr>
            </a:lvl1pPr>
          </a:lstStyle>
          <a:p>
            <a:fld id="{C05E74F7-3300-457A-B626-DF17756E4C0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7A5A8E-C543-4CDB-97A3-D3C65D1E5382}"/>
              </a:ext>
            </a:extLst>
          </p:cNvPr>
          <p:cNvSpPr txBox="1"/>
          <p:nvPr userDrawn="1"/>
        </p:nvSpPr>
        <p:spPr>
          <a:xfrm>
            <a:off x="11260602" y="6476997"/>
            <a:ext cx="49365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dirty="0">
                <a:solidFill>
                  <a:srgbClr val="FF0000"/>
                </a:solidFill>
                <a:latin typeface="+mj-lt"/>
              </a:rPr>
              <a:t>PAGINA</a:t>
            </a:r>
            <a:endParaRPr lang="en-US" sz="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976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52803D1-E793-49A7-B001-A8DE0E597AA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2038" y="6323010"/>
            <a:ext cx="40767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400">
                <a:solidFill>
                  <a:srgbClr val="FF0000"/>
                </a:solidFill>
              </a:defRPr>
            </a:lvl1pPr>
          </a:lstStyle>
          <a:p>
            <a:fld id="{C05E74F7-3300-457A-B626-DF17756E4C0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A70526-2A95-4CA5-9229-46D1F2C552C8}"/>
              </a:ext>
            </a:extLst>
          </p:cNvPr>
          <p:cNvSpPr txBox="1"/>
          <p:nvPr userDrawn="1"/>
        </p:nvSpPr>
        <p:spPr>
          <a:xfrm>
            <a:off x="11320762" y="6451711"/>
            <a:ext cx="49365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dirty="0">
                <a:solidFill>
                  <a:srgbClr val="FF0000"/>
                </a:solidFill>
                <a:latin typeface="+mj-lt"/>
              </a:rPr>
              <a:t>PAGINA</a:t>
            </a:r>
            <a:endParaRPr lang="en-US" sz="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930F32-47B5-49F1-A95C-DFB7A97C8C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74788" y="2286000"/>
            <a:ext cx="4297362" cy="2667000"/>
          </a:xfrm>
          <a:prstGeom prst="rect">
            <a:avLst/>
          </a:pr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>
            <a:outerShdw blurRad="317500" dist="101600" dir="5400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US" sz="1600"/>
            </a:lvl1pPr>
          </a:lstStyle>
          <a:p>
            <a:pPr lvl="0"/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6694D72-D352-431F-B640-ABFC0C5DB4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91086" y="1173705"/>
            <a:ext cx="2416971" cy="1414521"/>
          </a:xfrm>
          <a:prstGeom prst="rect">
            <a:avLst/>
          </a:pr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>
            <a:outerShdw blurRad="317500" dist="101600" dir="5400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US" sz="16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8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0B4E8-DD16-4C5B-B63B-8DE8F2FDB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3200" y="61531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E74F7-3300-457A-B626-DF17756E4C0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41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712" r:id="rId5"/>
    <p:sldLayoutId id="2147483680" r:id="rId6"/>
    <p:sldLayoutId id="2147483705" r:id="rId7"/>
    <p:sldLayoutId id="2147483706" r:id="rId8"/>
    <p:sldLayoutId id="2147483710" r:id="rId9"/>
    <p:sldLayoutId id="2147483713" r:id="rId10"/>
    <p:sldLayoutId id="2147483715" r:id="rId11"/>
    <p:sldLayoutId id="2147483718" r:id="rId12"/>
    <p:sldLayoutId id="2147483719" r:id="rId13"/>
    <p:sldLayoutId id="2147483722" r:id="rId14"/>
    <p:sldLayoutId id="2147483723" r:id="rId15"/>
    <p:sldLayoutId id="2147483724" r:id="rId16"/>
    <p:sldLayoutId id="2147483721" r:id="rId17"/>
    <p:sldLayoutId id="2147483756" r:id="rId18"/>
    <p:sldLayoutId id="2147483761" r:id="rId19"/>
    <p:sldLayoutId id="2147483732" r:id="rId20"/>
    <p:sldLayoutId id="2147483735" r:id="rId21"/>
    <p:sldLayoutId id="2147483738" r:id="rId22"/>
    <p:sldLayoutId id="2147483739" r:id="rId23"/>
    <p:sldLayoutId id="2147483754" r:id="rId24"/>
    <p:sldLayoutId id="2147483755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1FDC85-3AD4-4CF7-95FC-B30F36560C2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605080" y="6939691"/>
            <a:ext cx="407670" cy="365125"/>
          </a:xfrm>
        </p:spPr>
        <p:txBody>
          <a:bodyPr/>
          <a:lstStyle/>
          <a:p>
            <a:fld id="{C05E74F7-3300-457A-B626-DF17756E4C0D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8" name="Marcador de posición de imagen 17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4675" y="2371230"/>
            <a:ext cx="1767840" cy="2838588"/>
          </a:xfrm>
          <a:prstGeom prst="rect">
            <a:avLst/>
          </a:prstGeom>
        </p:spPr>
      </p:pic>
      <p:pic>
        <p:nvPicPr>
          <p:cNvPr id="17" name="Marcador de posición de imagen 16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5"/>
          <a:stretch/>
        </p:blipFill>
        <p:spPr>
          <a:xfrm>
            <a:off x="7636835" y="2371230"/>
            <a:ext cx="1767840" cy="2838588"/>
          </a:xfrm>
          <a:prstGeom prst="rect">
            <a:avLst/>
          </a:prstGeom>
        </p:spPr>
      </p:pic>
      <p:pic>
        <p:nvPicPr>
          <p:cNvPr id="16" name="Marcador de posición de imagen 15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555" y="2371230"/>
            <a:ext cx="1767840" cy="2838588"/>
          </a:xfrm>
          <a:prstGeom prst="rect">
            <a:avLst/>
          </a:prstGeom>
        </p:spPr>
      </p:pic>
      <p:pic>
        <p:nvPicPr>
          <p:cNvPr id="12" name="Marcador de posición de imagen 11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0" t="-755"/>
          <a:stretch/>
        </p:blipFill>
        <p:spPr>
          <a:xfrm>
            <a:off x="2719395" y="2371230"/>
            <a:ext cx="1767840" cy="28385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E6A71C-9E69-4207-ACDD-B7AAFEC3FD7D}"/>
              </a:ext>
            </a:extLst>
          </p:cNvPr>
          <p:cNvSpPr txBox="1"/>
          <p:nvPr/>
        </p:nvSpPr>
        <p:spPr>
          <a:xfrm>
            <a:off x="951555" y="800240"/>
            <a:ext cx="1022096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+mj-lt"/>
              </a:rPr>
              <a:t>Proyecto de Responsabilidad Social Corporativa 2020</a:t>
            </a:r>
          </a:p>
        </p:txBody>
      </p:sp>
      <p:pic>
        <p:nvPicPr>
          <p:cNvPr id="20" name="Marcador de posición de imagen 19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1873" y="2165490"/>
            <a:ext cx="5341937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5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1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CBF439-7D80-47D6-A024-5B1B0692F50D}"/>
              </a:ext>
            </a:extLst>
          </p:cNvPr>
          <p:cNvSpPr/>
          <p:nvPr/>
        </p:nvSpPr>
        <p:spPr>
          <a:xfrm>
            <a:off x="401216" y="3853542"/>
            <a:ext cx="11383347" cy="2631233"/>
          </a:xfrm>
          <a:prstGeom prst="rect">
            <a:avLst/>
          </a:prstGeom>
          <a:gradFill flip="none" rotWithShape="1">
            <a:gsLst>
              <a:gs pos="0">
                <a:srgbClr val="EE4D4D">
                  <a:alpha val="0"/>
                </a:srgbClr>
              </a:gs>
              <a:gs pos="100000">
                <a:srgbClr val="EE4D4D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E61E36-B5E5-41B8-881C-A6AAECC36797}"/>
              </a:ext>
            </a:extLst>
          </p:cNvPr>
          <p:cNvSpPr txBox="1"/>
          <p:nvPr/>
        </p:nvSpPr>
        <p:spPr>
          <a:xfrm>
            <a:off x="790780" y="4127349"/>
            <a:ext cx="3897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+mj-lt"/>
              </a:rPr>
              <a:t>Acciones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a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ejecutar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por  GITGE.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463797-9BB1-4AB6-8690-9EF5DE1FF0A7}"/>
              </a:ext>
            </a:extLst>
          </p:cNvPr>
          <p:cNvSpPr txBox="1"/>
          <p:nvPr/>
        </p:nvSpPr>
        <p:spPr>
          <a:xfrm>
            <a:off x="790780" y="5715671"/>
            <a:ext cx="3984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Proyecto</a:t>
            </a:r>
            <a:r>
              <a:rPr lang="en-US" sz="1400" dirty="0">
                <a:solidFill>
                  <a:srgbClr val="FF0000"/>
                </a:solidFill>
              </a:rPr>
              <a:t> de RSC 2019-2020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F9463797-9BB1-4AB6-8690-9EF5DE1FF0A7}"/>
              </a:ext>
            </a:extLst>
          </p:cNvPr>
          <p:cNvSpPr txBox="1"/>
          <p:nvPr/>
        </p:nvSpPr>
        <p:spPr>
          <a:xfrm>
            <a:off x="7410450" y="4392232"/>
            <a:ext cx="57472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La compra de </a:t>
            </a:r>
            <a:r>
              <a:rPr lang="es-E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merchandising</a:t>
            </a: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Conexión de 10mb (4 colegios)</a:t>
            </a:r>
          </a:p>
          <a:p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Marcador de posición de imagen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5429" y="247022"/>
            <a:ext cx="759872" cy="462472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76020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1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CBF439-7D80-47D6-A024-5B1B0692F50D}"/>
              </a:ext>
            </a:extLst>
          </p:cNvPr>
          <p:cNvSpPr/>
          <p:nvPr/>
        </p:nvSpPr>
        <p:spPr>
          <a:xfrm>
            <a:off x="401216" y="3853542"/>
            <a:ext cx="11383347" cy="2631233"/>
          </a:xfrm>
          <a:prstGeom prst="rect">
            <a:avLst/>
          </a:prstGeom>
          <a:gradFill flip="none" rotWithShape="1">
            <a:gsLst>
              <a:gs pos="0">
                <a:srgbClr val="EE4D4D">
                  <a:alpha val="0"/>
                </a:srgbClr>
              </a:gs>
              <a:gs pos="100000">
                <a:srgbClr val="EE4D4D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E61E36-B5E5-41B8-881C-A6AAECC36797}"/>
              </a:ext>
            </a:extLst>
          </p:cNvPr>
          <p:cNvSpPr txBox="1"/>
          <p:nvPr/>
        </p:nvSpPr>
        <p:spPr>
          <a:xfrm>
            <a:off x="790780" y="4127349"/>
            <a:ext cx="3897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+mj-lt"/>
              </a:rPr>
              <a:t>Acciones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de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colaboracíon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463797-9BB1-4AB6-8690-9EF5DE1FF0A7}"/>
              </a:ext>
            </a:extLst>
          </p:cNvPr>
          <p:cNvSpPr txBox="1"/>
          <p:nvPr/>
        </p:nvSpPr>
        <p:spPr>
          <a:xfrm>
            <a:off x="790780" y="5715671"/>
            <a:ext cx="3984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Proyecto</a:t>
            </a:r>
            <a:r>
              <a:rPr lang="en-US" sz="1400" dirty="0">
                <a:solidFill>
                  <a:srgbClr val="FF0000"/>
                </a:solidFill>
              </a:rPr>
              <a:t> de RSC 2019-2020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F9463797-9BB1-4AB6-8690-9EF5DE1FF0A7}"/>
              </a:ext>
            </a:extLst>
          </p:cNvPr>
          <p:cNvSpPr txBox="1"/>
          <p:nvPr/>
        </p:nvSpPr>
        <p:spPr>
          <a:xfrm>
            <a:off x="5426242" y="4127349"/>
            <a:ext cx="63583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Donando el material informático al colegio conectado.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Financiando la obra civil.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Rehabilitando el aula de informática.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Proporcionando un grupo electrógeno/paneles solares problemas eléctricos.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compra de </a:t>
            </a:r>
            <a:r>
              <a:rPr lang="es-E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merchandising</a:t>
            </a:r>
            <a:endParaRPr lang="es-E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Marcador de posición de imagen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5429" y="247022"/>
            <a:ext cx="759872" cy="462472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53208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1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CBF439-7D80-47D6-A024-5B1B0692F50D}"/>
              </a:ext>
            </a:extLst>
          </p:cNvPr>
          <p:cNvSpPr/>
          <p:nvPr/>
        </p:nvSpPr>
        <p:spPr>
          <a:xfrm>
            <a:off x="401216" y="3853542"/>
            <a:ext cx="11383347" cy="2631233"/>
          </a:xfrm>
          <a:prstGeom prst="rect">
            <a:avLst/>
          </a:prstGeom>
          <a:gradFill flip="none" rotWithShape="1">
            <a:gsLst>
              <a:gs pos="0">
                <a:srgbClr val="EE4D4D">
                  <a:alpha val="0"/>
                </a:srgbClr>
              </a:gs>
              <a:gs pos="100000">
                <a:srgbClr val="EE4D4D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E61E36-B5E5-41B8-881C-A6AAECC36797}"/>
              </a:ext>
            </a:extLst>
          </p:cNvPr>
          <p:cNvSpPr txBox="1"/>
          <p:nvPr/>
        </p:nvSpPr>
        <p:spPr>
          <a:xfrm>
            <a:off x="790780" y="4127349"/>
            <a:ext cx="3897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+mj-lt"/>
              </a:rPr>
              <a:t>Objetivos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de GITGE EDUCA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durante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el 2020.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463797-9BB1-4AB6-8690-9EF5DE1FF0A7}"/>
              </a:ext>
            </a:extLst>
          </p:cNvPr>
          <p:cNvSpPr txBox="1"/>
          <p:nvPr/>
        </p:nvSpPr>
        <p:spPr>
          <a:xfrm>
            <a:off x="790780" y="5715671"/>
            <a:ext cx="3984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Proyecto</a:t>
            </a:r>
            <a:r>
              <a:rPr lang="en-US" sz="1400" dirty="0">
                <a:solidFill>
                  <a:srgbClr val="FF0000"/>
                </a:solidFill>
              </a:rPr>
              <a:t> de RSC 2019-2020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F9463797-9BB1-4AB6-8690-9EF5DE1FF0A7}"/>
              </a:ext>
            </a:extLst>
          </p:cNvPr>
          <p:cNvSpPr txBox="1"/>
          <p:nvPr/>
        </p:nvSpPr>
        <p:spPr>
          <a:xfrm>
            <a:off x="5426242" y="4392232"/>
            <a:ext cx="6358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Conexión de 4 colegios a la red de Fibra óptica por todo el Territorio Nacional (1 colegio/trimestre).</a:t>
            </a:r>
          </a:p>
          <a:p>
            <a:pPr marL="457200" indent="-457200">
              <a:buFont typeface="+mj-lt"/>
              <a:buAutoNum type="arabicPeriod"/>
            </a:pPr>
            <a:endParaRPr lang="es-E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Marcador de posición de imagen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5429" y="247022"/>
            <a:ext cx="759872" cy="462472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75778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C12312-B20D-4739-BE7C-46AB73DF7CD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05E74F7-3300-457A-B626-DF17756E4C0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4A4630-2FF4-4CBB-8161-85DD2C0BFE0C}"/>
              </a:ext>
            </a:extLst>
          </p:cNvPr>
          <p:cNvSpPr txBox="1"/>
          <p:nvPr/>
        </p:nvSpPr>
        <p:spPr>
          <a:xfrm>
            <a:off x="1225899" y="4206227"/>
            <a:ext cx="41518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CONDICIONES DEL SERVICIO</a:t>
            </a:r>
          </a:p>
        </p:txBody>
      </p:sp>
      <p:pic>
        <p:nvPicPr>
          <p:cNvPr id="8" name="Marcador de posición de imagen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7" name="Marcador de posición de imagen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479" y="6304922"/>
            <a:ext cx="759872" cy="462472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E99CEF7A-1CCF-4BA5-BC09-9ABCBF76F5FC}"/>
              </a:ext>
            </a:extLst>
          </p:cNvPr>
          <p:cNvSpPr txBox="1"/>
          <p:nvPr/>
        </p:nvSpPr>
        <p:spPr>
          <a:xfrm>
            <a:off x="5871411" y="4206227"/>
            <a:ext cx="6015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Internet monitorizado para evitar el acceso a determinadas páginas.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Profesores de informática.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Buen cuidado de la donación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2BB11945-49EF-4AF9-BE18-16B5BA864129}"/>
              </a:ext>
            </a:extLst>
          </p:cNvPr>
          <p:cNvSpPr txBox="1"/>
          <p:nvPr/>
        </p:nvSpPr>
        <p:spPr>
          <a:xfrm>
            <a:off x="0" y="464773"/>
            <a:ext cx="1222218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3200" b="1" noProof="1">
                <a:solidFill>
                  <a:schemeClr val="bg1"/>
                </a:solidFill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311252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C12312-B20D-4739-BE7C-46AB73DF7CD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05E74F7-3300-457A-B626-DF17756E4C0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4A4630-2FF4-4CBB-8161-85DD2C0BFE0C}"/>
              </a:ext>
            </a:extLst>
          </p:cNvPr>
          <p:cNvSpPr txBox="1"/>
          <p:nvPr/>
        </p:nvSpPr>
        <p:spPr>
          <a:xfrm>
            <a:off x="1225899" y="4206227"/>
            <a:ext cx="41518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CRITERIOS DE SELECCIÓN</a:t>
            </a:r>
          </a:p>
        </p:txBody>
      </p:sp>
      <p:pic>
        <p:nvPicPr>
          <p:cNvPr id="8" name="Marcador de posición de imagen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7" name="Marcador de posición de imagen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479" y="6304922"/>
            <a:ext cx="759872" cy="462472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E99CEF7A-1CCF-4BA5-BC09-9ABCBF76F5FC}"/>
              </a:ext>
            </a:extLst>
          </p:cNvPr>
          <p:cNvSpPr txBox="1"/>
          <p:nvPr/>
        </p:nvSpPr>
        <p:spPr>
          <a:xfrm>
            <a:off x="5871411" y="4206227"/>
            <a:ext cx="60157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Rendimiento en la selectividad de los colegios.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Colegios con fácil acceso para la conexión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 primera etapa de la conexión cubre los colegios con secundaria.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Por provincias-distritos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2BB11945-49EF-4AF9-BE18-16B5BA864129}"/>
              </a:ext>
            </a:extLst>
          </p:cNvPr>
          <p:cNvSpPr txBox="1"/>
          <p:nvPr/>
        </p:nvSpPr>
        <p:spPr>
          <a:xfrm>
            <a:off x="0" y="464773"/>
            <a:ext cx="1222218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3200" b="1" noProof="1">
                <a:solidFill>
                  <a:schemeClr val="bg1"/>
                </a:solidFill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204682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C12312-B20D-4739-BE7C-46AB73DF7CD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05E74F7-3300-457A-B626-DF17756E4C0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4A4630-2FF4-4CBB-8161-85DD2C0BFE0C}"/>
              </a:ext>
            </a:extLst>
          </p:cNvPr>
          <p:cNvSpPr txBox="1"/>
          <p:nvPr/>
        </p:nvSpPr>
        <p:spPr>
          <a:xfrm>
            <a:off x="1225899" y="4206227"/>
            <a:ext cx="41518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BENEFICIOS SOCIALES</a:t>
            </a:r>
          </a:p>
        </p:txBody>
      </p:sp>
      <p:pic>
        <p:nvPicPr>
          <p:cNvPr id="8" name="Marcador de posición de imagen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7" name="Marcador de posición de imagen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479" y="6304922"/>
            <a:ext cx="759872" cy="462472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E99CEF7A-1CCF-4BA5-BC09-9ABCBF76F5FC}"/>
              </a:ext>
            </a:extLst>
          </p:cNvPr>
          <p:cNvSpPr txBox="1"/>
          <p:nvPr/>
        </p:nvSpPr>
        <p:spPr>
          <a:xfrm>
            <a:off x="5871411" y="4206227"/>
            <a:ext cx="6015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Alumnos tecnológicamente educados.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Contribución al Desarrollo económico del país, apoyando a los usuarios de la tecnología desde la base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2BB11945-49EF-4AF9-BE18-16B5BA864129}"/>
              </a:ext>
            </a:extLst>
          </p:cNvPr>
          <p:cNvSpPr txBox="1"/>
          <p:nvPr/>
        </p:nvSpPr>
        <p:spPr>
          <a:xfrm>
            <a:off x="0" y="464773"/>
            <a:ext cx="1222218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3200" b="1" noProof="1">
                <a:solidFill>
                  <a:schemeClr val="bg1"/>
                </a:solidFill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82159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62FE713-7370-4222-8ADC-07385293E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74F7-3300-457A-B626-DF17756E4C0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D0ED672-2CF0-4474-8F6E-39775DF3EE20}"/>
              </a:ext>
            </a:extLst>
          </p:cNvPr>
          <p:cNvSpPr/>
          <p:nvPr/>
        </p:nvSpPr>
        <p:spPr>
          <a:xfrm>
            <a:off x="4653482" y="3710866"/>
            <a:ext cx="6096000" cy="30162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800" b="1" dirty="0"/>
              <a:t>AVANCE DEL PROYECTO GITGE EDUCA</a:t>
            </a:r>
          </a:p>
          <a:p>
            <a:endParaRPr lang="es-ES" dirty="0"/>
          </a:p>
          <a:p>
            <a:r>
              <a:rPr lang="es-ES" dirty="0"/>
              <a:t>Dando inicio al proyecto GITGE EDUCA, en la actualidad tres colegios públicos se han beneficiado de la conexión de internet gratis, cuya relación se cita: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/>
              <a:t> COLEGIO PUBLICO CANIGE  DE MALABO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/>
              <a:t> COLEGIO PUBLICO CANIGE MONGOMO (NANA MANGE)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/>
              <a:t> COLEGIO DULCE NOMBRE DE MARIA (BASACATO)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/>
              <a:t>COLEGIO PUBLICO SANTA TERESITA</a:t>
            </a:r>
          </a:p>
          <a:p>
            <a:pPr>
              <a:buFont typeface="Wingdings" panose="05000000000000000000" pitchFamily="2" charset="2"/>
              <a:buChar char="§"/>
            </a:pP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3F6E71C-5214-441E-826B-EC66A7B465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151" r="1" b="23374"/>
          <a:stretch/>
        </p:blipFill>
        <p:spPr>
          <a:xfrm>
            <a:off x="366992" y="252878"/>
            <a:ext cx="3791724" cy="2028881"/>
          </a:xfrm>
          <a:custGeom>
            <a:avLst/>
            <a:gdLst>
              <a:gd name="connsiteX0" fmla="*/ 0 w 7279913"/>
              <a:gd name="connsiteY0" fmla="*/ 0 h 3895335"/>
              <a:gd name="connsiteX1" fmla="*/ 7279913 w 7279913"/>
              <a:gd name="connsiteY1" fmla="*/ 0 h 3895335"/>
              <a:gd name="connsiteX2" fmla="*/ 7279913 w 7279913"/>
              <a:gd name="connsiteY2" fmla="*/ 3116976 h 3895335"/>
              <a:gd name="connsiteX3" fmla="*/ 5011287 w 7279913"/>
              <a:gd name="connsiteY3" fmla="*/ 3116976 h 3895335"/>
              <a:gd name="connsiteX4" fmla="*/ 5011287 w 7279913"/>
              <a:gd name="connsiteY4" fmla="*/ 3895335 h 3895335"/>
              <a:gd name="connsiteX5" fmla="*/ 0 w 7279913"/>
              <a:gd name="connsiteY5" fmla="*/ 3895335 h 389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8C89300-3DA3-4FDE-B331-CC41735F2C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95" r="-3" b="8702"/>
          <a:stretch/>
        </p:blipFill>
        <p:spPr>
          <a:xfrm>
            <a:off x="3210964" y="2016617"/>
            <a:ext cx="2885036" cy="1694249"/>
          </a:xfrm>
          <a:prstGeom prst="rect">
            <a:avLst/>
          </a:prstGeom>
        </p:spPr>
      </p:pic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8BAA748A-F467-48FC-8044-D0F030302E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060" y="387636"/>
            <a:ext cx="2061747" cy="123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9359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C12312-B20D-4739-BE7C-46AB73DF7CD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05E74F7-3300-457A-B626-DF17756E4C0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4A4630-2FF4-4CBB-8161-85DD2C0BFE0C}"/>
              </a:ext>
            </a:extLst>
          </p:cNvPr>
          <p:cNvSpPr txBox="1"/>
          <p:nvPr/>
        </p:nvSpPr>
        <p:spPr>
          <a:xfrm>
            <a:off x="1225899" y="4206227"/>
            <a:ext cx="41518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SEGUIMIENTO DE PROYECTO</a:t>
            </a:r>
          </a:p>
        </p:txBody>
      </p:sp>
      <p:pic>
        <p:nvPicPr>
          <p:cNvPr id="8" name="Marcador de posición de imagen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7" name="Marcador de posición de imagen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479" y="6304922"/>
            <a:ext cx="759872" cy="462472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E99CEF7A-1CCF-4BA5-BC09-9ABCBF76F5FC}"/>
              </a:ext>
            </a:extLst>
          </p:cNvPr>
          <p:cNvSpPr txBox="1"/>
          <p:nvPr/>
        </p:nvSpPr>
        <p:spPr>
          <a:xfrm>
            <a:off x="5185611" y="4206227"/>
            <a:ext cx="65364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Para el seguimiento del proyecto se organizarán “inspecciones” en los colegios donados, Con el objetivo de conocer el uso y estado de las aulas donadas.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 realizarán dentro del marco de actividades divulgativas y de conocimiento sobre las TIC.</a:t>
            </a:r>
            <a:b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Estas visitas de actividades se realizarían con cierta periodicidad, una o dos veces al año.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2BB11945-49EF-4AF9-BE18-16B5BA864129}"/>
              </a:ext>
            </a:extLst>
          </p:cNvPr>
          <p:cNvSpPr txBox="1"/>
          <p:nvPr/>
        </p:nvSpPr>
        <p:spPr>
          <a:xfrm>
            <a:off x="0" y="464773"/>
            <a:ext cx="1222218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3200" b="1" noProof="1">
                <a:solidFill>
                  <a:schemeClr val="bg1"/>
                </a:solidFill>
              </a:rPr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69209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posición de imagen 1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95" y="774306"/>
            <a:ext cx="6268452" cy="3857852"/>
          </a:xfrm>
          <a:prstGeom prst="rect">
            <a:avLst/>
          </a:prstGeom>
        </p:spPr>
      </p:pic>
      <p:pic>
        <p:nvPicPr>
          <p:cNvPr id="17" name="Marcador de posición de imagen 1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3736" y="2772942"/>
            <a:ext cx="7015619" cy="292354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B2A60-3845-4D9E-9240-CC01465BF27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05E74F7-3300-457A-B626-DF17756E4C0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425361-408B-4625-8CEE-68D1337F5460}"/>
              </a:ext>
            </a:extLst>
          </p:cNvPr>
          <p:cNvSpPr txBox="1"/>
          <p:nvPr/>
        </p:nvSpPr>
        <p:spPr>
          <a:xfrm>
            <a:off x="1011305" y="1545488"/>
            <a:ext cx="3873193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+mj-lt"/>
              </a:rPr>
              <a:t>PARA LA ACTIVACIÓN DEL PLAN ES NECESARIO CONTAR CON LOS SIGUIENTES RECURSOS:</a:t>
            </a:r>
          </a:p>
          <a:p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r>
              <a:rPr lang="es-ES" dirty="0">
                <a:solidFill>
                  <a:srgbClr val="FF0000"/>
                </a:solidFill>
                <a:latin typeface="+mj-lt"/>
              </a:rPr>
              <a:t>RECURSO FINANCIEROS</a:t>
            </a:r>
          </a:p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 presupuesto estimado para la ejecución del proyecto, momentáneamente  es de 146,787,652 francos CFA invertidos según la tabla.</a:t>
            </a:r>
          </a:p>
          <a:p>
            <a:pPr algn="just"/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EB22289-38B3-4F56-9942-632DCEBD7D45}"/>
              </a:ext>
            </a:extLst>
          </p:cNvPr>
          <p:cNvGrpSpPr/>
          <p:nvPr/>
        </p:nvGrpSpPr>
        <p:grpSpPr>
          <a:xfrm>
            <a:off x="895351" y="543651"/>
            <a:ext cx="2169029" cy="771182"/>
            <a:chOff x="1826029" y="4776478"/>
            <a:chExt cx="2169029" cy="771182"/>
          </a:xfrm>
          <a:solidFill>
            <a:srgbClr val="FF0000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40D2676-C1B5-4AFB-B373-FD5D87BEEA97}"/>
                </a:ext>
              </a:extLst>
            </p:cNvPr>
            <p:cNvSpPr/>
            <p:nvPr/>
          </p:nvSpPr>
          <p:spPr>
            <a:xfrm>
              <a:off x="1826029" y="4776478"/>
              <a:ext cx="2169029" cy="771182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  <a:effectLst>
              <a:outerShdw blurRad="317500" dist="101600" dir="5400000" algn="t" rotWithShape="0">
                <a:prstClr val="black">
                  <a:alpha val="25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8F97AF0-D1E4-4615-8602-E32F152A8FF7}"/>
                </a:ext>
              </a:extLst>
            </p:cNvPr>
            <p:cNvSpPr txBox="1"/>
            <p:nvPr/>
          </p:nvSpPr>
          <p:spPr>
            <a:xfrm>
              <a:off x="1986049" y="4905848"/>
              <a:ext cx="1892531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PRESUPUESTO</a:t>
              </a:r>
            </a:p>
          </p:txBody>
        </p:sp>
      </p:grpSp>
      <p:pic>
        <p:nvPicPr>
          <p:cNvPr id="15" name="Marcador de posición de imagen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479" y="6304922"/>
            <a:ext cx="759872" cy="4624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420739" y="2941899"/>
            <a:ext cx="6301297" cy="2316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CD78A08-B4B1-4057-817C-0ACDB9B0D1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656319"/>
              </p:ext>
            </p:extLst>
          </p:nvPr>
        </p:nvGraphicFramePr>
        <p:xfrm>
          <a:off x="5471478" y="3041150"/>
          <a:ext cx="6199818" cy="2217525"/>
        </p:xfrm>
        <a:graphic>
          <a:graphicData uri="http://schemas.openxmlformats.org/drawingml/2006/table">
            <a:tbl>
              <a:tblPr firstRow="1" firstCol="1" bandRow="1"/>
              <a:tblGrid>
                <a:gridCol w="1390039">
                  <a:extLst>
                    <a:ext uri="{9D8B030D-6E8A-4147-A177-3AD203B41FA5}">
                      <a16:colId xmlns:a16="http://schemas.microsoft.com/office/drawing/2014/main" val="3103998473"/>
                    </a:ext>
                  </a:extLst>
                </a:gridCol>
                <a:gridCol w="1845184">
                  <a:extLst>
                    <a:ext uri="{9D8B030D-6E8A-4147-A177-3AD203B41FA5}">
                      <a16:colId xmlns:a16="http://schemas.microsoft.com/office/drawing/2014/main" val="2768537527"/>
                    </a:ext>
                  </a:extLst>
                </a:gridCol>
                <a:gridCol w="861086">
                  <a:extLst>
                    <a:ext uri="{9D8B030D-6E8A-4147-A177-3AD203B41FA5}">
                      <a16:colId xmlns:a16="http://schemas.microsoft.com/office/drawing/2014/main" val="38686133"/>
                    </a:ext>
                  </a:extLst>
                </a:gridCol>
                <a:gridCol w="1144014">
                  <a:extLst>
                    <a:ext uri="{9D8B030D-6E8A-4147-A177-3AD203B41FA5}">
                      <a16:colId xmlns:a16="http://schemas.microsoft.com/office/drawing/2014/main" val="4048378023"/>
                    </a:ext>
                  </a:extLst>
                </a:gridCol>
                <a:gridCol w="959495">
                  <a:extLst>
                    <a:ext uri="{9D8B030D-6E8A-4147-A177-3AD203B41FA5}">
                      <a16:colId xmlns:a16="http://schemas.microsoft.com/office/drawing/2014/main" val="3475875654"/>
                    </a:ext>
                  </a:extLst>
                </a:gridCol>
              </a:tblGrid>
              <a:tr h="421023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800" b="1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N.ORD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91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800" b="1" kern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ACTIDAD</a:t>
                      </a:r>
                      <a:endParaRPr lang="es-E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91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800" b="1" kern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COSTE POR UNIDAD</a:t>
                      </a:r>
                      <a:endParaRPr lang="es-E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91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800" b="1" kern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NUMERO COLEGIOS</a:t>
                      </a:r>
                      <a:endParaRPr lang="es-E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91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800" b="1" kern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P.TOTAL</a:t>
                      </a:r>
                      <a:endParaRPr lang="es-E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91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993061"/>
                  </a:ext>
                </a:extLst>
              </a:tr>
              <a:tr h="29941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900" b="1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9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CONEXIÓN DE 10MB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900" kern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716.913FR</a:t>
                      </a:r>
                      <a:endParaRPr lang="es-E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900" kern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900" kern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2,867.652 XAF</a:t>
                      </a:r>
                      <a:endParaRPr lang="es-E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8925822"/>
                  </a:ext>
                </a:extLst>
              </a:tr>
              <a:tr h="29941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900" b="1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9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REHABILITACION DE LAS AULAS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9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10.000.000FR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9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900" kern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40.000.000 XAF</a:t>
                      </a:r>
                      <a:endParaRPr lang="es-E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618025"/>
                  </a:ext>
                </a:extLst>
              </a:tr>
              <a:tr h="29941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900" b="1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9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COMPRA DE ORDENADORES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9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700.000FR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9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26ord*.4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900" kern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72,800,000 XAF</a:t>
                      </a:r>
                      <a:endParaRPr lang="es-E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979305"/>
                  </a:ext>
                </a:extLst>
              </a:tr>
              <a:tr h="29941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900" b="1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9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TRABAJOS DE CONEXION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9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5.000.000FR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9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900" kern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20,000,000 XAF</a:t>
                      </a:r>
                      <a:endParaRPr lang="es-E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180381"/>
                  </a:ext>
                </a:extLst>
              </a:tr>
              <a:tr h="29941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900" b="1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9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MERCHANDISING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9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2.780.000FR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9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9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11,120,000 XAF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2239311"/>
                  </a:ext>
                </a:extLst>
              </a:tr>
              <a:tr h="29941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900" b="1" kern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PRESUPUESTO TOTAL</a:t>
                      </a:r>
                      <a:endParaRPr lang="es-E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900" b="1" kern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900" b="1" kern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900" b="1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900" b="1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146,787,652 XAF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993388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2DB4C005-ABB5-48EF-B586-3ACFDFD1F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8886" y="3314901"/>
            <a:ext cx="11785794" cy="735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818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posición de imagen 1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95" y="774306"/>
            <a:ext cx="6268452" cy="3857852"/>
          </a:xfrm>
          <a:prstGeom prst="rect">
            <a:avLst/>
          </a:prstGeom>
        </p:spPr>
      </p:pic>
      <p:pic>
        <p:nvPicPr>
          <p:cNvPr id="17" name="Marcador de posición de imagen 1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1704" y="2714598"/>
            <a:ext cx="6608617" cy="275394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B2A60-3845-4D9E-9240-CC01465BF27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05E74F7-3300-457A-B626-DF17756E4C0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425361-408B-4625-8CEE-68D1337F5460}"/>
              </a:ext>
            </a:extLst>
          </p:cNvPr>
          <p:cNvSpPr txBox="1"/>
          <p:nvPr/>
        </p:nvSpPr>
        <p:spPr>
          <a:xfrm>
            <a:off x="1011305" y="1545488"/>
            <a:ext cx="3873193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+mj-lt"/>
              </a:rPr>
              <a:t>DENTRO DEL PRESUPUESTO DEL PROYECTO GITGE EDUCA:</a:t>
            </a:r>
          </a:p>
          <a:p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r>
              <a:rPr lang="es-ES" dirty="0">
                <a:solidFill>
                  <a:srgbClr val="FF0000"/>
                </a:solidFill>
                <a:latin typeface="+mj-lt"/>
              </a:rPr>
              <a:t>Gitge le corresponde cubrir los siguientes gastos:</a:t>
            </a:r>
            <a:br>
              <a:rPr lang="es-ES" dirty="0">
                <a:solidFill>
                  <a:srgbClr val="FF0000"/>
                </a:solidFill>
                <a:latin typeface="+mj-lt"/>
              </a:rPr>
            </a:br>
            <a:endParaRPr lang="es-ES" dirty="0">
              <a:solidFill>
                <a:srgbClr val="FF000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La compra de </a:t>
            </a:r>
            <a:r>
              <a:rPr lang="es-E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merchandising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Conexión de 10mb (4 colegios)</a:t>
            </a:r>
          </a:p>
          <a:p>
            <a:pPr algn="just"/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F97AF0-D1E4-4615-8602-E32F152A8FF7}"/>
              </a:ext>
            </a:extLst>
          </p:cNvPr>
          <p:cNvSpPr txBox="1"/>
          <p:nvPr/>
        </p:nvSpPr>
        <p:spPr>
          <a:xfrm>
            <a:off x="1011305" y="384031"/>
            <a:ext cx="2295589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PARTICIPACION ECONOMICA DEL GITGE</a:t>
            </a:r>
          </a:p>
        </p:txBody>
      </p:sp>
      <p:pic>
        <p:nvPicPr>
          <p:cNvPr id="15" name="Marcador de posición de imagen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479" y="6304922"/>
            <a:ext cx="759872" cy="46247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136105" y="3491404"/>
            <a:ext cx="4648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dirty="0"/>
              <a:t>Cuya totalidad asciende a un total de :</a:t>
            </a:r>
          </a:p>
          <a:p>
            <a:pPr algn="r"/>
            <a:endParaRPr lang="es-ES" dirty="0"/>
          </a:p>
          <a:p>
            <a:pPr algn="r"/>
            <a:r>
              <a:rPr lang="es-ES" sz="2800" dirty="0"/>
              <a:t>13,987,652 XAF</a:t>
            </a:r>
          </a:p>
        </p:txBody>
      </p:sp>
    </p:spTree>
    <p:extLst>
      <p:ext uri="{BB962C8B-B14F-4D97-AF65-F5344CB8AC3E}">
        <p14:creationId xmlns:p14="http://schemas.microsoft.com/office/powerpoint/2010/main" val="35148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A1A1D6-17F2-4112-9F8C-F962C802E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74F7-3300-457A-B626-DF17756E4C0D}" type="slidenum">
              <a:rPr lang="es-ES" noProof="1" dirty="0" smtClean="0"/>
              <a:pPr/>
              <a:t>2</a:t>
            </a:fld>
            <a:endParaRPr lang="es-ES" noProof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48922B-ED07-4729-A067-85C2EF7A6829}"/>
              </a:ext>
            </a:extLst>
          </p:cNvPr>
          <p:cNvSpPr txBox="1"/>
          <p:nvPr/>
        </p:nvSpPr>
        <p:spPr>
          <a:xfrm>
            <a:off x="1092358" y="2326196"/>
            <a:ext cx="3264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noProof="1">
                <a:solidFill>
                  <a:srgbClr val="FF0000"/>
                </a:solidFill>
                <a:latin typeface="+mj-lt"/>
              </a:rPr>
              <a:t>Contenido: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B0D28B-2C34-4ED3-B475-0D75A68EAE72}"/>
              </a:ext>
            </a:extLst>
          </p:cNvPr>
          <p:cNvSpPr txBox="1"/>
          <p:nvPr/>
        </p:nvSpPr>
        <p:spPr>
          <a:xfrm>
            <a:off x="6741008" y="437446"/>
            <a:ext cx="3168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350000"/>
              </a:lnSpc>
            </a:pPr>
            <a:r>
              <a:rPr lang="es-ES" sz="1600" noProof="1">
                <a:solidFill>
                  <a:schemeClr val="tx1">
                    <a:lumMod val="50000"/>
                    <a:lumOff val="50000"/>
                  </a:schemeClr>
                </a:solidFill>
              </a:rPr>
              <a:t>de proyecto.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23D59C-F058-413F-BB3D-3B41400D9A5B}"/>
              </a:ext>
            </a:extLst>
          </p:cNvPr>
          <p:cNvSpPr txBox="1"/>
          <p:nvPr/>
        </p:nvSpPr>
        <p:spPr>
          <a:xfrm>
            <a:off x="6741008" y="346976"/>
            <a:ext cx="3168000" cy="520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2000" noProof="1">
                <a:solidFill>
                  <a:schemeClr val="tx1">
                    <a:lumMod val="50000"/>
                    <a:lumOff val="50000"/>
                  </a:schemeClr>
                </a:solidFill>
              </a:rPr>
              <a:t>MOTIVACIÓN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B11945-49EF-4AF9-BE18-16B5BA864129}"/>
              </a:ext>
            </a:extLst>
          </p:cNvPr>
          <p:cNvSpPr txBox="1"/>
          <p:nvPr/>
        </p:nvSpPr>
        <p:spPr>
          <a:xfrm>
            <a:off x="6100437" y="729467"/>
            <a:ext cx="540000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1400" b="1" noProof="1">
                <a:solidFill>
                  <a:schemeClr val="bg1"/>
                </a:solidFill>
              </a:rPr>
              <a:t>01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4983C00-FBBB-406E-AAF3-B8673D38A3A5}"/>
              </a:ext>
            </a:extLst>
          </p:cNvPr>
          <p:cNvCxnSpPr>
            <a:cxnSpLocks/>
          </p:cNvCxnSpPr>
          <p:nvPr/>
        </p:nvCxnSpPr>
        <p:spPr>
          <a:xfrm>
            <a:off x="6741008" y="869088"/>
            <a:ext cx="3168000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DAA2D13B-6D85-4F3E-844E-521B93C65EA0}"/>
              </a:ext>
            </a:extLst>
          </p:cNvPr>
          <p:cNvSpPr txBox="1"/>
          <p:nvPr/>
        </p:nvSpPr>
        <p:spPr>
          <a:xfrm>
            <a:off x="6741008" y="1328656"/>
            <a:ext cx="3168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350000"/>
              </a:lnSpc>
            </a:pPr>
            <a:r>
              <a:rPr lang="es-ES" sz="1600" noProof="1">
                <a:solidFill>
                  <a:schemeClr val="tx1">
                    <a:lumMod val="50000"/>
                    <a:lumOff val="50000"/>
                  </a:schemeClr>
                </a:solidFill>
              </a:rPr>
              <a:t>de la propuesta.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06B9BE0-CB74-418E-9682-04CBE01577F0}"/>
              </a:ext>
            </a:extLst>
          </p:cNvPr>
          <p:cNvSpPr txBox="1"/>
          <p:nvPr/>
        </p:nvSpPr>
        <p:spPr>
          <a:xfrm>
            <a:off x="6741008" y="1238186"/>
            <a:ext cx="3168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2000" noProof="1">
                <a:solidFill>
                  <a:schemeClr val="tx1">
                    <a:lumMod val="50000"/>
                    <a:lumOff val="50000"/>
                  </a:schemeClr>
                </a:solidFill>
              </a:rPr>
              <a:t>DEFINICIÓN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E44CB06-9A66-4C00-9AA9-7DE2D63F450F}"/>
              </a:ext>
            </a:extLst>
          </p:cNvPr>
          <p:cNvSpPr txBox="1"/>
          <p:nvPr/>
        </p:nvSpPr>
        <p:spPr>
          <a:xfrm>
            <a:off x="6100437" y="1620678"/>
            <a:ext cx="540000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1400" b="1" noProof="1">
                <a:solidFill>
                  <a:schemeClr val="bg1"/>
                </a:solidFill>
              </a:rPr>
              <a:t>02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CBCC3B5-503D-4004-AEBE-E13ECD80FC24}"/>
              </a:ext>
            </a:extLst>
          </p:cNvPr>
          <p:cNvCxnSpPr>
            <a:cxnSpLocks/>
          </p:cNvCxnSpPr>
          <p:nvPr/>
        </p:nvCxnSpPr>
        <p:spPr>
          <a:xfrm>
            <a:off x="6741008" y="1760299"/>
            <a:ext cx="3168000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0D9F1B7A-E9B8-4FD0-B324-6895AAD90B2E}"/>
              </a:ext>
            </a:extLst>
          </p:cNvPr>
          <p:cNvSpPr txBox="1"/>
          <p:nvPr/>
        </p:nvSpPr>
        <p:spPr>
          <a:xfrm>
            <a:off x="6741008" y="2219866"/>
            <a:ext cx="3168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350000"/>
              </a:lnSpc>
            </a:pPr>
            <a:r>
              <a:rPr lang="es-ES" sz="1600" noProof="1">
                <a:solidFill>
                  <a:schemeClr val="tx1">
                    <a:lumMod val="50000"/>
                    <a:lumOff val="50000"/>
                  </a:schemeClr>
                </a:solidFill>
              </a:rPr>
              <a:t>Misión, visión, valores.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023863C-DA8D-4CEC-AE1B-3EF7C38E8591}"/>
              </a:ext>
            </a:extLst>
          </p:cNvPr>
          <p:cNvSpPr txBox="1"/>
          <p:nvPr/>
        </p:nvSpPr>
        <p:spPr>
          <a:xfrm>
            <a:off x="6741008" y="2129396"/>
            <a:ext cx="3168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2000" noProof="1">
                <a:solidFill>
                  <a:schemeClr val="tx1">
                    <a:lumMod val="50000"/>
                    <a:lumOff val="50000"/>
                  </a:schemeClr>
                </a:solidFill>
              </a:rPr>
              <a:t>IDEARIO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D066AB3-5056-4C2A-AEF6-B4D409D9EF20}"/>
              </a:ext>
            </a:extLst>
          </p:cNvPr>
          <p:cNvSpPr txBox="1"/>
          <p:nvPr/>
        </p:nvSpPr>
        <p:spPr>
          <a:xfrm>
            <a:off x="6100437" y="2511888"/>
            <a:ext cx="540000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1400" b="1" noProof="1">
                <a:solidFill>
                  <a:schemeClr val="bg1"/>
                </a:solidFill>
              </a:rPr>
              <a:t>03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91735FD-332E-43A8-B0DC-DB486A2DE2A6}"/>
              </a:ext>
            </a:extLst>
          </p:cNvPr>
          <p:cNvCxnSpPr>
            <a:cxnSpLocks/>
          </p:cNvCxnSpPr>
          <p:nvPr/>
        </p:nvCxnSpPr>
        <p:spPr>
          <a:xfrm>
            <a:off x="6741008" y="2651509"/>
            <a:ext cx="3168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650F9491-B14A-4387-B37F-9E09045EED58}"/>
              </a:ext>
            </a:extLst>
          </p:cNvPr>
          <p:cNvSpPr txBox="1"/>
          <p:nvPr/>
        </p:nvSpPr>
        <p:spPr>
          <a:xfrm>
            <a:off x="6741008" y="3111076"/>
            <a:ext cx="3168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350000"/>
              </a:lnSpc>
            </a:pPr>
            <a:r>
              <a:rPr lang="es-ES" sz="1600" noProof="1">
                <a:solidFill>
                  <a:schemeClr val="tx1">
                    <a:lumMod val="50000"/>
                    <a:lumOff val="50000"/>
                  </a:schemeClr>
                </a:solidFill>
              </a:rPr>
              <a:t>de Actuación.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DB90913-05E7-4E6B-B42F-583997799A8F}"/>
              </a:ext>
            </a:extLst>
          </p:cNvPr>
          <p:cNvSpPr txBox="1"/>
          <p:nvPr/>
        </p:nvSpPr>
        <p:spPr>
          <a:xfrm>
            <a:off x="6741008" y="3020606"/>
            <a:ext cx="3168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2000" noProof="1">
                <a:solidFill>
                  <a:schemeClr val="tx1">
                    <a:lumMod val="50000"/>
                    <a:lumOff val="50000"/>
                  </a:schemeClr>
                </a:solidFill>
              </a:rPr>
              <a:t>MARCO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6A4222A-6F6D-4714-BB59-A3559B5B7CC0}"/>
              </a:ext>
            </a:extLst>
          </p:cNvPr>
          <p:cNvSpPr txBox="1"/>
          <p:nvPr/>
        </p:nvSpPr>
        <p:spPr>
          <a:xfrm>
            <a:off x="6100437" y="3403098"/>
            <a:ext cx="540000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1400" b="1" noProof="1">
                <a:solidFill>
                  <a:schemeClr val="bg1"/>
                </a:solidFill>
              </a:rPr>
              <a:t>04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F91EAA6-AB1E-4C12-8D0B-4B72E13819FC}"/>
              </a:ext>
            </a:extLst>
          </p:cNvPr>
          <p:cNvCxnSpPr>
            <a:cxnSpLocks/>
          </p:cNvCxnSpPr>
          <p:nvPr/>
        </p:nvCxnSpPr>
        <p:spPr>
          <a:xfrm>
            <a:off x="6741008" y="3542719"/>
            <a:ext cx="3168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8A1FCD72-AC8D-4762-BBD0-75516693218F}"/>
              </a:ext>
            </a:extLst>
          </p:cNvPr>
          <p:cNvSpPr txBox="1"/>
          <p:nvPr/>
        </p:nvSpPr>
        <p:spPr>
          <a:xfrm>
            <a:off x="6741008" y="4002286"/>
            <a:ext cx="3168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350000"/>
              </a:lnSpc>
            </a:pPr>
            <a:r>
              <a:rPr lang="es-ES" sz="1600" noProof="1">
                <a:solidFill>
                  <a:schemeClr val="tx1">
                    <a:lumMod val="50000"/>
                    <a:lumOff val="50000"/>
                  </a:schemeClr>
                </a:solidFill>
              </a:rPr>
              <a:t>del Servicio.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C8060E8-C69C-4675-ADBC-09E9BECD15E5}"/>
              </a:ext>
            </a:extLst>
          </p:cNvPr>
          <p:cNvSpPr txBox="1"/>
          <p:nvPr/>
        </p:nvSpPr>
        <p:spPr>
          <a:xfrm>
            <a:off x="6741008" y="3911816"/>
            <a:ext cx="3168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2000" noProof="1">
                <a:solidFill>
                  <a:schemeClr val="tx1">
                    <a:lumMod val="50000"/>
                    <a:lumOff val="50000"/>
                  </a:schemeClr>
                </a:solidFill>
              </a:rPr>
              <a:t>CONDICIONES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3E2C717-F9CF-4CEF-87AE-2FC4E98AB255}"/>
              </a:ext>
            </a:extLst>
          </p:cNvPr>
          <p:cNvSpPr txBox="1"/>
          <p:nvPr/>
        </p:nvSpPr>
        <p:spPr>
          <a:xfrm>
            <a:off x="6100437" y="4294308"/>
            <a:ext cx="540000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1400" b="1" noProof="1">
                <a:solidFill>
                  <a:schemeClr val="bg1"/>
                </a:solidFill>
              </a:rPr>
              <a:t>05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25BA2BF-DA0D-4821-9CEE-9E5078C88252}"/>
              </a:ext>
            </a:extLst>
          </p:cNvPr>
          <p:cNvCxnSpPr>
            <a:cxnSpLocks/>
          </p:cNvCxnSpPr>
          <p:nvPr/>
        </p:nvCxnSpPr>
        <p:spPr>
          <a:xfrm>
            <a:off x="6741008" y="4433929"/>
            <a:ext cx="3168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19C60388-9510-4DEA-8901-7BC975767D04}"/>
              </a:ext>
            </a:extLst>
          </p:cNvPr>
          <p:cNvSpPr txBox="1"/>
          <p:nvPr/>
        </p:nvSpPr>
        <p:spPr>
          <a:xfrm>
            <a:off x="6741008" y="4804561"/>
            <a:ext cx="3168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350000"/>
              </a:lnSpc>
            </a:pPr>
            <a:r>
              <a:rPr lang="es-ES" sz="1600" noProof="1">
                <a:solidFill>
                  <a:schemeClr val="tx1">
                    <a:lumMod val="50000"/>
                    <a:lumOff val="50000"/>
                  </a:schemeClr>
                </a:solidFill>
              </a:rPr>
              <a:t>de selección.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428E94D-17B5-4640-ACFF-0A31CB4AC1A4}"/>
              </a:ext>
            </a:extLst>
          </p:cNvPr>
          <p:cNvSpPr txBox="1"/>
          <p:nvPr/>
        </p:nvSpPr>
        <p:spPr>
          <a:xfrm>
            <a:off x="6741008" y="4714091"/>
            <a:ext cx="3168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2000" noProof="1">
                <a:solidFill>
                  <a:schemeClr val="tx1">
                    <a:lumMod val="50000"/>
                    <a:lumOff val="50000"/>
                  </a:schemeClr>
                </a:solidFill>
              </a:rPr>
              <a:t>CRITERIOS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934BD8B-37DB-4C51-A245-FDB1BB5EBF70}"/>
              </a:ext>
            </a:extLst>
          </p:cNvPr>
          <p:cNvSpPr txBox="1"/>
          <p:nvPr/>
        </p:nvSpPr>
        <p:spPr>
          <a:xfrm>
            <a:off x="6100437" y="5096583"/>
            <a:ext cx="540000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1400" b="1" noProof="1">
                <a:solidFill>
                  <a:schemeClr val="bg1"/>
                </a:solidFill>
              </a:rPr>
              <a:t>06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568709D-E7F1-49A8-992A-4B2DE22CDB13}"/>
              </a:ext>
            </a:extLst>
          </p:cNvPr>
          <p:cNvCxnSpPr>
            <a:cxnSpLocks/>
          </p:cNvCxnSpPr>
          <p:nvPr/>
        </p:nvCxnSpPr>
        <p:spPr>
          <a:xfrm>
            <a:off x="6741008" y="5236204"/>
            <a:ext cx="3168000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95121A8E-D126-4F60-89C4-1C1D66AF105D}"/>
              </a:ext>
            </a:extLst>
          </p:cNvPr>
          <p:cNvSpPr txBox="1"/>
          <p:nvPr/>
        </p:nvSpPr>
        <p:spPr>
          <a:xfrm>
            <a:off x="6741008" y="5695771"/>
            <a:ext cx="3168000" cy="6930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350000"/>
              </a:lnSpc>
            </a:pPr>
            <a:r>
              <a:rPr lang="es-ES" sz="1600" noProof="1">
                <a:solidFill>
                  <a:schemeClr val="tx1">
                    <a:lumMod val="50000"/>
                    <a:lumOff val="50000"/>
                  </a:schemeClr>
                </a:solidFill>
              </a:rPr>
              <a:t>Sociales.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A3DB7AF-2994-4205-B582-75D1DB62D28A}"/>
              </a:ext>
            </a:extLst>
          </p:cNvPr>
          <p:cNvSpPr txBox="1"/>
          <p:nvPr/>
        </p:nvSpPr>
        <p:spPr>
          <a:xfrm>
            <a:off x="6741008" y="5605301"/>
            <a:ext cx="3168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2000" noProof="1">
                <a:solidFill>
                  <a:schemeClr val="tx1">
                    <a:lumMod val="50000"/>
                    <a:lumOff val="50000"/>
                  </a:schemeClr>
                </a:solidFill>
              </a:rPr>
              <a:t>BENEFICIOS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5CC3FF9-4964-459C-9288-3FB6E8AC31F5}"/>
              </a:ext>
            </a:extLst>
          </p:cNvPr>
          <p:cNvSpPr txBox="1"/>
          <p:nvPr/>
        </p:nvSpPr>
        <p:spPr>
          <a:xfrm>
            <a:off x="6100437" y="5987793"/>
            <a:ext cx="540000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1400" b="1" noProof="1">
                <a:solidFill>
                  <a:schemeClr val="bg1"/>
                </a:solidFill>
              </a:rPr>
              <a:t>07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75E5BCD5-7B1B-4511-A018-2E0F3D292678}"/>
              </a:ext>
            </a:extLst>
          </p:cNvPr>
          <p:cNvCxnSpPr>
            <a:cxnSpLocks/>
          </p:cNvCxnSpPr>
          <p:nvPr/>
        </p:nvCxnSpPr>
        <p:spPr>
          <a:xfrm>
            <a:off x="6741008" y="6127414"/>
            <a:ext cx="3168000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Marcador de posición de imagen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60628" y="165734"/>
            <a:ext cx="1154417" cy="70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5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ción de imagen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AC3343-C792-4524-B7E7-234E872D9DB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05E74F7-3300-457A-B626-DF17756E4C0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92677F-ECC7-4818-AEAE-7AB1CD296EEF}"/>
              </a:ext>
            </a:extLst>
          </p:cNvPr>
          <p:cNvSpPr txBox="1"/>
          <p:nvPr/>
        </p:nvSpPr>
        <p:spPr>
          <a:xfrm>
            <a:off x="6731001" y="2372190"/>
            <a:ext cx="467493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BENEFICIOS DE LOS COLABORADORES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Visibilidad nacional así como Internacional en medios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Contribuir en el desarrollo de las TIC en 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Una acción diferente en RSC con impacto social real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Potenciación de imagen de su marca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parte de los beneficios citados se dejará la opción al colaborador de sugerir la contrapartida que quiere por colaborar, siempre y cuando que esté en la línea de actividades  del proyecto GITGE EDUCA.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17851C-BC74-4621-8839-A12751C55881}"/>
              </a:ext>
            </a:extLst>
          </p:cNvPr>
          <p:cNvSpPr/>
          <p:nvPr/>
        </p:nvSpPr>
        <p:spPr>
          <a:xfrm>
            <a:off x="3238500" y="4616449"/>
            <a:ext cx="1006475" cy="2241551"/>
          </a:xfrm>
          <a:prstGeom prst="rect">
            <a:avLst/>
          </a:prstGeom>
          <a:solidFill>
            <a:srgbClr val="EE4D4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EEC566-82F8-43C3-AC05-FAEDB49B6620}"/>
              </a:ext>
            </a:extLst>
          </p:cNvPr>
          <p:cNvSpPr/>
          <p:nvPr/>
        </p:nvSpPr>
        <p:spPr>
          <a:xfrm>
            <a:off x="0" y="1812925"/>
            <a:ext cx="1006475" cy="2803524"/>
          </a:xfrm>
          <a:prstGeom prst="rect">
            <a:avLst/>
          </a:prstGeom>
          <a:solidFill>
            <a:srgbClr val="EE4D4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Marcador de posición de imagen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53074" y="168817"/>
            <a:ext cx="2459456" cy="149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C12312-B20D-4739-BE7C-46AB73DF7CD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05E74F7-3300-457A-B626-DF17756E4C0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4A4630-2FF4-4CBB-8161-85DD2C0BFE0C}"/>
              </a:ext>
            </a:extLst>
          </p:cNvPr>
          <p:cNvSpPr txBox="1"/>
          <p:nvPr/>
        </p:nvSpPr>
        <p:spPr>
          <a:xfrm>
            <a:off x="1225899" y="4206227"/>
            <a:ext cx="41518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PLAN DE VISIBILIDAD</a:t>
            </a:r>
          </a:p>
        </p:txBody>
      </p:sp>
      <p:pic>
        <p:nvPicPr>
          <p:cNvPr id="8" name="Marcador de posición de imagen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7" name="Marcador de posición de imagen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479" y="6304922"/>
            <a:ext cx="759872" cy="462472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E99CEF7A-1CCF-4BA5-BC09-9ABCBF76F5FC}"/>
              </a:ext>
            </a:extLst>
          </p:cNvPr>
          <p:cNvSpPr txBox="1"/>
          <p:nvPr/>
        </p:nvSpPr>
        <p:spPr>
          <a:xfrm>
            <a:off x="5185611" y="4206227"/>
            <a:ext cx="65364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Editar  un </a:t>
            </a:r>
            <a:r>
              <a:rPr lang="es-E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videoreportaje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del estado anterior a la actuación y después de la misma en el acto de la donación.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Organizar sesiones de entrevistas en los medios y comunicar adecuadamente a todos los medios.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el aula, colocar </a:t>
            </a:r>
            <a:r>
              <a:rPr lang="es-E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stickers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posters, alfombrillas de ratón, Murales…</a:t>
            </a:r>
          </a:p>
        </p:txBody>
      </p:sp>
    </p:spTree>
    <p:extLst>
      <p:ext uri="{BB962C8B-B14F-4D97-AF65-F5344CB8AC3E}">
        <p14:creationId xmlns:p14="http://schemas.microsoft.com/office/powerpoint/2010/main" val="251757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06A40D-F643-4553-9DC7-166CF926EDB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784013" y="6345237"/>
            <a:ext cx="407987" cy="365125"/>
          </a:xfrm>
        </p:spPr>
        <p:txBody>
          <a:bodyPr/>
          <a:lstStyle/>
          <a:p>
            <a:fld id="{C05E74F7-3300-457A-B626-DF17756E4C0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65CAEA-BC07-4B4F-A7EA-4C4EAF6119ED}"/>
              </a:ext>
            </a:extLst>
          </p:cNvPr>
          <p:cNvSpPr txBox="1"/>
          <p:nvPr/>
        </p:nvSpPr>
        <p:spPr>
          <a:xfrm>
            <a:off x="5085793" y="304800"/>
            <a:ext cx="564112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PLAN DE EJECUCIÓN</a:t>
            </a:r>
          </a:p>
          <a:p>
            <a:endParaRPr lang="en-US" sz="2800" dirty="0">
              <a:solidFill>
                <a:srgbClr val="FF000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Primera fase de la ejecución del proyecto: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Visita a los colegios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Estudio de viabilidad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Fecha prevista de inicio 03/01/2020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Segunda fase de la ejecución del proyecto: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Conexión de la red wifi en los colegios en un intervalo de un mes por colegio.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Inauguración de la primera  sala de informática donada.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Fecha prevista de realización 01/03/2020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F68B456-298D-405A-809E-D76B7502BCD5}"/>
              </a:ext>
            </a:extLst>
          </p:cNvPr>
          <p:cNvGrpSpPr/>
          <p:nvPr/>
        </p:nvGrpSpPr>
        <p:grpSpPr>
          <a:xfrm>
            <a:off x="5098602" y="5367989"/>
            <a:ext cx="6130074" cy="394810"/>
            <a:chOff x="4954219" y="4285140"/>
            <a:chExt cx="6130074" cy="39481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7C0BE70-04A7-405A-9491-4FF77094FC15}"/>
                </a:ext>
              </a:extLst>
            </p:cNvPr>
            <p:cNvGrpSpPr/>
            <p:nvPr/>
          </p:nvGrpSpPr>
          <p:grpSpPr>
            <a:xfrm>
              <a:off x="5477986" y="4580890"/>
              <a:ext cx="5082540" cy="99060"/>
              <a:chOff x="5477986" y="4580890"/>
              <a:chExt cx="5082540" cy="9906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A67FB03-C519-4595-B609-7038C3F8F75C}"/>
                  </a:ext>
                </a:extLst>
              </p:cNvPr>
              <p:cNvCxnSpPr>
                <a:stCxn id="9" idx="6"/>
                <a:endCxn id="10" idx="2"/>
              </p:cNvCxnSpPr>
              <p:nvPr/>
            </p:nvCxnSpPr>
            <p:spPr>
              <a:xfrm>
                <a:off x="5577046" y="4630420"/>
                <a:ext cx="4884420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B65B1F9-BFD5-4D3F-9BAE-C82ACD51C69F}"/>
                  </a:ext>
                </a:extLst>
              </p:cNvPr>
              <p:cNvSpPr/>
              <p:nvPr/>
            </p:nvSpPr>
            <p:spPr>
              <a:xfrm>
                <a:off x="7139146" y="4580890"/>
                <a:ext cx="99060" cy="990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EE4D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4DD6E86-301D-4625-9EFA-038329C3B8A5}"/>
                  </a:ext>
                </a:extLst>
              </p:cNvPr>
              <p:cNvSpPr/>
              <p:nvPr/>
            </p:nvSpPr>
            <p:spPr>
              <a:xfrm>
                <a:off x="8800306" y="4580890"/>
                <a:ext cx="99060" cy="990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EE4D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C7DE180-6563-45A0-BF27-422ED994352B}"/>
                  </a:ext>
                </a:extLst>
              </p:cNvPr>
              <p:cNvSpPr/>
              <p:nvPr/>
            </p:nvSpPr>
            <p:spPr>
              <a:xfrm>
                <a:off x="5477986" y="4580890"/>
                <a:ext cx="99060" cy="990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EE4D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3F749B7-89A9-4E97-AF7B-D785B5F5C05C}"/>
                  </a:ext>
                </a:extLst>
              </p:cNvPr>
              <p:cNvSpPr/>
              <p:nvPr/>
            </p:nvSpPr>
            <p:spPr>
              <a:xfrm>
                <a:off x="10461466" y="4580890"/>
                <a:ext cx="99060" cy="990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EE4D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6138BEC-F4DF-441F-868D-FD4E0556CDEA}"/>
                </a:ext>
              </a:extLst>
            </p:cNvPr>
            <p:cNvSpPr txBox="1"/>
            <p:nvPr/>
          </p:nvSpPr>
          <p:spPr>
            <a:xfrm>
              <a:off x="4954219" y="4285140"/>
              <a:ext cx="114659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NECESIDAD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8CE3C83-E711-4BEC-94B0-9296B6ED3811}"/>
                </a:ext>
              </a:extLst>
            </p:cNvPr>
            <p:cNvSpPr txBox="1"/>
            <p:nvPr/>
          </p:nvSpPr>
          <p:spPr>
            <a:xfrm>
              <a:off x="6615379" y="4288395"/>
              <a:ext cx="11465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PROYECTO Y FINANCIACIÓN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49F65A5-F580-4CBA-8022-1E73AFFE2E67}"/>
                </a:ext>
              </a:extLst>
            </p:cNvPr>
            <p:cNvSpPr txBox="1"/>
            <p:nvPr/>
          </p:nvSpPr>
          <p:spPr>
            <a:xfrm>
              <a:off x="8276539" y="4285140"/>
              <a:ext cx="11465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EJECUCIÓN E INSTALACIÓN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DE6C84-355F-4467-B7C5-9B8F537A09F8}"/>
                </a:ext>
              </a:extLst>
            </p:cNvPr>
            <p:cNvSpPr txBox="1"/>
            <p:nvPr/>
          </p:nvSpPr>
          <p:spPr>
            <a:xfrm>
              <a:off x="9937699" y="4292760"/>
              <a:ext cx="11465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INAUGURACIÓN Y SEGUIMIENTO</a:t>
              </a: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74B7FE5-9E6D-496D-B9A8-E26093153064}"/>
              </a:ext>
            </a:extLst>
          </p:cNvPr>
          <p:cNvSpPr/>
          <p:nvPr/>
        </p:nvSpPr>
        <p:spPr>
          <a:xfrm>
            <a:off x="5511158" y="5939232"/>
            <a:ext cx="315302" cy="273116"/>
          </a:xfrm>
          <a:custGeom>
            <a:avLst/>
            <a:gdLst>
              <a:gd name="connsiteX0" fmla="*/ 141683 w 335032"/>
              <a:gd name="connsiteY0" fmla="*/ 234154 h 290206"/>
              <a:gd name="connsiteX1" fmla="*/ 149599 w 335032"/>
              <a:gd name="connsiteY1" fmla="*/ 239051 h 290206"/>
              <a:gd name="connsiteX2" fmla="*/ 144700 w 335032"/>
              <a:gd name="connsiteY2" fmla="*/ 246969 h 290206"/>
              <a:gd name="connsiteX3" fmla="*/ 144380 w 335032"/>
              <a:gd name="connsiteY3" fmla="*/ 247042 h 290206"/>
              <a:gd name="connsiteX4" fmla="*/ 142865 w 335032"/>
              <a:gd name="connsiteY4" fmla="*/ 247220 h 290206"/>
              <a:gd name="connsiteX5" fmla="*/ 136463 w 335032"/>
              <a:gd name="connsiteY5" fmla="*/ 242145 h 290206"/>
              <a:gd name="connsiteX6" fmla="*/ 141364 w 335032"/>
              <a:gd name="connsiteY6" fmla="*/ 234228 h 290206"/>
              <a:gd name="connsiteX7" fmla="*/ 195252 w 335032"/>
              <a:gd name="connsiteY7" fmla="*/ 192034 h 290206"/>
              <a:gd name="connsiteX8" fmla="*/ 201838 w 335032"/>
              <a:gd name="connsiteY8" fmla="*/ 198615 h 290206"/>
              <a:gd name="connsiteX9" fmla="*/ 201838 w 335032"/>
              <a:gd name="connsiteY9" fmla="*/ 226264 h 290206"/>
              <a:gd name="connsiteX10" fmla="*/ 195252 w 335032"/>
              <a:gd name="connsiteY10" fmla="*/ 232847 h 290206"/>
              <a:gd name="connsiteX11" fmla="*/ 188668 w 335032"/>
              <a:gd name="connsiteY11" fmla="*/ 226264 h 290206"/>
              <a:gd name="connsiteX12" fmla="*/ 188668 w 335032"/>
              <a:gd name="connsiteY12" fmla="*/ 198615 h 290206"/>
              <a:gd name="connsiteX13" fmla="*/ 195252 w 335032"/>
              <a:gd name="connsiteY13" fmla="*/ 192034 h 290206"/>
              <a:gd name="connsiteX14" fmla="*/ 168922 w 335032"/>
              <a:gd name="connsiteY14" fmla="*/ 192034 h 290206"/>
              <a:gd name="connsiteX15" fmla="*/ 175507 w 335032"/>
              <a:gd name="connsiteY15" fmla="*/ 198615 h 290206"/>
              <a:gd name="connsiteX16" fmla="*/ 175507 w 335032"/>
              <a:gd name="connsiteY16" fmla="*/ 244255 h 290206"/>
              <a:gd name="connsiteX17" fmla="*/ 168922 w 335032"/>
              <a:gd name="connsiteY17" fmla="*/ 250838 h 290206"/>
              <a:gd name="connsiteX18" fmla="*/ 162338 w 335032"/>
              <a:gd name="connsiteY18" fmla="*/ 244255 h 290206"/>
              <a:gd name="connsiteX19" fmla="*/ 162338 w 335032"/>
              <a:gd name="connsiteY19" fmla="*/ 198615 h 290206"/>
              <a:gd name="connsiteX20" fmla="*/ 168922 w 335032"/>
              <a:gd name="connsiteY20" fmla="*/ 192034 h 290206"/>
              <a:gd name="connsiteX21" fmla="*/ 143029 w 335032"/>
              <a:gd name="connsiteY21" fmla="*/ 192034 h 290206"/>
              <a:gd name="connsiteX22" fmla="*/ 149613 w 335032"/>
              <a:gd name="connsiteY22" fmla="*/ 198615 h 290206"/>
              <a:gd name="connsiteX23" fmla="*/ 149613 w 335032"/>
              <a:gd name="connsiteY23" fmla="*/ 214414 h 290206"/>
              <a:gd name="connsiteX24" fmla="*/ 143029 w 335032"/>
              <a:gd name="connsiteY24" fmla="*/ 220998 h 290206"/>
              <a:gd name="connsiteX25" fmla="*/ 136448 w 335032"/>
              <a:gd name="connsiteY25" fmla="*/ 214414 h 290206"/>
              <a:gd name="connsiteX26" fmla="*/ 136448 w 335032"/>
              <a:gd name="connsiteY26" fmla="*/ 198615 h 290206"/>
              <a:gd name="connsiteX27" fmla="*/ 143029 w 335032"/>
              <a:gd name="connsiteY27" fmla="*/ 192034 h 290206"/>
              <a:gd name="connsiteX28" fmla="*/ 169140 w 335032"/>
              <a:gd name="connsiteY28" fmla="*/ 95186 h 290206"/>
              <a:gd name="connsiteX29" fmla="*/ 159156 w 335032"/>
              <a:gd name="connsiteY29" fmla="*/ 116351 h 290206"/>
              <a:gd name="connsiteX30" fmla="*/ 154034 w 335032"/>
              <a:gd name="connsiteY30" fmla="*/ 120070 h 290206"/>
              <a:gd name="connsiteX31" fmla="*/ 130822 w 335032"/>
              <a:gd name="connsiteY31" fmla="*/ 123025 h 290206"/>
              <a:gd name="connsiteX32" fmla="*/ 147866 w 335032"/>
              <a:gd name="connsiteY32" fmla="*/ 139061 h 290206"/>
              <a:gd name="connsiteX33" fmla="*/ 149821 w 335032"/>
              <a:gd name="connsiteY33" fmla="*/ 145081 h 290206"/>
              <a:gd name="connsiteX34" fmla="*/ 145457 w 335032"/>
              <a:gd name="connsiteY34" fmla="*/ 168071 h 290206"/>
              <a:gd name="connsiteX35" fmla="*/ 165976 w 335032"/>
              <a:gd name="connsiteY35" fmla="*/ 156819 h 290206"/>
              <a:gd name="connsiteX36" fmla="*/ 169140 w 335032"/>
              <a:gd name="connsiteY36" fmla="*/ 156008 h 290206"/>
              <a:gd name="connsiteX37" fmla="*/ 172308 w 335032"/>
              <a:gd name="connsiteY37" fmla="*/ 156819 h 290206"/>
              <a:gd name="connsiteX38" fmla="*/ 192824 w 335032"/>
              <a:gd name="connsiteY38" fmla="*/ 168071 h 290206"/>
              <a:gd name="connsiteX39" fmla="*/ 188460 w 335032"/>
              <a:gd name="connsiteY39" fmla="*/ 145081 h 290206"/>
              <a:gd name="connsiteX40" fmla="*/ 190419 w 335032"/>
              <a:gd name="connsiteY40" fmla="*/ 139061 h 290206"/>
              <a:gd name="connsiteX41" fmla="*/ 207459 w 335032"/>
              <a:gd name="connsiteY41" fmla="*/ 123025 h 290206"/>
              <a:gd name="connsiteX42" fmla="*/ 184246 w 335032"/>
              <a:gd name="connsiteY42" fmla="*/ 120070 h 290206"/>
              <a:gd name="connsiteX43" fmla="*/ 179124 w 335032"/>
              <a:gd name="connsiteY43" fmla="*/ 116351 h 290206"/>
              <a:gd name="connsiteX44" fmla="*/ 169140 w 335032"/>
              <a:gd name="connsiteY44" fmla="*/ 73174 h 290206"/>
              <a:gd name="connsiteX45" fmla="*/ 175094 w 335032"/>
              <a:gd name="connsiteY45" fmla="*/ 76946 h 290206"/>
              <a:gd name="connsiteX46" fmla="*/ 189491 w 335032"/>
              <a:gd name="connsiteY46" fmla="*/ 107464 h 290206"/>
              <a:gd name="connsiteX47" fmla="*/ 222965 w 335032"/>
              <a:gd name="connsiteY47" fmla="*/ 111728 h 290206"/>
              <a:gd name="connsiteX48" fmla="*/ 228394 w 335032"/>
              <a:gd name="connsiteY48" fmla="*/ 116222 h 290206"/>
              <a:gd name="connsiteX49" fmla="*/ 226643 w 335032"/>
              <a:gd name="connsiteY49" fmla="*/ 123053 h 290206"/>
              <a:gd name="connsiteX50" fmla="*/ 202066 w 335032"/>
              <a:gd name="connsiteY50" fmla="*/ 146175 h 290206"/>
              <a:gd name="connsiteX51" fmla="*/ 208359 w 335032"/>
              <a:gd name="connsiteY51" fmla="*/ 179328 h 290206"/>
              <a:gd name="connsiteX52" fmla="*/ 205763 w 335032"/>
              <a:gd name="connsiteY52" fmla="*/ 185878 h 290206"/>
              <a:gd name="connsiteX53" fmla="*/ 201892 w 335032"/>
              <a:gd name="connsiteY53" fmla="*/ 187136 h 290206"/>
              <a:gd name="connsiteX54" fmla="*/ 198725 w 335032"/>
              <a:gd name="connsiteY54" fmla="*/ 186327 h 290206"/>
              <a:gd name="connsiteX55" fmla="*/ 169140 w 335032"/>
              <a:gd name="connsiteY55" fmla="*/ 170098 h 290206"/>
              <a:gd name="connsiteX56" fmla="*/ 139556 w 335032"/>
              <a:gd name="connsiteY56" fmla="*/ 186327 h 290206"/>
              <a:gd name="connsiteX57" fmla="*/ 132518 w 335032"/>
              <a:gd name="connsiteY57" fmla="*/ 185878 h 290206"/>
              <a:gd name="connsiteX58" fmla="*/ 129922 w 335032"/>
              <a:gd name="connsiteY58" fmla="*/ 179328 h 290206"/>
              <a:gd name="connsiteX59" fmla="*/ 136212 w 335032"/>
              <a:gd name="connsiteY59" fmla="*/ 146175 h 290206"/>
              <a:gd name="connsiteX60" fmla="*/ 111636 w 335032"/>
              <a:gd name="connsiteY60" fmla="*/ 123053 h 290206"/>
              <a:gd name="connsiteX61" fmla="*/ 109886 w 335032"/>
              <a:gd name="connsiteY61" fmla="*/ 116222 h 290206"/>
              <a:gd name="connsiteX62" fmla="*/ 115316 w 335032"/>
              <a:gd name="connsiteY62" fmla="*/ 111728 h 290206"/>
              <a:gd name="connsiteX63" fmla="*/ 148791 w 335032"/>
              <a:gd name="connsiteY63" fmla="*/ 107464 h 290206"/>
              <a:gd name="connsiteX64" fmla="*/ 163188 w 335032"/>
              <a:gd name="connsiteY64" fmla="*/ 76946 h 290206"/>
              <a:gd name="connsiteX65" fmla="*/ 169140 w 335032"/>
              <a:gd name="connsiteY65" fmla="*/ 73174 h 290206"/>
              <a:gd name="connsiteX66" fmla="*/ 277781 w 335032"/>
              <a:gd name="connsiteY66" fmla="*/ 33791 h 290206"/>
              <a:gd name="connsiteX67" fmla="*/ 285698 w 335032"/>
              <a:gd name="connsiteY67" fmla="*/ 38691 h 290206"/>
              <a:gd name="connsiteX68" fmla="*/ 280797 w 335032"/>
              <a:gd name="connsiteY68" fmla="*/ 46606 h 290206"/>
              <a:gd name="connsiteX69" fmla="*/ 280477 w 335032"/>
              <a:gd name="connsiteY69" fmla="*/ 46682 h 290206"/>
              <a:gd name="connsiteX70" fmla="*/ 278965 w 335032"/>
              <a:gd name="connsiteY70" fmla="*/ 46858 h 290206"/>
              <a:gd name="connsiteX71" fmla="*/ 272560 w 335032"/>
              <a:gd name="connsiteY71" fmla="*/ 41781 h 290206"/>
              <a:gd name="connsiteX72" fmla="*/ 277461 w 335032"/>
              <a:gd name="connsiteY72" fmla="*/ 33865 h 290206"/>
              <a:gd name="connsiteX73" fmla="*/ 213127 w 335032"/>
              <a:gd name="connsiteY73" fmla="*/ 22134 h 290206"/>
              <a:gd name="connsiteX74" fmla="*/ 164865 w 335032"/>
              <a:gd name="connsiteY74" fmla="*/ 39208 h 290206"/>
              <a:gd name="connsiteX75" fmla="*/ 122918 w 335032"/>
              <a:gd name="connsiteY75" fmla="*/ 24448 h 290206"/>
              <a:gd name="connsiteX76" fmla="*/ 133757 w 335032"/>
              <a:gd name="connsiteY76" fmla="*/ 36977 h 290206"/>
              <a:gd name="connsiteX77" fmla="*/ 133773 w 335032"/>
              <a:gd name="connsiteY77" fmla="*/ 36987 h 290206"/>
              <a:gd name="connsiteX78" fmla="*/ 140477 w 335032"/>
              <a:gd name="connsiteY78" fmla="*/ 40951 h 290206"/>
              <a:gd name="connsiteX79" fmla="*/ 140680 w 335032"/>
              <a:gd name="connsiteY79" fmla="*/ 41052 h 290206"/>
              <a:gd name="connsiteX80" fmla="*/ 142038 w 335032"/>
              <a:gd name="connsiteY80" fmla="*/ 41685 h 290206"/>
              <a:gd name="connsiteX81" fmla="*/ 142268 w 335032"/>
              <a:gd name="connsiteY81" fmla="*/ 41785 h 290206"/>
              <a:gd name="connsiteX82" fmla="*/ 145321 w 335032"/>
              <a:gd name="connsiteY82" fmla="*/ 43045 h 290206"/>
              <a:gd name="connsiteX83" fmla="*/ 164693 w 335032"/>
              <a:gd name="connsiteY83" fmla="*/ 47069 h 290206"/>
              <a:gd name="connsiteX84" fmla="*/ 189691 w 335032"/>
              <a:gd name="connsiteY84" fmla="*/ 43045 h 290206"/>
              <a:gd name="connsiteX85" fmla="*/ 213127 w 335032"/>
              <a:gd name="connsiteY85" fmla="*/ 22134 h 290206"/>
              <a:gd name="connsiteX86" fmla="*/ 112772 w 335032"/>
              <a:gd name="connsiteY86" fmla="*/ 0 h 290206"/>
              <a:gd name="connsiteX87" fmla="*/ 112776 w 335032"/>
              <a:gd name="connsiteY87" fmla="*/ 0 h 290206"/>
              <a:gd name="connsiteX88" fmla="*/ 112797 w 335032"/>
              <a:gd name="connsiteY88" fmla="*/ 0 h 290206"/>
              <a:gd name="connsiteX89" fmla="*/ 112887 w 335032"/>
              <a:gd name="connsiteY89" fmla="*/ 7 h 290206"/>
              <a:gd name="connsiteX90" fmla="*/ 113288 w 335032"/>
              <a:gd name="connsiteY90" fmla="*/ 27 h 290206"/>
              <a:gd name="connsiteX91" fmla="*/ 113518 w 335032"/>
              <a:gd name="connsiteY91" fmla="*/ 43 h 290206"/>
              <a:gd name="connsiteX92" fmla="*/ 113598 w 335032"/>
              <a:gd name="connsiteY92" fmla="*/ 58 h 290206"/>
              <a:gd name="connsiteX93" fmla="*/ 113805 w 335032"/>
              <a:gd name="connsiteY93" fmla="*/ 88 h 290206"/>
              <a:gd name="connsiteX94" fmla="*/ 113909 w 335032"/>
              <a:gd name="connsiteY94" fmla="*/ 105 h 290206"/>
              <a:gd name="connsiteX95" fmla="*/ 114389 w 335032"/>
              <a:gd name="connsiteY95" fmla="*/ 207 h 290206"/>
              <a:gd name="connsiteX96" fmla="*/ 114595 w 335032"/>
              <a:gd name="connsiteY96" fmla="*/ 261 h 290206"/>
              <a:gd name="connsiteX97" fmla="*/ 114946 w 335032"/>
              <a:gd name="connsiteY97" fmla="*/ 373 h 290206"/>
              <a:gd name="connsiteX98" fmla="*/ 114997 w 335032"/>
              <a:gd name="connsiteY98" fmla="*/ 394 h 290206"/>
              <a:gd name="connsiteX99" fmla="*/ 115343 w 335032"/>
              <a:gd name="connsiteY99" fmla="*/ 519 h 290206"/>
              <a:gd name="connsiteX100" fmla="*/ 115358 w 335032"/>
              <a:gd name="connsiteY100" fmla="*/ 527 h 290206"/>
              <a:gd name="connsiteX101" fmla="*/ 116036 w 335032"/>
              <a:gd name="connsiteY101" fmla="*/ 869 h 290206"/>
              <a:gd name="connsiteX102" fmla="*/ 116134 w 335032"/>
              <a:gd name="connsiteY102" fmla="*/ 920 h 290206"/>
              <a:gd name="connsiteX103" fmla="*/ 116263 w 335032"/>
              <a:gd name="connsiteY103" fmla="*/ 1008 h 290206"/>
              <a:gd name="connsiteX104" fmla="*/ 116708 w 335032"/>
              <a:gd name="connsiteY104" fmla="*/ 1314 h 290206"/>
              <a:gd name="connsiteX105" fmla="*/ 116925 w 335032"/>
              <a:gd name="connsiteY105" fmla="*/ 1476 h 290206"/>
              <a:gd name="connsiteX106" fmla="*/ 117452 w 335032"/>
              <a:gd name="connsiteY106" fmla="*/ 1953 h 290206"/>
              <a:gd name="connsiteX107" fmla="*/ 117658 w 335032"/>
              <a:gd name="connsiteY107" fmla="*/ 2180 h 290206"/>
              <a:gd name="connsiteX108" fmla="*/ 117921 w 335032"/>
              <a:gd name="connsiteY108" fmla="*/ 2486 h 290206"/>
              <a:gd name="connsiteX109" fmla="*/ 164867 w 335032"/>
              <a:gd name="connsiteY109" fmla="*/ 26046 h 290206"/>
              <a:gd name="connsiteX110" fmla="*/ 217678 w 335032"/>
              <a:gd name="connsiteY110" fmla="*/ 1838 h 290206"/>
              <a:gd name="connsiteX111" fmla="*/ 218096 w 335032"/>
              <a:gd name="connsiteY111" fmla="*/ 1490 h 290206"/>
              <a:gd name="connsiteX112" fmla="*/ 218215 w 335032"/>
              <a:gd name="connsiteY112" fmla="*/ 1394 h 290206"/>
              <a:gd name="connsiteX113" fmla="*/ 218793 w 335032"/>
              <a:gd name="connsiteY113" fmla="*/ 994 h 290206"/>
              <a:gd name="connsiteX114" fmla="*/ 218901 w 335032"/>
              <a:gd name="connsiteY114" fmla="*/ 920 h 290206"/>
              <a:gd name="connsiteX115" fmla="*/ 218987 w 335032"/>
              <a:gd name="connsiteY115" fmla="*/ 877 h 290206"/>
              <a:gd name="connsiteX116" fmla="*/ 219553 w 335032"/>
              <a:gd name="connsiteY116" fmla="*/ 590 h 290206"/>
              <a:gd name="connsiteX117" fmla="*/ 219831 w 335032"/>
              <a:gd name="connsiteY117" fmla="*/ 474 h 290206"/>
              <a:gd name="connsiteX118" fmla="*/ 220358 w 335032"/>
              <a:gd name="connsiteY118" fmla="*/ 289 h 290206"/>
              <a:gd name="connsiteX119" fmla="*/ 220729 w 335032"/>
              <a:gd name="connsiteY119" fmla="*/ 193 h 290206"/>
              <a:gd name="connsiteX120" fmla="*/ 221204 w 335032"/>
              <a:gd name="connsiteY120" fmla="*/ 99 h 290206"/>
              <a:gd name="connsiteX121" fmla="*/ 221665 w 335032"/>
              <a:gd name="connsiteY121" fmla="*/ 41 h 290206"/>
              <a:gd name="connsiteX122" fmla="*/ 222077 w 335032"/>
              <a:gd name="connsiteY122" fmla="*/ 13 h 290206"/>
              <a:gd name="connsiteX123" fmla="*/ 222646 w 335032"/>
              <a:gd name="connsiteY123" fmla="*/ 29 h 290206"/>
              <a:gd name="connsiteX124" fmla="*/ 222958 w 335032"/>
              <a:gd name="connsiteY124" fmla="*/ 47 h 290206"/>
              <a:gd name="connsiteX125" fmla="*/ 223728 w 335032"/>
              <a:gd name="connsiteY125" fmla="*/ 179 h 290206"/>
              <a:gd name="connsiteX126" fmla="*/ 223841 w 335032"/>
              <a:gd name="connsiteY126" fmla="*/ 203 h 290206"/>
              <a:gd name="connsiteX127" fmla="*/ 225556 w 335032"/>
              <a:gd name="connsiteY127" fmla="*/ 890 h 290206"/>
              <a:gd name="connsiteX128" fmla="*/ 260817 w 335032"/>
              <a:gd name="connsiteY128" fmla="*/ 21339 h 290206"/>
              <a:gd name="connsiteX129" fmla="*/ 263210 w 335032"/>
              <a:gd name="connsiteY129" fmla="*/ 30334 h 290206"/>
              <a:gd name="connsiteX130" fmla="*/ 254211 w 335032"/>
              <a:gd name="connsiteY130" fmla="*/ 32727 h 290206"/>
              <a:gd name="connsiteX131" fmla="*/ 228055 w 335032"/>
              <a:gd name="connsiteY131" fmla="*/ 17559 h 290206"/>
              <a:gd name="connsiteX132" fmla="*/ 217997 w 335032"/>
              <a:gd name="connsiteY132" fmla="*/ 39392 h 290206"/>
              <a:gd name="connsiteX133" fmla="*/ 194395 w 335032"/>
              <a:gd name="connsiteY133" fmla="*/ 55349 h 290206"/>
              <a:gd name="connsiteX134" fmla="*/ 167500 w 335032"/>
              <a:gd name="connsiteY134" fmla="*/ 60299 h 290206"/>
              <a:gd name="connsiteX135" fmla="*/ 167498 w 335032"/>
              <a:gd name="connsiteY135" fmla="*/ 60299 h 290206"/>
              <a:gd name="connsiteX136" fmla="*/ 140621 w 335032"/>
              <a:gd name="connsiteY136" fmla="*/ 55349 h 290206"/>
              <a:gd name="connsiteX137" fmla="*/ 117020 w 335032"/>
              <a:gd name="connsiteY137" fmla="*/ 39392 h 290206"/>
              <a:gd name="connsiteX138" fmla="*/ 106969 w 335032"/>
              <a:gd name="connsiteY138" fmla="*/ 17561 h 290206"/>
              <a:gd name="connsiteX139" fmla="*/ 15716 w 335032"/>
              <a:gd name="connsiteY139" fmla="*/ 70462 h 290206"/>
              <a:gd name="connsiteX140" fmla="*/ 46310 w 335032"/>
              <a:gd name="connsiteY140" fmla="*/ 120450 h 290206"/>
              <a:gd name="connsiteX141" fmla="*/ 73237 w 335032"/>
              <a:gd name="connsiteY141" fmla="*/ 116035 h 290206"/>
              <a:gd name="connsiteX142" fmla="*/ 78548 w 335032"/>
              <a:gd name="connsiteY142" fmla="*/ 117500 h 290206"/>
              <a:gd name="connsiteX143" fmla="*/ 80883 w 335032"/>
              <a:gd name="connsiteY143" fmla="*/ 122489 h 290206"/>
              <a:gd name="connsiteX144" fmla="*/ 81869 w 335032"/>
              <a:gd name="connsiteY144" fmla="*/ 277042 h 290206"/>
              <a:gd name="connsiteX145" fmla="*/ 253164 w 335032"/>
              <a:gd name="connsiteY145" fmla="*/ 277042 h 290206"/>
              <a:gd name="connsiteX146" fmla="*/ 254148 w 335032"/>
              <a:gd name="connsiteY146" fmla="*/ 122489 h 290206"/>
              <a:gd name="connsiteX147" fmla="*/ 256486 w 335032"/>
              <a:gd name="connsiteY147" fmla="*/ 117500 h 290206"/>
              <a:gd name="connsiteX148" fmla="*/ 261796 w 335032"/>
              <a:gd name="connsiteY148" fmla="*/ 116035 h 290206"/>
              <a:gd name="connsiteX149" fmla="*/ 288721 w 335032"/>
              <a:gd name="connsiteY149" fmla="*/ 120450 h 290206"/>
              <a:gd name="connsiteX150" fmla="*/ 319315 w 335032"/>
              <a:gd name="connsiteY150" fmla="*/ 70462 h 290206"/>
              <a:gd name="connsiteX151" fmla="*/ 298609 w 335032"/>
              <a:gd name="connsiteY151" fmla="*/ 58459 h 290206"/>
              <a:gd name="connsiteX152" fmla="*/ 296216 w 335032"/>
              <a:gd name="connsiteY152" fmla="*/ 49460 h 290206"/>
              <a:gd name="connsiteX153" fmla="*/ 305210 w 335032"/>
              <a:gd name="connsiteY153" fmla="*/ 47069 h 290206"/>
              <a:gd name="connsiteX154" fmla="*/ 331751 w 335032"/>
              <a:gd name="connsiteY154" fmla="*/ 62454 h 290206"/>
              <a:gd name="connsiteX155" fmla="*/ 334831 w 335032"/>
              <a:gd name="connsiteY155" fmla="*/ 66534 h 290206"/>
              <a:gd name="connsiteX156" fmla="*/ 334064 w 335032"/>
              <a:gd name="connsiteY156" fmla="*/ 71584 h 290206"/>
              <a:gd name="connsiteX157" fmla="*/ 297637 w 335032"/>
              <a:gd name="connsiteY157" fmla="*/ 131098 h 290206"/>
              <a:gd name="connsiteX158" fmla="*/ 290958 w 335032"/>
              <a:gd name="connsiteY158" fmla="*/ 134155 h 290206"/>
              <a:gd name="connsiteX159" fmla="*/ 267263 w 335032"/>
              <a:gd name="connsiteY159" fmla="*/ 130272 h 290206"/>
              <a:gd name="connsiteX160" fmla="*/ 266288 w 335032"/>
              <a:gd name="connsiteY160" fmla="*/ 283664 h 290206"/>
              <a:gd name="connsiteX161" fmla="*/ 259705 w 335032"/>
              <a:gd name="connsiteY161" fmla="*/ 290206 h 290206"/>
              <a:gd name="connsiteX162" fmla="*/ 75326 w 335032"/>
              <a:gd name="connsiteY162" fmla="*/ 290206 h 290206"/>
              <a:gd name="connsiteX163" fmla="*/ 68745 w 335032"/>
              <a:gd name="connsiteY163" fmla="*/ 283664 h 290206"/>
              <a:gd name="connsiteX164" fmla="*/ 67768 w 335032"/>
              <a:gd name="connsiteY164" fmla="*/ 130272 h 290206"/>
              <a:gd name="connsiteX165" fmla="*/ 44071 w 335032"/>
              <a:gd name="connsiteY165" fmla="*/ 134155 h 290206"/>
              <a:gd name="connsiteX166" fmla="*/ 37392 w 335032"/>
              <a:gd name="connsiteY166" fmla="*/ 131098 h 290206"/>
              <a:gd name="connsiteX167" fmla="*/ 967 w 335032"/>
              <a:gd name="connsiteY167" fmla="*/ 71584 h 290206"/>
              <a:gd name="connsiteX168" fmla="*/ 200 w 335032"/>
              <a:gd name="connsiteY168" fmla="*/ 66534 h 290206"/>
              <a:gd name="connsiteX169" fmla="*/ 3280 w 335032"/>
              <a:gd name="connsiteY169" fmla="*/ 62454 h 290206"/>
              <a:gd name="connsiteX170" fmla="*/ 109201 w 335032"/>
              <a:gd name="connsiteY170" fmla="*/ 1051 h 290206"/>
              <a:gd name="connsiteX171" fmla="*/ 110170 w 335032"/>
              <a:gd name="connsiteY171" fmla="*/ 537 h 290206"/>
              <a:gd name="connsiteX172" fmla="*/ 110322 w 335032"/>
              <a:gd name="connsiteY172" fmla="*/ 476 h 290206"/>
              <a:gd name="connsiteX173" fmla="*/ 110580 w 335032"/>
              <a:gd name="connsiteY173" fmla="*/ 373 h 290206"/>
              <a:gd name="connsiteX174" fmla="*/ 110713 w 335032"/>
              <a:gd name="connsiteY174" fmla="*/ 332 h 290206"/>
              <a:gd name="connsiteX175" fmla="*/ 110924 w 335032"/>
              <a:gd name="connsiteY175" fmla="*/ 269 h 290206"/>
              <a:gd name="connsiteX176" fmla="*/ 111311 w 335032"/>
              <a:gd name="connsiteY176" fmla="*/ 168 h 290206"/>
              <a:gd name="connsiteX177" fmla="*/ 111497 w 335032"/>
              <a:gd name="connsiteY177" fmla="*/ 125 h 290206"/>
              <a:gd name="connsiteX178" fmla="*/ 111920 w 335032"/>
              <a:gd name="connsiteY178" fmla="*/ 60 h 290206"/>
              <a:gd name="connsiteX179" fmla="*/ 111967 w 335032"/>
              <a:gd name="connsiteY179" fmla="*/ 52 h 290206"/>
              <a:gd name="connsiteX180" fmla="*/ 112076 w 335032"/>
              <a:gd name="connsiteY180" fmla="*/ 39 h 290206"/>
              <a:gd name="connsiteX181" fmla="*/ 112178 w 335032"/>
              <a:gd name="connsiteY181" fmla="*/ 31 h 290206"/>
              <a:gd name="connsiteX182" fmla="*/ 112684 w 335032"/>
              <a:gd name="connsiteY182" fmla="*/ 7 h 290206"/>
              <a:gd name="connsiteX183" fmla="*/ 112772 w 335032"/>
              <a:gd name="connsiteY183" fmla="*/ 0 h 290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335032" h="290206">
                <a:moveTo>
                  <a:pt x="141683" y="234154"/>
                </a:moveTo>
                <a:cubicBezTo>
                  <a:pt x="145216" y="233322"/>
                  <a:pt x="148765" y="235514"/>
                  <a:pt x="149599" y="239051"/>
                </a:cubicBezTo>
                <a:cubicBezTo>
                  <a:pt x="150431" y="242592"/>
                  <a:pt x="148238" y="246135"/>
                  <a:pt x="144700" y="246969"/>
                </a:cubicBezTo>
                <a:lnTo>
                  <a:pt x="144380" y="247042"/>
                </a:lnTo>
                <a:cubicBezTo>
                  <a:pt x="143873" y="247163"/>
                  <a:pt x="143365" y="247220"/>
                  <a:pt x="142865" y="247220"/>
                </a:cubicBezTo>
                <a:cubicBezTo>
                  <a:pt x="139880" y="247220"/>
                  <a:pt x="137175" y="245176"/>
                  <a:pt x="136463" y="242145"/>
                </a:cubicBezTo>
                <a:cubicBezTo>
                  <a:pt x="135631" y="238606"/>
                  <a:pt x="137823" y="235061"/>
                  <a:pt x="141364" y="234228"/>
                </a:cubicBezTo>
                <a:close/>
                <a:moveTo>
                  <a:pt x="195252" y="192034"/>
                </a:moveTo>
                <a:cubicBezTo>
                  <a:pt x="198887" y="192034"/>
                  <a:pt x="201838" y="194981"/>
                  <a:pt x="201838" y="198615"/>
                </a:cubicBezTo>
                <a:lnTo>
                  <a:pt x="201838" y="226264"/>
                </a:lnTo>
                <a:cubicBezTo>
                  <a:pt x="201838" y="229899"/>
                  <a:pt x="198887" y="232847"/>
                  <a:pt x="195252" y="232847"/>
                </a:cubicBezTo>
                <a:cubicBezTo>
                  <a:pt x="191617" y="232847"/>
                  <a:pt x="188668" y="229899"/>
                  <a:pt x="188668" y="226264"/>
                </a:cubicBezTo>
                <a:lnTo>
                  <a:pt x="188668" y="198615"/>
                </a:lnTo>
                <a:cubicBezTo>
                  <a:pt x="188668" y="194981"/>
                  <a:pt x="191617" y="192034"/>
                  <a:pt x="195252" y="192034"/>
                </a:cubicBezTo>
                <a:close/>
                <a:moveTo>
                  <a:pt x="168922" y="192034"/>
                </a:moveTo>
                <a:cubicBezTo>
                  <a:pt x="172557" y="192034"/>
                  <a:pt x="175507" y="194981"/>
                  <a:pt x="175507" y="198615"/>
                </a:cubicBezTo>
                <a:lnTo>
                  <a:pt x="175507" y="244255"/>
                </a:lnTo>
                <a:cubicBezTo>
                  <a:pt x="175507" y="247890"/>
                  <a:pt x="172557" y="250838"/>
                  <a:pt x="168922" y="250838"/>
                </a:cubicBezTo>
                <a:cubicBezTo>
                  <a:pt x="165287" y="250838"/>
                  <a:pt x="162338" y="247890"/>
                  <a:pt x="162338" y="244255"/>
                </a:cubicBezTo>
                <a:lnTo>
                  <a:pt x="162338" y="198615"/>
                </a:lnTo>
                <a:cubicBezTo>
                  <a:pt x="162338" y="194981"/>
                  <a:pt x="165287" y="192034"/>
                  <a:pt x="168922" y="192034"/>
                </a:cubicBezTo>
                <a:close/>
                <a:moveTo>
                  <a:pt x="143029" y="192034"/>
                </a:moveTo>
                <a:cubicBezTo>
                  <a:pt x="146665" y="192034"/>
                  <a:pt x="149613" y="194981"/>
                  <a:pt x="149613" y="198615"/>
                </a:cubicBezTo>
                <a:lnTo>
                  <a:pt x="149613" y="214414"/>
                </a:lnTo>
                <a:cubicBezTo>
                  <a:pt x="149613" y="218049"/>
                  <a:pt x="146665" y="220998"/>
                  <a:pt x="143029" y="220998"/>
                </a:cubicBezTo>
                <a:cubicBezTo>
                  <a:pt x="139395" y="220998"/>
                  <a:pt x="136448" y="218049"/>
                  <a:pt x="136448" y="214414"/>
                </a:cubicBezTo>
                <a:lnTo>
                  <a:pt x="136448" y="198615"/>
                </a:lnTo>
                <a:cubicBezTo>
                  <a:pt x="136448" y="194981"/>
                  <a:pt x="139395" y="192034"/>
                  <a:pt x="143029" y="192034"/>
                </a:cubicBezTo>
                <a:close/>
                <a:moveTo>
                  <a:pt x="169140" y="95186"/>
                </a:moveTo>
                <a:lnTo>
                  <a:pt x="159156" y="116351"/>
                </a:lnTo>
                <a:cubicBezTo>
                  <a:pt x="158197" y="118382"/>
                  <a:pt x="156265" y="119785"/>
                  <a:pt x="154034" y="120070"/>
                </a:cubicBezTo>
                <a:lnTo>
                  <a:pt x="130822" y="123025"/>
                </a:lnTo>
                <a:lnTo>
                  <a:pt x="147866" y="139061"/>
                </a:lnTo>
                <a:cubicBezTo>
                  <a:pt x="149503" y="140600"/>
                  <a:pt x="150241" y="142872"/>
                  <a:pt x="149821" y="145081"/>
                </a:cubicBezTo>
                <a:lnTo>
                  <a:pt x="145457" y="168071"/>
                </a:lnTo>
                <a:lnTo>
                  <a:pt x="165976" y="156819"/>
                </a:lnTo>
                <a:cubicBezTo>
                  <a:pt x="166960" y="156276"/>
                  <a:pt x="168052" y="156008"/>
                  <a:pt x="169140" y="156008"/>
                </a:cubicBezTo>
                <a:cubicBezTo>
                  <a:pt x="170232" y="156008"/>
                  <a:pt x="171320" y="156276"/>
                  <a:pt x="172308" y="156819"/>
                </a:cubicBezTo>
                <a:lnTo>
                  <a:pt x="192824" y="168071"/>
                </a:lnTo>
                <a:lnTo>
                  <a:pt x="188460" y="145081"/>
                </a:lnTo>
                <a:cubicBezTo>
                  <a:pt x="188042" y="142872"/>
                  <a:pt x="188779" y="140600"/>
                  <a:pt x="190419" y="139061"/>
                </a:cubicBezTo>
                <a:lnTo>
                  <a:pt x="207459" y="123025"/>
                </a:lnTo>
                <a:lnTo>
                  <a:pt x="184246" y="120070"/>
                </a:lnTo>
                <a:cubicBezTo>
                  <a:pt x="182015" y="119785"/>
                  <a:pt x="180083" y="118382"/>
                  <a:pt x="179124" y="116351"/>
                </a:cubicBezTo>
                <a:close/>
                <a:moveTo>
                  <a:pt x="169140" y="73174"/>
                </a:moveTo>
                <a:cubicBezTo>
                  <a:pt x="171689" y="73174"/>
                  <a:pt x="174006" y="74644"/>
                  <a:pt x="175094" y="76946"/>
                </a:cubicBezTo>
                <a:lnTo>
                  <a:pt x="189491" y="107464"/>
                </a:lnTo>
                <a:lnTo>
                  <a:pt x="222965" y="111728"/>
                </a:lnTo>
                <a:cubicBezTo>
                  <a:pt x="225493" y="112048"/>
                  <a:pt x="227608" y="113797"/>
                  <a:pt x="228394" y="116222"/>
                </a:cubicBezTo>
                <a:cubicBezTo>
                  <a:pt x="229181" y="118646"/>
                  <a:pt x="228501" y="121307"/>
                  <a:pt x="226643" y="123053"/>
                </a:cubicBezTo>
                <a:lnTo>
                  <a:pt x="202066" y="146175"/>
                </a:lnTo>
                <a:lnTo>
                  <a:pt x="208359" y="179328"/>
                </a:lnTo>
                <a:cubicBezTo>
                  <a:pt x="208834" y="181829"/>
                  <a:pt x="207822" y="184384"/>
                  <a:pt x="205763" y="185878"/>
                </a:cubicBezTo>
                <a:cubicBezTo>
                  <a:pt x="204615" y="186712"/>
                  <a:pt x="203255" y="187136"/>
                  <a:pt x="201892" y="187136"/>
                </a:cubicBezTo>
                <a:cubicBezTo>
                  <a:pt x="200807" y="187136"/>
                  <a:pt x="199717" y="186868"/>
                  <a:pt x="198725" y="186327"/>
                </a:cubicBezTo>
                <a:lnTo>
                  <a:pt x="169140" y="170098"/>
                </a:lnTo>
                <a:lnTo>
                  <a:pt x="139556" y="186327"/>
                </a:lnTo>
                <a:cubicBezTo>
                  <a:pt x="137321" y="187550"/>
                  <a:pt x="134581" y="187376"/>
                  <a:pt x="132518" y="185878"/>
                </a:cubicBezTo>
                <a:cubicBezTo>
                  <a:pt x="130459" y="184384"/>
                  <a:pt x="129447" y="181829"/>
                  <a:pt x="129922" y="179328"/>
                </a:cubicBezTo>
                <a:lnTo>
                  <a:pt x="136212" y="146175"/>
                </a:lnTo>
                <a:lnTo>
                  <a:pt x="111636" y="123053"/>
                </a:lnTo>
                <a:cubicBezTo>
                  <a:pt x="109782" y="121307"/>
                  <a:pt x="109100" y="118646"/>
                  <a:pt x="109886" y="116222"/>
                </a:cubicBezTo>
                <a:cubicBezTo>
                  <a:pt x="110675" y="113797"/>
                  <a:pt x="112787" y="112048"/>
                  <a:pt x="115316" y="111728"/>
                </a:cubicBezTo>
                <a:lnTo>
                  <a:pt x="148791" y="107464"/>
                </a:lnTo>
                <a:lnTo>
                  <a:pt x="163188" y="76946"/>
                </a:lnTo>
                <a:cubicBezTo>
                  <a:pt x="164274" y="74644"/>
                  <a:pt x="166595" y="73174"/>
                  <a:pt x="169140" y="73174"/>
                </a:cubicBezTo>
                <a:close/>
                <a:moveTo>
                  <a:pt x="277781" y="33791"/>
                </a:moveTo>
                <a:cubicBezTo>
                  <a:pt x="281316" y="32961"/>
                  <a:pt x="284862" y="35149"/>
                  <a:pt x="285698" y="38691"/>
                </a:cubicBezTo>
                <a:cubicBezTo>
                  <a:pt x="286530" y="42229"/>
                  <a:pt x="284336" y="45772"/>
                  <a:pt x="280797" y="46606"/>
                </a:cubicBezTo>
                <a:lnTo>
                  <a:pt x="280477" y="46682"/>
                </a:lnTo>
                <a:cubicBezTo>
                  <a:pt x="279971" y="46798"/>
                  <a:pt x="279463" y="46858"/>
                  <a:pt x="278965" y="46858"/>
                </a:cubicBezTo>
                <a:cubicBezTo>
                  <a:pt x="275977" y="46858"/>
                  <a:pt x="273277" y="44813"/>
                  <a:pt x="272560" y="41781"/>
                </a:cubicBezTo>
                <a:cubicBezTo>
                  <a:pt x="271730" y="38243"/>
                  <a:pt x="273922" y="34697"/>
                  <a:pt x="277461" y="33865"/>
                </a:cubicBezTo>
                <a:close/>
                <a:moveTo>
                  <a:pt x="213127" y="22134"/>
                </a:moveTo>
                <a:cubicBezTo>
                  <a:pt x="201601" y="29978"/>
                  <a:pt x="183979" y="39208"/>
                  <a:pt x="164865" y="39208"/>
                </a:cubicBezTo>
                <a:cubicBezTo>
                  <a:pt x="147650" y="39208"/>
                  <a:pt x="133054" y="31731"/>
                  <a:pt x="122918" y="24448"/>
                </a:cubicBezTo>
                <a:cubicBezTo>
                  <a:pt x="125324" y="29336"/>
                  <a:pt x="128938" y="33522"/>
                  <a:pt x="133757" y="36977"/>
                </a:cubicBezTo>
                <a:cubicBezTo>
                  <a:pt x="133763" y="36981"/>
                  <a:pt x="133767" y="36985"/>
                  <a:pt x="133773" y="36987"/>
                </a:cubicBezTo>
                <a:cubicBezTo>
                  <a:pt x="135794" y="38437"/>
                  <a:pt x="138031" y="39759"/>
                  <a:pt x="140477" y="40951"/>
                </a:cubicBezTo>
                <a:cubicBezTo>
                  <a:pt x="140547" y="40984"/>
                  <a:pt x="140612" y="41019"/>
                  <a:pt x="140680" y="41052"/>
                </a:cubicBezTo>
                <a:cubicBezTo>
                  <a:pt x="141127" y="41267"/>
                  <a:pt x="141579" y="41478"/>
                  <a:pt x="142038" y="41685"/>
                </a:cubicBezTo>
                <a:cubicBezTo>
                  <a:pt x="142116" y="41720"/>
                  <a:pt x="142192" y="41753"/>
                  <a:pt x="142268" y="41785"/>
                </a:cubicBezTo>
                <a:cubicBezTo>
                  <a:pt x="143255" y="42226"/>
                  <a:pt x="144270" y="42644"/>
                  <a:pt x="145321" y="43045"/>
                </a:cubicBezTo>
                <a:cubicBezTo>
                  <a:pt x="151580" y="45430"/>
                  <a:pt x="158120" y="46770"/>
                  <a:pt x="164693" y="47069"/>
                </a:cubicBezTo>
                <a:cubicBezTo>
                  <a:pt x="173143" y="47450"/>
                  <a:pt x="181645" y="46108"/>
                  <a:pt x="189691" y="43045"/>
                </a:cubicBezTo>
                <a:cubicBezTo>
                  <a:pt x="201558" y="38526"/>
                  <a:pt x="209395" y="31522"/>
                  <a:pt x="213127" y="22134"/>
                </a:cubicBezTo>
                <a:close/>
                <a:moveTo>
                  <a:pt x="112772" y="0"/>
                </a:moveTo>
                <a:lnTo>
                  <a:pt x="112776" y="0"/>
                </a:lnTo>
                <a:cubicBezTo>
                  <a:pt x="112784" y="0"/>
                  <a:pt x="112793" y="0"/>
                  <a:pt x="112797" y="0"/>
                </a:cubicBezTo>
                <a:cubicBezTo>
                  <a:pt x="112827" y="0"/>
                  <a:pt x="112856" y="7"/>
                  <a:pt x="112887" y="7"/>
                </a:cubicBezTo>
                <a:cubicBezTo>
                  <a:pt x="113020" y="9"/>
                  <a:pt x="113155" y="17"/>
                  <a:pt x="113288" y="27"/>
                </a:cubicBezTo>
                <a:cubicBezTo>
                  <a:pt x="113364" y="33"/>
                  <a:pt x="113442" y="37"/>
                  <a:pt x="113518" y="43"/>
                </a:cubicBezTo>
                <a:cubicBezTo>
                  <a:pt x="113543" y="50"/>
                  <a:pt x="113571" y="54"/>
                  <a:pt x="113598" y="58"/>
                </a:cubicBezTo>
                <a:cubicBezTo>
                  <a:pt x="113665" y="64"/>
                  <a:pt x="113735" y="78"/>
                  <a:pt x="113805" y="88"/>
                </a:cubicBezTo>
                <a:cubicBezTo>
                  <a:pt x="113839" y="95"/>
                  <a:pt x="113872" y="101"/>
                  <a:pt x="113909" y="105"/>
                </a:cubicBezTo>
                <a:cubicBezTo>
                  <a:pt x="114073" y="134"/>
                  <a:pt x="114231" y="168"/>
                  <a:pt x="114389" y="207"/>
                </a:cubicBezTo>
                <a:cubicBezTo>
                  <a:pt x="114458" y="226"/>
                  <a:pt x="114528" y="240"/>
                  <a:pt x="114595" y="261"/>
                </a:cubicBezTo>
                <a:cubicBezTo>
                  <a:pt x="114716" y="297"/>
                  <a:pt x="114831" y="332"/>
                  <a:pt x="114946" y="373"/>
                </a:cubicBezTo>
                <a:cubicBezTo>
                  <a:pt x="114965" y="381"/>
                  <a:pt x="114981" y="386"/>
                  <a:pt x="114997" y="394"/>
                </a:cubicBezTo>
                <a:cubicBezTo>
                  <a:pt x="115112" y="435"/>
                  <a:pt x="115230" y="474"/>
                  <a:pt x="115343" y="519"/>
                </a:cubicBezTo>
                <a:cubicBezTo>
                  <a:pt x="115347" y="523"/>
                  <a:pt x="115354" y="525"/>
                  <a:pt x="115358" y="527"/>
                </a:cubicBezTo>
                <a:cubicBezTo>
                  <a:pt x="115593" y="627"/>
                  <a:pt x="115819" y="744"/>
                  <a:pt x="116036" y="869"/>
                </a:cubicBezTo>
                <a:cubicBezTo>
                  <a:pt x="116069" y="888"/>
                  <a:pt x="116102" y="900"/>
                  <a:pt x="116134" y="920"/>
                </a:cubicBezTo>
                <a:cubicBezTo>
                  <a:pt x="116181" y="947"/>
                  <a:pt x="116220" y="980"/>
                  <a:pt x="116263" y="1008"/>
                </a:cubicBezTo>
                <a:cubicBezTo>
                  <a:pt x="116417" y="1105"/>
                  <a:pt x="116564" y="1207"/>
                  <a:pt x="116708" y="1314"/>
                </a:cubicBezTo>
                <a:cubicBezTo>
                  <a:pt x="116781" y="1369"/>
                  <a:pt x="116855" y="1420"/>
                  <a:pt x="116925" y="1476"/>
                </a:cubicBezTo>
                <a:cubicBezTo>
                  <a:pt x="117109" y="1627"/>
                  <a:pt x="117286" y="1785"/>
                  <a:pt x="117452" y="1953"/>
                </a:cubicBezTo>
                <a:cubicBezTo>
                  <a:pt x="117525" y="2025"/>
                  <a:pt x="117589" y="2105"/>
                  <a:pt x="117658" y="2180"/>
                </a:cubicBezTo>
                <a:cubicBezTo>
                  <a:pt x="117749" y="2281"/>
                  <a:pt x="117837" y="2381"/>
                  <a:pt x="117921" y="2486"/>
                </a:cubicBezTo>
                <a:cubicBezTo>
                  <a:pt x="119580" y="4377"/>
                  <a:pt x="139178" y="26046"/>
                  <a:pt x="164867" y="26046"/>
                </a:cubicBezTo>
                <a:cubicBezTo>
                  <a:pt x="192162" y="26046"/>
                  <a:pt x="217424" y="2078"/>
                  <a:pt x="217678" y="1838"/>
                </a:cubicBezTo>
                <a:cubicBezTo>
                  <a:pt x="217811" y="1711"/>
                  <a:pt x="217952" y="1607"/>
                  <a:pt x="218096" y="1490"/>
                </a:cubicBezTo>
                <a:cubicBezTo>
                  <a:pt x="218135" y="1457"/>
                  <a:pt x="218174" y="1424"/>
                  <a:pt x="218215" y="1394"/>
                </a:cubicBezTo>
                <a:cubicBezTo>
                  <a:pt x="218401" y="1248"/>
                  <a:pt x="218592" y="1117"/>
                  <a:pt x="218793" y="994"/>
                </a:cubicBezTo>
                <a:cubicBezTo>
                  <a:pt x="218829" y="972"/>
                  <a:pt x="218864" y="943"/>
                  <a:pt x="218901" y="920"/>
                </a:cubicBezTo>
                <a:cubicBezTo>
                  <a:pt x="218928" y="906"/>
                  <a:pt x="218958" y="896"/>
                  <a:pt x="218987" y="877"/>
                </a:cubicBezTo>
                <a:cubicBezTo>
                  <a:pt x="219170" y="773"/>
                  <a:pt x="219360" y="679"/>
                  <a:pt x="219553" y="590"/>
                </a:cubicBezTo>
                <a:cubicBezTo>
                  <a:pt x="219649" y="549"/>
                  <a:pt x="219737" y="513"/>
                  <a:pt x="219831" y="474"/>
                </a:cubicBezTo>
                <a:cubicBezTo>
                  <a:pt x="220005" y="404"/>
                  <a:pt x="220181" y="343"/>
                  <a:pt x="220358" y="289"/>
                </a:cubicBezTo>
                <a:cubicBezTo>
                  <a:pt x="220481" y="254"/>
                  <a:pt x="220604" y="224"/>
                  <a:pt x="220729" y="193"/>
                </a:cubicBezTo>
                <a:cubicBezTo>
                  <a:pt x="220889" y="156"/>
                  <a:pt x="221044" y="123"/>
                  <a:pt x="221204" y="99"/>
                </a:cubicBezTo>
                <a:cubicBezTo>
                  <a:pt x="221357" y="72"/>
                  <a:pt x="221511" y="58"/>
                  <a:pt x="221665" y="41"/>
                </a:cubicBezTo>
                <a:cubicBezTo>
                  <a:pt x="221802" y="31"/>
                  <a:pt x="221938" y="17"/>
                  <a:pt x="222077" y="13"/>
                </a:cubicBezTo>
                <a:cubicBezTo>
                  <a:pt x="222265" y="9"/>
                  <a:pt x="222458" y="19"/>
                  <a:pt x="222646" y="29"/>
                </a:cubicBezTo>
                <a:cubicBezTo>
                  <a:pt x="222751" y="37"/>
                  <a:pt x="222855" y="37"/>
                  <a:pt x="222958" y="47"/>
                </a:cubicBezTo>
                <a:cubicBezTo>
                  <a:pt x="223218" y="74"/>
                  <a:pt x="223474" y="123"/>
                  <a:pt x="223728" y="179"/>
                </a:cubicBezTo>
                <a:cubicBezTo>
                  <a:pt x="223765" y="189"/>
                  <a:pt x="223804" y="193"/>
                  <a:pt x="223841" y="203"/>
                </a:cubicBezTo>
                <a:cubicBezTo>
                  <a:pt x="224433" y="351"/>
                  <a:pt x="225013" y="576"/>
                  <a:pt x="225556" y="890"/>
                </a:cubicBezTo>
                <a:lnTo>
                  <a:pt x="260817" y="21339"/>
                </a:lnTo>
                <a:cubicBezTo>
                  <a:pt x="263960" y="23161"/>
                  <a:pt x="265032" y="27189"/>
                  <a:pt x="263210" y="30334"/>
                </a:cubicBezTo>
                <a:cubicBezTo>
                  <a:pt x="261385" y="33477"/>
                  <a:pt x="257358" y="34551"/>
                  <a:pt x="254211" y="32727"/>
                </a:cubicBezTo>
                <a:lnTo>
                  <a:pt x="228055" y="17559"/>
                </a:lnTo>
                <a:cubicBezTo>
                  <a:pt x="226621" y="25855"/>
                  <a:pt x="223257" y="33168"/>
                  <a:pt x="217997" y="39392"/>
                </a:cubicBezTo>
                <a:cubicBezTo>
                  <a:pt x="212232" y="46213"/>
                  <a:pt x="204293" y="51581"/>
                  <a:pt x="194395" y="55349"/>
                </a:cubicBezTo>
                <a:cubicBezTo>
                  <a:pt x="185725" y="58649"/>
                  <a:pt x="176613" y="60299"/>
                  <a:pt x="167500" y="60299"/>
                </a:cubicBezTo>
                <a:lnTo>
                  <a:pt x="167498" y="60299"/>
                </a:lnTo>
                <a:cubicBezTo>
                  <a:pt x="158391" y="60299"/>
                  <a:pt x="149287" y="58647"/>
                  <a:pt x="140621" y="55349"/>
                </a:cubicBezTo>
                <a:cubicBezTo>
                  <a:pt x="130723" y="51581"/>
                  <a:pt x="122781" y="46213"/>
                  <a:pt x="117020" y="39392"/>
                </a:cubicBezTo>
                <a:cubicBezTo>
                  <a:pt x="111760" y="33168"/>
                  <a:pt x="108404" y="25855"/>
                  <a:pt x="106969" y="17561"/>
                </a:cubicBezTo>
                <a:lnTo>
                  <a:pt x="15716" y="70462"/>
                </a:lnTo>
                <a:lnTo>
                  <a:pt x="46310" y="120450"/>
                </a:lnTo>
                <a:lnTo>
                  <a:pt x="73237" y="116035"/>
                </a:lnTo>
                <a:cubicBezTo>
                  <a:pt x="75138" y="115721"/>
                  <a:pt x="77074" y="116260"/>
                  <a:pt x="78548" y="117500"/>
                </a:cubicBezTo>
                <a:cubicBezTo>
                  <a:pt x="80017" y="118741"/>
                  <a:pt x="80871" y="120565"/>
                  <a:pt x="80883" y="122489"/>
                </a:cubicBezTo>
                <a:lnTo>
                  <a:pt x="81869" y="277042"/>
                </a:lnTo>
                <a:lnTo>
                  <a:pt x="253164" y="277042"/>
                </a:lnTo>
                <a:lnTo>
                  <a:pt x="254148" y="122489"/>
                </a:lnTo>
                <a:cubicBezTo>
                  <a:pt x="254161" y="120565"/>
                  <a:pt x="255014" y="118741"/>
                  <a:pt x="256486" y="117500"/>
                </a:cubicBezTo>
                <a:cubicBezTo>
                  <a:pt x="257955" y="116260"/>
                  <a:pt x="259897" y="115721"/>
                  <a:pt x="261796" y="116035"/>
                </a:cubicBezTo>
                <a:lnTo>
                  <a:pt x="288721" y="120450"/>
                </a:lnTo>
                <a:lnTo>
                  <a:pt x="319315" y="70462"/>
                </a:lnTo>
                <a:lnTo>
                  <a:pt x="298609" y="58459"/>
                </a:lnTo>
                <a:cubicBezTo>
                  <a:pt x="295466" y="56635"/>
                  <a:pt x="294392" y="52607"/>
                  <a:pt x="296216" y="49460"/>
                </a:cubicBezTo>
                <a:cubicBezTo>
                  <a:pt x="298039" y="46317"/>
                  <a:pt x="302065" y="45246"/>
                  <a:pt x="305210" y="47069"/>
                </a:cubicBezTo>
                <a:lnTo>
                  <a:pt x="331751" y="62454"/>
                </a:lnTo>
                <a:cubicBezTo>
                  <a:pt x="333284" y="63344"/>
                  <a:pt x="334396" y="64813"/>
                  <a:pt x="334831" y="66534"/>
                </a:cubicBezTo>
                <a:cubicBezTo>
                  <a:pt x="335265" y="68251"/>
                  <a:pt x="334991" y="70074"/>
                  <a:pt x="334064" y="71584"/>
                </a:cubicBezTo>
                <a:lnTo>
                  <a:pt x="297637" y="131098"/>
                </a:lnTo>
                <a:cubicBezTo>
                  <a:pt x="296242" y="133379"/>
                  <a:pt x="293601" y="134588"/>
                  <a:pt x="290958" y="134155"/>
                </a:cubicBezTo>
                <a:lnTo>
                  <a:pt x="267263" y="130272"/>
                </a:lnTo>
                <a:lnTo>
                  <a:pt x="266288" y="283664"/>
                </a:lnTo>
                <a:cubicBezTo>
                  <a:pt x="266263" y="287285"/>
                  <a:pt x="263325" y="290206"/>
                  <a:pt x="259705" y="290206"/>
                </a:cubicBezTo>
                <a:lnTo>
                  <a:pt x="75326" y="290206"/>
                </a:lnTo>
                <a:cubicBezTo>
                  <a:pt x="71708" y="290206"/>
                  <a:pt x="68768" y="287285"/>
                  <a:pt x="68745" y="283664"/>
                </a:cubicBezTo>
                <a:lnTo>
                  <a:pt x="67768" y="130272"/>
                </a:lnTo>
                <a:lnTo>
                  <a:pt x="44071" y="134155"/>
                </a:lnTo>
                <a:cubicBezTo>
                  <a:pt x="41424" y="134590"/>
                  <a:pt x="38791" y="133379"/>
                  <a:pt x="37392" y="131098"/>
                </a:cubicBezTo>
                <a:lnTo>
                  <a:pt x="967" y="71584"/>
                </a:lnTo>
                <a:cubicBezTo>
                  <a:pt x="42" y="70074"/>
                  <a:pt x="-234" y="68251"/>
                  <a:pt x="200" y="66534"/>
                </a:cubicBezTo>
                <a:cubicBezTo>
                  <a:pt x="635" y="64813"/>
                  <a:pt x="1747" y="63344"/>
                  <a:pt x="3280" y="62454"/>
                </a:cubicBezTo>
                <a:lnTo>
                  <a:pt x="109201" y="1051"/>
                </a:lnTo>
                <a:cubicBezTo>
                  <a:pt x="109508" y="855"/>
                  <a:pt x="109830" y="683"/>
                  <a:pt x="110170" y="537"/>
                </a:cubicBezTo>
                <a:cubicBezTo>
                  <a:pt x="110221" y="515"/>
                  <a:pt x="110272" y="496"/>
                  <a:pt x="110322" y="476"/>
                </a:cubicBezTo>
                <a:cubicBezTo>
                  <a:pt x="110410" y="443"/>
                  <a:pt x="110494" y="404"/>
                  <a:pt x="110580" y="373"/>
                </a:cubicBezTo>
                <a:cubicBezTo>
                  <a:pt x="110625" y="359"/>
                  <a:pt x="110670" y="349"/>
                  <a:pt x="110713" y="332"/>
                </a:cubicBezTo>
                <a:cubicBezTo>
                  <a:pt x="110783" y="310"/>
                  <a:pt x="110852" y="289"/>
                  <a:pt x="110924" y="269"/>
                </a:cubicBezTo>
                <a:cubicBezTo>
                  <a:pt x="111051" y="230"/>
                  <a:pt x="111182" y="197"/>
                  <a:pt x="111311" y="168"/>
                </a:cubicBezTo>
                <a:cubicBezTo>
                  <a:pt x="111373" y="154"/>
                  <a:pt x="111434" y="138"/>
                  <a:pt x="111497" y="125"/>
                </a:cubicBezTo>
                <a:cubicBezTo>
                  <a:pt x="111639" y="99"/>
                  <a:pt x="111780" y="78"/>
                  <a:pt x="111920" y="60"/>
                </a:cubicBezTo>
                <a:cubicBezTo>
                  <a:pt x="111936" y="58"/>
                  <a:pt x="111951" y="54"/>
                  <a:pt x="111967" y="52"/>
                </a:cubicBezTo>
                <a:cubicBezTo>
                  <a:pt x="112004" y="47"/>
                  <a:pt x="112040" y="41"/>
                  <a:pt x="112076" y="39"/>
                </a:cubicBezTo>
                <a:cubicBezTo>
                  <a:pt x="112110" y="33"/>
                  <a:pt x="112145" y="33"/>
                  <a:pt x="112178" y="31"/>
                </a:cubicBezTo>
                <a:cubicBezTo>
                  <a:pt x="112348" y="17"/>
                  <a:pt x="112516" y="9"/>
                  <a:pt x="112684" y="7"/>
                </a:cubicBezTo>
                <a:cubicBezTo>
                  <a:pt x="112713" y="2"/>
                  <a:pt x="112741" y="0"/>
                  <a:pt x="112772" y="0"/>
                </a:cubicBezTo>
                <a:close/>
              </a:path>
            </a:pathLst>
          </a:custGeom>
          <a:solidFill>
            <a:srgbClr val="EE4D4D"/>
          </a:solidFill>
          <a:ln w="5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3B5C172-8ADD-4652-BA0B-1EA8F0B6F61C}"/>
              </a:ext>
            </a:extLst>
          </p:cNvPr>
          <p:cNvSpPr/>
          <p:nvPr/>
        </p:nvSpPr>
        <p:spPr>
          <a:xfrm>
            <a:off x="7225091" y="5918085"/>
            <a:ext cx="314996" cy="315410"/>
          </a:xfrm>
          <a:custGeom>
            <a:avLst/>
            <a:gdLst>
              <a:gd name="connsiteX0" fmla="*/ 297833 w 334706"/>
              <a:gd name="connsiteY0" fmla="*/ 292832 h 335145"/>
              <a:gd name="connsiteX1" fmla="*/ 305755 w 334706"/>
              <a:gd name="connsiteY1" fmla="*/ 297748 h 335145"/>
              <a:gd name="connsiteX2" fmla="*/ 300846 w 334706"/>
              <a:gd name="connsiteY2" fmla="*/ 305678 h 335145"/>
              <a:gd name="connsiteX3" fmla="*/ 300350 w 334706"/>
              <a:gd name="connsiteY3" fmla="*/ 305796 h 335145"/>
              <a:gd name="connsiteX4" fmla="*/ 298840 w 334706"/>
              <a:gd name="connsiteY4" fmla="*/ 305972 h 335145"/>
              <a:gd name="connsiteX5" fmla="*/ 292429 w 334706"/>
              <a:gd name="connsiteY5" fmla="*/ 300880 h 335145"/>
              <a:gd name="connsiteX6" fmla="*/ 297339 w 334706"/>
              <a:gd name="connsiteY6" fmla="*/ 292949 h 335145"/>
              <a:gd name="connsiteX7" fmla="*/ 235407 w 334706"/>
              <a:gd name="connsiteY7" fmla="*/ 235532 h 335145"/>
              <a:gd name="connsiteX8" fmla="*/ 244722 w 334706"/>
              <a:gd name="connsiteY8" fmla="*/ 235532 h 335145"/>
              <a:gd name="connsiteX9" fmla="*/ 285236 w 334706"/>
              <a:gd name="connsiteY9" fmla="*/ 276109 h 335145"/>
              <a:gd name="connsiteX10" fmla="*/ 285236 w 334706"/>
              <a:gd name="connsiteY10" fmla="*/ 285438 h 335145"/>
              <a:gd name="connsiteX11" fmla="*/ 280578 w 334706"/>
              <a:gd name="connsiteY11" fmla="*/ 287372 h 335145"/>
              <a:gd name="connsiteX12" fmla="*/ 275920 w 334706"/>
              <a:gd name="connsiteY12" fmla="*/ 285438 h 335145"/>
              <a:gd name="connsiteX13" fmla="*/ 235407 w 334706"/>
              <a:gd name="connsiteY13" fmla="*/ 244863 h 335145"/>
              <a:gd name="connsiteX14" fmla="*/ 235407 w 334706"/>
              <a:gd name="connsiteY14" fmla="*/ 235532 h 335145"/>
              <a:gd name="connsiteX15" fmla="*/ 224025 w 334706"/>
              <a:gd name="connsiteY15" fmla="*/ 192054 h 335145"/>
              <a:gd name="connsiteX16" fmla="*/ 209414 w 334706"/>
              <a:gd name="connsiteY16" fmla="*/ 209669 h 335145"/>
              <a:gd name="connsiteX17" fmla="*/ 191823 w 334706"/>
              <a:gd name="connsiteY17" fmla="*/ 224301 h 335145"/>
              <a:gd name="connsiteX18" fmla="*/ 282659 w 334706"/>
              <a:gd name="connsiteY18" fmla="*/ 315271 h 335145"/>
              <a:gd name="connsiteX19" fmla="*/ 298760 w 334706"/>
              <a:gd name="connsiteY19" fmla="*/ 321951 h 335145"/>
              <a:gd name="connsiteX20" fmla="*/ 314862 w 334706"/>
              <a:gd name="connsiteY20" fmla="*/ 315271 h 335145"/>
              <a:gd name="connsiteX21" fmla="*/ 314862 w 334706"/>
              <a:gd name="connsiteY21" fmla="*/ 283020 h 335145"/>
              <a:gd name="connsiteX22" fmla="*/ 88779 w 334706"/>
              <a:gd name="connsiteY22" fmla="*/ 137716 h 335145"/>
              <a:gd name="connsiteX23" fmla="*/ 88779 w 334706"/>
              <a:gd name="connsiteY23" fmla="*/ 170223 h 335145"/>
              <a:gd name="connsiteX24" fmla="*/ 157743 w 334706"/>
              <a:gd name="connsiteY24" fmla="*/ 170223 h 335145"/>
              <a:gd name="connsiteX25" fmla="*/ 157743 w 334706"/>
              <a:gd name="connsiteY25" fmla="*/ 137716 h 335145"/>
              <a:gd name="connsiteX26" fmla="*/ 82530 w 334706"/>
              <a:gd name="connsiteY26" fmla="*/ 106762 h 335145"/>
              <a:gd name="connsiteX27" fmla="*/ 82530 w 334706"/>
              <a:gd name="connsiteY27" fmla="*/ 124520 h 335145"/>
              <a:gd name="connsiteX28" fmla="*/ 163725 w 334706"/>
              <a:gd name="connsiteY28" fmla="*/ 124520 h 335145"/>
              <a:gd name="connsiteX29" fmla="*/ 163725 w 334706"/>
              <a:gd name="connsiteY29" fmla="*/ 106762 h 335145"/>
              <a:gd name="connsiteX30" fmla="*/ 136211 w 334706"/>
              <a:gd name="connsiteY30" fmla="*/ 68905 h 335145"/>
              <a:gd name="connsiteX31" fmla="*/ 130644 w 334706"/>
              <a:gd name="connsiteY31" fmla="*/ 74480 h 335145"/>
              <a:gd name="connsiteX32" fmla="*/ 130644 w 334706"/>
              <a:gd name="connsiteY32" fmla="*/ 93568 h 335145"/>
              <a:gd name="connsiteX33" fmla="*/ 141778 w 334706"/>
              <a:gd name="connsiteY33" fmla="*/ 93568 h 335145"/>
              <a:gd name="connsiteX34" fmla="*/ 141778 w 334706"/>
              <a:gd name="connsiteY34" fmla="*/ 74480 h 335145"/>
              <a:gd name="connsiteX35" fmla="*/ 136211 w 334706"/>
              <a:gd name="connsiteY35" fmla="*/ 68905 h 335145"/>
              <a:gd name="connsiteX36" fmla="*/ 111905 w 334706"/>
              <a:gd name="connsiteY36" fmla="*/ 68905 h 335145"/>
              <a:gd name="connsiteX37" fmla="*/ 106333 w 334706"/>
              <a:gd name="connsiteY37" fmla="*/ 74480 h 335145"/>
              <a:gd name="connsiteX38" fmla="*/ 106338 w 334706"/>
              <a:gd name="connsiteY38" fmla="*/ 74480 h 335145"/>
              <a:gd name="connsiteX39" fmla="*/ 106338 w 334706"/>
              <a:gd name="connsiteY39" fmla="*/ 93568 h 335145"/>
              <a:gd name="connsiteX40" fmla="*/ 117471 w 334706"/>
              <a:gd name="connsiteY40" fmla="*/ 93568 h 335145"/>
              <a:gd name="connsiteX41" fmla="*/ 117471 w 334706"/>
              <a:gd name="connsiteY41" fmla="*/ 74480 h 335145"/>
              <a:gd name="connsiteX42" fmla="*/ 111905 w 334706"/>
              <a:gd name="connsiteY42" fmla="*/ 68905 h 335145"/>
              <a:gd name="connsiteX43" fmla="*/ 111901 w 334706"/>
              <a:gd name="connsiteY43" fmla="*/ 55713 h 335145"/>
              <a:gd name="connsiteX44" fmla="*/ 124056 w 334706"/>
              <a:gd name="connsiteY44" fmla="*/ 60210 h 335145"/>
              <a:gd name="connsiteX45" fmla="*/ 136211 w 334706"/>
              <a:gd name="connsiteY45" fmla="*/ 55713 h 335145"/>
              <a:gd name="connsiteX46" fmla="*/ 154952 w 334706"/>
              <a:gd name="connsiteY46" fmla="*/ 74480 h 335145"/>
              <a:gd name="connsiteX47" fmla="*/ 154952 w 334706"/>
              <a:gd name="connsiteY47" fmla="*/ 93568 h 335145"/>
              <a:gd name="connsiteX48" fmla="*/ 170310 w 334706"/>
              <a:gd name="connsiteY48" fmla="*/ 93568 h 335145"/>
              <a:gd name="connsiteX49" fmla="*/ 176899 w 334706"/>
              <a:gd name="connsiteY49" fmla="*/ 100166 h 335145"/>
              <a:gd name="connsiteX50" fmla="*/ 176899 w 334706"/>
              <a:gd name="connsiteY50" fmla="*/ 131118 h 335145"/>
              <a:gd name="connsiteX51" fmla="*/ 170919 w 334706"/>
              <a:gd name="connsiteY51" fmla="*/ 137686 h 335145"/>
              <a:gd name="connsiteX52" fmla="*/ 170919 w 334706"/>
              <a:gd name="connsiteY52" fmla="*/ 176821 h 335145"/>
              <a:gd name="connsiteX53" fmla="*/ 164331 w 334706"/>
              <a:gd name="connsiteY53" fmla="*/ 183419 h 335145"/>
              <a:gd name="connsiteX54" fmla="*/ 82191 w 334706"/>
              <a:gd name="connsiteY54" fmla="*/ 183419 h 335145"/>
              <a:gd name="connsiteX55" fmla="*/ 75603 w 334706"/>
              <a:gd name="connsiteY55" fmla="*/ 176821 h 335145"/>
              <a:gd name="connsiteX56" fmla="*/ 75603 w 334706"/>
              <a:gd name="connsiteY56" fmla="*/ 137698 h 335145"/>
              <a:gd name="connsiteX57" fmla="*/ 69355 w 334706"/>
              <a:gd name="connsiteY57" fmla="*/ 131118 h 335145"/>
              <a:gd name="connsiteX58" fmla="*/ 69355 w 334706"/>
              <a:gd name="connsiteY58" fmla="*/ 100166 h 335145"/>
              <a:gd name="connsiteX59" fmla="*/ 75942 w 334706"/>
              <a:gd name="connsiteY59" fmla="*/ 93568 h 335145"/>
              <a:gd name="connsiteX60" fmla="*/ 93157 w 334706"/>
              <a:gd name="connsiteY60" fmla="*/ 93568 h 335145"/>
              <a:gd name="connsiteX61" fmla="*/ 93157 w 334706"/>
              <a:gd name="connsiteY61" fmla="*/ 74480 h 335145"/>
              <a:gd name="connsiteX62" fmla="*/ 111901 w 334706"/>
              <a:gd name="connsiteY62" fmla="*/ 55713 h 335145"/>
              <a:gd name="connsiteX63" fmla="*/ 26965 w 334706"/>
              <a:gd name="connsiteY63" fmla="*/ 49888 h 335145"/>
              <a:gd name="connsiteX64" fmla="*/ 34884 w 334706"/>
              <a:gd name="connsiteY64" fmla="*/ 54806 h 335145"/>
              <a:gd name="connsiteX65" fmla="*/ 29977 w 334706"/>
              <a:gd name="connsiteY65" fmla="*/ 62735 h 335145"/>
              <a:gd name="connsiteX66" fmla="*/ 29480 w 334706"/>
              <a:gd name="connsiteY66" fmla="*/ 62854 h 335145"/>
              <a:gd name="connsiteX67" fmla="*/ 27969 w 334706"/>
              <a:gd name="connsiteY67" fmla="*/ 63030 h 335145"/>
              <a:gd name="connsiteX68" fmla="*/ 21562 w 334706"/>
              <a:gd name="connsiteY68" fmla="*/ 57938 h 335145"/>
              <a:gd name="connsiteX69" fmla="*/ 26471 w 334706"/>
              <a:gd name="connsiteY69" fmla="*/ 50007 h 335145"/>
              <a:gd name="connsiteX70" fmla="*/ 202211 w 334706"/>
              <a:gd name="connsiteY70" fmla="*/ 47479 h 335145"/>
              <a:gd name="connsiteX71" fmla="*/ 202211 w 334706"/>
              <a:gd name="connsiteY71" fmla="*/ 198161 h 335145"/>
              <a:gd name="connsiteX72" fmla="*/ 217005 w 334706"/>
              <a:gd name="connsiteY72" fmla="*/ 178545 h 335145"/>
              <a:gd name="connsiteX73" fmla="*/ 217373 w 334706"/>
              <a:gd name="connsiteY73" fmla="*/ 177917 h 335145"/>
              <a:gd name="connsiteX74" fmla="*/ 232159 w 334706"/>
              <a:gd name="connsiteY74" fmla="*/ 122818 h 335145"/>
              <a:gd name="connsiteX75" fmla="*/ 202211 w 334706"/>
              <a:gd name="connsiteY75" fmla="*/ 47479 h 335145"/>
              <a:gd name="connsiteX76" fmla="*/ 131625 w 334706"/>
              <a:gd name="connsiteY76" fmla="*/ 13776 h 335145"/>
              <a:gd name="connsiteX77" fmla="*/ 71676 w 334706"/>
              <a:gd name="connsiteY77" fmla="*/ 25834 h 335145"/>
              <a:gd name="connsiteX78" fmla="*/ 71420 w 334706"/>
              <a:gd name="connsiteY78" fmla="*/ 25971 h 335145"/>
              <a:gd name="connsiteX79" fmla="*/ 69612 w 334706"/>
              <a:gd name="connsiteY79" fmla="*/ 26949 h 335145"/>
              <a:gd name="connsiteX80" fmla="*/ 69046 w 334706"/>
              <a:gd name="connsiteY80" fmla="*/ 27262 h 335145"/>
              <a:gd name="connsiteX81" fmla="*/ 67586 w 334706"/>
              <a:gd name="connsiteY81" fmla="*/ 28096 h 335145"/>
              <a:gd name="connsiteX82" fmla="*/ 66812 w 334706"/>
              <a:gd name="connsiteY82" fmla="*/ 28548 h 335145"/>
              <a:gd name="connsiteX83" fmla="*/ 65624 w 334706"/>
              <a:gd name="connsiteY83" fmla="*/ 29265 h 335145"/>
              <a:gd name="connsiteX84" fmla="*/ 64663 w 334706"/>
              <a:gd name="connsiteY84" fmla="*/ 29856 h 335145"/>
              <a:gd name="connsiteX85" fmla="*/ 63868 w 334706"/>
              <a:gd name="connsiteY85" fmla="*/ 30361 h 335145"/>
              <a:gd name="connsiteX86" fmla="*/ 57128 w 334706"/>
              <a:gd name="connsiteY86" fmla="*/ 35020 h 335145"/>
              <a:gd name="connsiteX87" fmla="*/ 57094 w 334706"/>
              <a:gd name="connsiteY87" fmla="*/ 35046 h 335145"/>
              <a:gd name="connsiteX88" fmla="*/ 57094 w 334706"/>
              <a:gd name="connsiteY88" fmla="*/ 210592 h 335145"/>
              <a:gd name="connsiteX89" fmla="*/ 189034 w 334706"/>
              <a:gd name="connsiteY89" fmla="*/ 210031 h 335145"/>
              <a:gd name="connsiteX90" fmla="*/ 189034 w 334706"/>
              <a:gd name="connsiteY90" fmla="*/ 35644 h 335145"/>
              <a:gd name="connsiteX91" fmla="*/ 131625 w 334706"/>
              <a:gd name="connsiteY91" fmla="*/ 13776 h 335145"/>
              <a:gd name="connsiteX92" fmla="*/ 122677 w 334706"/>
              <a:gd name="connsiteY92" fmla="*/ 0 h 335145"/>
              <a:gd name="connsiteX93" fmla="*/ 122704 w 334706"/>
              <a:gd name="connsiteY93" fmla="*/ 0 h 335145"/>
              <a:gd name="connsiteX94" fmla="*/ 123168 w 334706"/>
              <a:gd name="connsiteY94" fmla="*/ 4 h 335145"/>
              <a:gd name="connsiteX95" fmla="*/ 123355 w 334706"/>
              <a:gd name="connsiteY95" fmla="*/ 6 h 335145"/>
              <a:gd name="connsiteX96" fmla="*/ 125691 w 334706"/>
              <a:gd name="connsiteY96" fmla="*/ 39 h 335145"/>
              <a:gd name="connsiteX97" fmla="*/ 125940 w 334706"/>
              <a:gd name="connsiteY97" fmla="*/ 47 h 335145"/>
              <a:gd name="connsiteX98" fmla="*/ 127645 w 334706"/>
              <a:gd name="connsiteY98" fmla="*/ 96 h 335145"/>
              <a:gd name="connsiteX99" fmla="*/ 193204 w 334706"/>
              <a:gd name="connsiteY99" fmla="*/ 22319 h 335145"/>
              <a:gd name="connsiteX100" fmla="*/ 193674 w 334706"/>
              <a:gd name="connsiteY100" fmla="*/ 22648 h 335145"/>
              <a:gd name="connsiteX101" fmla="*/ 195034 w 334706"/>
              <a:gd name="connsiteY101" fmla="*/ 23634 h 335145"/>
              <a:gd name="connsiteX102" fmla="*/ 195964 w 334706"/>
              <a:gd name="connsiteY102" fmla="*/ 24320 h 335145"/>
              <a:gd name="connsiteX103" fmla="*/ 197079 w 334706"/>
              <a:gd name="connsiteY103" fmla="*/ 25169 h 335145"/>
              <a:gd name="connsiteX104" fmla="*/ 198176 w 334706"/>
              <a:gd name="connsiteY104" fmla="*/ 26012 h 335145"/>
              <a:gd name="connsiteX105" fmla="*/ 199230 w 334706"/>
              <a:gd name="connsiteY105" fmla="*/ 26848 h 335145"/>
              <a:gd name="connsiteX106" fmla="*/ 199766 w 334706"/>
              <a:gd name="connsiteY106" fmla="*/ 27276 h 335145"/>
              <a:gd name="connsiteX107" fmla="*/ 199863 w 334706"/>
              <a:gd name="connsiteY107" fmla="*/ 27362 h 335145"/>
              <a:gd name="connsiteX108" fmla="*/ 209412 w 334706"/>
              <a:gd name="connsiteY108" fmla="*/ 35971 h 335145"/>
              <a:gd name="connsiteX109" fmla="*/ 245336 w 334706"/>
              <a:gd name="connsiteY109" fmla="*/ 122818 h 335145"/>
              <a:gd name="connsiteX110" fmla="*/ 231062 w 334706"/>
              <a:gd name="connsiteY110" fmla="*/ 180440 h 335145"/>
              <a:gd name="connsiteX111" fmla="*/ 324177 w 334706"/>
              <a:gd name="connsiteY111" fmla="*/ 273691 h 335145"/>
              <a:gd name="connsiteX112" fmla="*/ 334706 w 334706"/>
              <a:gd name="connsiteY112" fmla="*/ 299145 h 335145"/>
              <a:gd name="connsiteX113" fmla="*/ 324177 w 334706"/>
              <a:gd name="connsiteY113" fmla="*/ 324601 h 335145"/>
              <a:gd name="connsiteX114" fmla="*/ 298760 w 334706"/>
              <a:gd name="connsiteY114" fmla="*/ 335145 h 335145"/>
              <a:gd name="connsiteX115" fmla="*/ 273344 w 334706"/>
              <a:gd name="connsiteY115" fmla="*/ 324601 h 335145"/>
              <a:gd name="connsiteX116" fmla="*/ 180229 w 334706"/>
              <a:gd name="connsiteY116" fmla="*/ 231351 h 335145"/>
              <a:gd name="connsiteX117" fmla="*/ 122692 w 334706"/>
              <a:gd name="connsiteY117" fmla="*/ 245642 h 335145"/>
              <a:gd name="connsiteX118" fmla="*/ 35966 w 334706"/>
              <a:gd name="connsiteY118" fmla="*/ 209669 h 335145"/>
              <a:gd name="connsiteX119" fmla="*/ 8947 w 334706"/>
              <a:gd name="connsiteY119" fmla="*/ 76799 h 335145"/>
              <a:gd name="connsiteX120" fmla="*/ 17523 w 334706"/>
              <a:gd name="connsiteY120" fmla="*/ 73149 h 335145"/>
              <a:gd name="connsiteX121" fmla="*/ 21165 w 334706"/>
              <a:gd name="connsiteY121" fmla="*/ 81737 h 335145"/>
              <a:gd name="connsiteX122" fmla="*/ 43917 w 334706"/>
              <a:gd name="connsiteY122" fmla="*/ 198945 h 335145"/>
              <a:gd name="connsiteX123" fmla="*/ 43917 w 334706"/>
              <a:gd name="connsiteY123" fmla="*/ 42323 h 335145"/>
              <a:gd name="connsiteX124" fmla="*/ 40671 w 334706"/>
              <a:gd name="connsiteY124" fmla="*/ 40331 h 335145"/>
              <a:gd name="connsiteX125" fmla="*/ 41210 w 334706"/>
              <a:gd name="connsiteY125" fmla="*/ 31016 h 335145"/>
              <a:gd name="connsiteX126" fmla="*/ 43766 w 334706"/>
              <a:gd name="connsiteY126" fmla="*/ 28796 h 335145"/>
              <a:gd name="connsiteX127" fmla="*/ 120107 w 334706"/>
              <a:gd name="connsiteY127" fmla="*/ 29 h 335145"/>
              <a:gd name="connsiteX128" fmla="*/ 120123 w 334706"/>
              <a:gd name="connsiteY128" fmla="*/ 29 h 335145"/>
              <a:gd name="connsiteX129" fmla="*/ 122677 w 334706"/>
              <a:gd name="connsiteY129" fmla="*/ 0 h 33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334706" h="335145">
                <a:moveTo>
                  <a:pt x="297833" y="292832"/>
                </a:moveTo>
                <a:cubicBezTo>
                  <a:pt x="301377" y="292000"/>
                  <a:pt x="304922" y="294199"/>
                  <a:pt x="305755" y="297748"/>
                </a:cubicBezTo>
                <a:cubicBezTo>
                  <a:pt x="306584" y="301296"/>
                  <a:pt x="304388" y="304845"/>
                  <a:pt x="300846" y="305678"/>
                </a:cubicBezTo>
                <a:lnTo>
                  <a:pt x="300350" y="305796"/>
                </a:lnTo>
                <a:cubicBezTo>
                  <a:pt x="299843" y="305917"/>
                  <a:pt x="299338" y="305972"/>
                  <a:pt x="298840" y="305972"/>
                </a:cubicBezTo>
                <a:cubicBezTo>
                  <a:pt x="295849" y="305972"/>
                  <a:pt x="293142" y="303922"/>
                  <a:pt x="292429" y="300880"/>
                </a:cubicBezTo>
                <a:cubicBezTo>
                  <a:pt x="291600" y="297333"/>
                  <a:pt x="293796" y="293784"/>
                  <a:pt x="297339" y="292949"/>
                </a:cubicBezTo>
                <a:close/>
                <a:moveTo>
                  <a:pt x="235407" y="235532"/>
                </a:moveTo>
                <a:cubicBezTo>
                  <a:pt x="237977" y="232956"/>
                  <a:pt x="242150" y="232956"/>
                  <a:pt x="244722" y="235532"/>
                </a:cubicBezTo>
                <a:lnTo>
                  <a:pt x="285236" y="276109"/>
                </a:lnTo>
                <a:cubicBezTo>
                  <a:pt x="287810" y="278683"/>
                  <a:pt x="287810" y="282862"/>
                  <a:pt x="285236" y="285438"/>
                </a:cubicBezTo>
                <a:cubicBezTo>
                  <a:pt x="283951" y="286727"/>
                  <a:pt x="282264" y="287372"/>
                  <a:pt x="280578" y="287372"/>
                </a:cubicBezTo>
                <a:cubicBezTo>
                  <a:pt x="278892" y="287372"/>
                  <a:pt x="277207" y="286727"/>
                  <a:pt x="275920" y="285438"/>
                </a:cubicBezTo>
                <a:lnTo>
                  <a:pt x="235407" y="244863"/>
                </a:lnTo>
                <a:cubicBezTo>
                  <a:pt x="232833" y="242286"/>
                  <a:pt x="232833" y="238110"/>
                  <a:pt x="235407" y="235532"/>
                </a:cubicBezTo>
                <a:close/>
                <a:moveTo>
                  <a:pt x="224025" y="192054"/>
                </a:moveTo>
                <a:cubicBezTo>
                  <a:pt x="219751" y="198298"/>
                  <a:pt x="214877" y="204198"/>
                  <a:pt x="209414" y="209669"/>
                </a:cubicBezTo>
                <a:cubicBezTo>
                  <a:pt x="203951" y="215138"/>
                  <a:pt x="198060" y="220023"/>
                  <a:pt x="191823" y="224301"/>
                </a:cubicBezTo>
                <a:lnTo>
                  <a:pt x="282659" y="315271"/>
                </a:lnTo>
                <a:cubicBezTo>
                  <a:pt x="286960" y="319578"/>
                  <a:pt x="292676" y="321951"/>
                  <a:pt x="298760" y="321951"/>
                </a:cubicBezTo>
                <a:cubicBezTo>
                  <a:pt x="304841" y="321951"/>
                  <a:pt x="310561" y="319578"/>
                  <a:pt x="314862" y="315271"/>
                </a:cubicBezTo>
                <a:cubicBezTo>
                  <a:pt x="323738" y="306380"/>
                  <a:pt x="323738" y="291914"/>
                  <a:pt x="314862" y="283020"/>
                </a:cubicBezTo>
                <a:close/>
                <a:moveTo>
                  <a:pt x="88779" y="137716"/>
                </a:moveTo>
                <a:lnTo>
                  <a:pt x="88779" y="170223"/>
                </a:lnTo>
                <a:lnTo>
                  <a:pt x="157743" y="170223"/>
                </a:lnTo>
                <a:lnTo>
                  <a:pt x="157743" y="137716"/>
                </a:lnTo>
                <a:close/>
                <a:moveTo>
                  <a:pt x="82530" y="106762"/>
                </a:moveTo>
                <a:lnTo>
                  <a:pt x="82530" y="124520"/>
                </a:lnTo>
                <a:lnTo>
                  <a:pt x="163725" y="124520"/>
                </a:lnTo>
                <a:lnTo>
                  <a:pt x="163725" y="106762"/>
                </a:lnTo>
                <a:close/>
                <a:moveTo>
                  <a:pt x="136211" y="68905"/>
                </a:moveTo>
                <a:cubicBezTo>
                  <a:pt x="133142" y="68905"/>
                  <a:pt x="130644" y="71407"/>
                  <a:pt x="130644" y="74480"/>
                </a:cubicBezTo>
                <a:lnTo>
                  <a:pt x="130644" y="93568"/>
                </a:lnTo>
                <a:lnTo>
                  <a:pt x="141778" y="93568"/>
                </a:lnTo>
                <a:lnTo>
                  <a:pt x="141778" y="74480"/>
                </a:lnTo>
                <a:cubicBezTo>
                  <a:pt x="141778" y="71407"/>
                  <a:pt x="139281" y="68905"/>
                  <a:pt x="136211" y="68905"/>
                </a:cubicBezTo>
                <a:close/>
                <a:moveTo>
                  <a:pt x="111905" y="68905"/>
                </a:moveTo>
                <a:cubicBezTo>
                  <a:pt x="108832" y="68905"/>
                  <a:pt x="106333" y="71407"/>
                  <a:pt x="106333" y="74480"/>
                </a:cubicBezTo>
                <a:lnTo>
                  <a:pt x="106338" y="74480"/>
                </a:lnTo>
                <a:lnTo>
                  <a:pt x="106338" y="93568"/>
                </a:lnTo>
                <a:lnTo>
                  <a:pt x="117471" y="93568"/>
                </a:lnTo>
                <a:lnTo>
                  <a:pt x="117471" y="74480"/>
                </a:lnTo>
                <a:cubicBezTo>
                  <a:pt x="117471" y="71407"/>
                  <a:pt x="114973" y="68905"/>
                  <a:pt x="111905" y="68905"/>
                </a:cubicBezTo>
                <a:close/>
                <a:moveTo>
                  <a:pt x="111901" y="55713"/>
                </a:moveTo>
                <a:cubicBezTo>
                  <a:pt x="116536" y="55713"/>
                  <a:pt x="120781" y="57407"/>
                  <a:pt x="124056" y="60210"/>
                </a:cubicBezTo>
                <a:cubicBezTo>
                  <a:pt x="127333" y="57407"/>
                  <a:pt x="131578" y="55713"/>
                  <a:pt x="136211" y="55713"/>
                </a:cubicBezTo>
                <a:cubicBezTo>
                  <a:pt x="146546" y="55713"/>
                  <a:pt x="154952" y="64132"/>
                  <a:pt x="154952" y="74480"/>
                </a:cubicBezTo>
                <a:lnTo>
                  <a:pt x="154952" y="93568"/>
                </a:lnTo>
                <a:lnTo>
                  <a:pt x="170310" y="93568"/>
                </a:lnTo>
                <a:cubicBezTo>
                  <a:pt x="173949" y="93568"/>
                  <a:pt x="176899" y="96522"/>
                  <a:pt x="176899" y="100166"/>
                </a:cubicBezTo>
                <a:lnTo>
                  <a:pt x="176899" y="131118"/>
                </a:lnTo>
                <a:cubicBezTo>
                  <a:pt x="176899" y="134555"/>
                  <a:pt x="174274" y="137377"/>
                  <a:pt x="170919" y="137686"/>
                </a:cubicBezTo>
                <a:lnTo>
                  <a:pt x="170919" y="176821"/>
                </a:lnTo>
                <a:cubicBezTo>
                  <a:pt x="170919" y="180465"/>
                  <a:pt x="167972" y="183419"/>
                  <a:pt x="164331" y="183419"/>
                </a:cubicBezTo>
                <a:lnTo>
                  <a:pt x="82191" y="183419"/>
                </a:lnTo>
                <a:cubicBezTo>
                  <a:pt x="78550" y="183419"/>
                  <a:pt x="75603" y="180465"/>
                  <a:pt x="75603" y="176821"/>
                </a:cubicBezTo>
                <a:lnTo>
                  <a:pt x="75603" y="137698"/>
                </a:lnTo>
                <a:cubicBezTo>
                  <a:pt x="72123" y="137520"/>
                  <a:pt x="69355" y="134645"/>
                  <a:pt x="69355" y="131118"/>
                </a:cubicBezTo>
                <a:lnTo>
                  <a:pt x="69355" y="100166"/>
                </a:lnTo>
                <a:cubicBezTo>
                  <a:pt x="69355" y="96522"/>
                  <a:pt x="72305" y="93568"/>
                  <a:pt x="75942" y="93568"/>
                </a:cubicBezTo>
                <a:lnTo>
                  <a:pt x="93157" y="93568"/>
                </a:lnTo>
                <a:lnTo>
                  <a:pt x="93157" y="74480"/>
                </a:lnTo>
                <a:cubicBezTo>
                  <a:pt x="93157" y="64132"/>
                  <a:pt x="101568" y="55713"/>
                  <a:pt x="111901" y="55713"/>
                </a:cubicBezTo>
                <a:close/>
                <a:moveTo>
                  <a:pt x="26965" y="49888"/>
                </a:moveTo>
                <a:cubicBezTo>
                  <a:pt x="30508" y="49056"/>
                  <a:pt x="34054" y="51257"/>
                  <a:pt x="34884" y="54806"/>
                </a:cubicBezTo>
                <a:cubicBezTo>
                  <a:pt x="35717" y="58353"/>
                  <a:pt x="33519" y="61902"/>
                  <a:pt x="29977" y="62735"/>
                </a:cubicBezTo>
                <a:lnTo>
                  <a:pt x="29480" y="62854"/>
                </a:lnTo>
                <a:cubicBezTo>
                  <a:pt x="28976" y="62971"/>
                  <a:pt x="28469" y="63030"/>
                  <a:pt x="27969" y="63030"/>
                </a:cubicBezTo>
                <a:cubicBezTo>
                  <a:pt x="24982" y="63030"/>
                  <a:pt x="22275" y="60978"/>
                  <a:pt x="21562" y="57938"/>
                </a:cubicBezTo>
                <a:cubicBezTo>
                  <a:pt x="20731" y="54389"/>
                  <a:pt x="22929" y="50838"/>
                  <a:pt x="26471" y="50007"/>
                </a:cubicBezTo>
                <a:close/>
                <a:moveTo>
                  <a:pt x="202211" y="47479"/>
                </a:moveTo>
                <a:lnTo>
                  <a:pt x="202211" y="198161"/>
                </a:lnTo>
                <a:cubicBezTo>
                  <a:pt x="207920" y="192121"/>
                  <a:pt x="212866" y="185544"/>
                  <a:pt x="217005" y="178545"/>
                </a:cubicBezTo>
                <a:cubicBezTo>
                  <a:pt x="217118" y="178330"/>
                  <a:pt x="217238" y="178122"/>
                  <a:pt x="217373" y="177917"/>
                </a:cubicBezTo>
                <a:cubicBezTo>
                  <a:pt x="227013" y="161366"/>
                  <a:pt x="232159" y="142491"/>
                  <a:pt x="232159" y="122818"/>
                </a:cubicBezTo>
                <a:cubicBezTo>
                  <a:pt x="232159" y="94548"/>
                  <a:pt x="221547" y="67917"/>
                  <a:pt x="202211" y="47479"/>
                </a:cubicBezTo>
                <a:close/>
                <a:moveTo>
                  <a:pt x="131625" y="13776"/>
                </a:moveTo>
                <a:cubicBezTo>
                  <a:pt x="111169" y="12102"/>
                  <a:pt x="90290" y="16082"/>
                  <a:pt x="71676" y="25834"/>
                </a:cubicBezTo>
                <a:cubicBezTo>
                  <a:pt x="71592" y="25879"/>
                  <a:pt x="71506" y="25926"/>
                  <a:pt x="71420" y="25971"/>
                </a:cubicBezTo>
                <a:cubicBezTo>
                  <a:pt x="70816" y="26288"/>
                  <a:pt x="70213" y="26615"/>
                  <a:pt x="69612" y="26949"/>
                </a:cubicBezTo>
                <a:cubicBezTo>
                  <a:pt x="69424" y="27053"/>
                  <a:pt x="69235" y="27157"/>
                  <a:pt x="69046" y="27262"/>
                </a:cubicBezTo>
                <a:cubicBezTo>
                  <a:pt x="68556" y="27536"/>
                  <a:pt x="68070" y="27814"/>
                  <a:pt x="67586" y="28096"/>
                </a:cubicBezTo>
                <a:cubicBezTo>
                  <a:pt x="67328" y="28248"/>
                  <a:pt x="67069" y="28395"/>
                  <a:pt x="66812" y="28548"/>
                </a:cubicBezTo>
                <a:cubicBezTo>
                  <a:pt x="66415" y="28784"/>
                  <a:pt x="66021" y="29025"/>
                  <a:pt x="65624" y="29265"/>
                </a:cubicBezTo>
                <a:cubicBezTo>
                  <a:pt x="65306" y="29461"/>
                  <a:pt x="64981" y="29655"/>
                  <a:pt x="64663" y="29856"/>
                </a:cubicBezTo>
                <a:cubicBezTo>
                  <a:pt x="64397" y="30021"/>
                  <a:pt x="64133" y="30193"/>
                  <a:pt x="63868" y="30361"/>
                </a:cubicBezTo>
                <a:cubicBezTo>
                  <a:pt x="61578" y="31822"/>
                  <a:pt x="59326" y="33373"/>
                  <a:pt x="57128" y="35020"/>
                </a:cubicBezTo>
                <a:cubicBezTo>
                  <a:pt x="57116" y="35030"/>
                  <a:pt x="57106" y="35036"/>
                  <a:pt x="57094" y="35046"/>
                </a:cubicBezTo>
                <a:lnTo>
                  <a:pt x="57094" y="210592"/>
                </a:lnTo>
                <a:cubicBezTo>
                  <a:pt x="95934" y="239754"/>
                  <a:pt x="150440" y="239524"/>
                  <a:pt x="189034" y="210031"/>
                </a:cubicBezTo>
                <a:lnTo>
                  <a:pt x="189034" y="35644"/>
                </a:lnTo>
                <a:cubicBezTo>
                  <a:pt x="172114" y="22778"/>
                  <a:pt x="152081" y="15450"/>
                  <a:pt x="131625" y="13776"/>
                </a:cubicBezTo>
                <a:close/>
                <a:moveTo>
                  <a:pt x="122677" y="0"/>
                </a:moveTo>
                <a:cubicBezTo>
                  <a:pt x="122686" y="0"/>
                  <a:pt x="122695" y="0"/>
                  <a:pt x="122704" y="0"/>
                </a:cubicBezTo>
                <a:cubicBezTo>
                  <a:pt x="122859" y="0"/>
                  <a:pt x="123012" y="0"/>
                  <a:pt x="123168" y="4"/>
                </a:cubicBezTo>
                <a:cubicBezTo>
                  <a:pt x="123233" y="4"/>
                  <a:pt x="123294" y="6"/>
                  <a:pt x="123355" y="6"/>
                </a:cubicBezTo>
                <a:cubicBezTo>
                  <a:pt x="124134" y="8"/>
                  <a:pt x="124912" y="21"/>
                  <a:pt x="125691" y="39"/>
                </a:cubicBezTo>
                <a:cubicBezTo>
                  <a:pt x="125772" y="41"/>
                  <a:pt x="125858" y="45"/>
                  <a:pt x="125940" y="47"/>
                </a:cubicBezTo>
                <a:cubicBezTo>
                  <a:pt x="126507" y="62"/>
                  <a:pt x="127075" y="72"/>
                  <a:pt x="127645" y="96"/>
                </a:cubicBezTo>
                <a:cubicBezTo>
                  <a:pt x="151396" y="1052"/>
                  <a:pt x="174056" y="8818"/>
                  <a:pt x="193204" y="22319"/>
                </a:cubicBezTo>
                <a:cubicBezTo>
                  <a:pt x="193359" y="22429"/>
                  <a:pt x="193518" y="22536"/>
                  <a:pt x="193674" y="22648"/>
                </a:cubicBezTo>
                <a:cubicBezTo>
                  <a:pt x="194131" y="22973"/>
                  <a:pt x="194582" y="23303"/>
                  <a:pt x="195034" y="23634"/>
                </a:cubicBezTo>
                <a:cubicBezTo>
                  <a:pt x="195343" y="23861"/>
                  <a:pt x="195655" y="24088"/>
                  <a:pt x="195964" y="24320"/>
                </a:cubicBezTo>
                <a:cubicBezTo>
                  <a:pt x="196340" y="24600"/>
                  <a:pt x="196709" y="24882"/>
                  <a:pt x="197079" y="25169"/>
                </a:cubicBezTo>
                <a:cubicBezTo>
                  <a:pt x="197447" y="25447"/>
                  <a:pt x="197812" y="25727"/>
                  <a:pt x="198176" y="26012"/>
                </a:cubicBezTo>
                <a:cubicBezTo>
                  <a:pt x="198527" y="26288"/>
                  <a:pt x="198881" y="26570"/>
                  <a:pt x="199230" y="26848"/>
                </a:cubicBezTo>
                <a:cubicBezTo>
                  <a:pt x="199408" y="26992"/>
                  <a:pt x="199590" y="27133"/>
                  <a:pt x="199766" y="27276"/>
                </a:cubicBezTo>
                <a:cubicBezTo>
                  <a:pt x="199802" y="27303"/>
                  <a:pt x="199831" y="27333"/>
                  <a:pt x="199863" y="27362"/>
                </a:cubicBezTo>
                <a:cubicBezTo>
                  <a:pt x="203175" y="30052"/>
                  <a:pt x="206364" y="32918"/>
                  <a:pt x="209412" y="35971"/>
                </a:cubicBezTo>
                <a:cubicBezTo>
                  <a:pt x="232578" y="59167"/>
                  <a:pt x="245336" y="90013"/>
                  <a:pt x="245336" y="122818"/>
                </a:cubicBezTo>
                <a:cubicBezTo>
                  <a:pt x="245336" y="143248"/>
                  <a:pt x="240386" y="162911"/>
                  <a:pt x="231062" y="180440"/>
                </a:cubicBezTo>
                <a:lnTo>
                  <a:pt x="324177" y="273691"/>
                </a:lnTo>
                <a:cubicBezTo>
                  <a:pt x="330968" y="280491"/>
                  <a:pt x="334706" y="289532"/>
                  <a:pt x="334706" y="299145"/>
                </a:cubicBezTo>
                <a:cubicBezTo>
                  <a:pt x="334706" y="308763"/>
                  <a:pt x="330968" y="317800"/>
                  <a:pt x="324177" y="324601"/>
                </a:cubicBezTo>
                <a:cubicBezTo>
                  <a:pt x="317389" y="331401"/>
                  <a:pt x="308361" y="335145"/>
                  <a:pt x="298760" y="335145"/>
                </a:cubicBezTo>
                <a:cubicBezTo>
                  <a:pt x="289158" y="335145"/>
                  <a:pt x="280131" y="331401"/>
                  <a:pt x="273344" y="324601"/>
                </a:cubicBezTo>
                <a:lnTo>
                  <a:pt x="180229" y="231351"/>
                </a:lnTo>
                <a:cubicBezTo>
                  <a:pt x="162722" y="240687"/>
                  <a:pt x="143086" y="245642"/>
                  <a:pt x="122692" y="245642"/>
                </a:cubicBezTo>
                <a:cubicBezTo>
                  <a:pt x="89930" y="245642"/>
                  <a:pt x="59132" y="232865"/>
                  <a:pt x="35966" y="209669"/>
                </a:cubicBezTo>
                <a:cubicBezTo>
                  <a:pt x="1100" y="174750"/>
                  <a:pt x="-9504" y="122595"/>
                  <a:pt x="8947" y="76799"/>
                </a:cubicBezTo>
                <a:cubicBezTo>
                  <a:pt x="10307" y="73417"/>
                  <a:pt x="14146" y="71784"/>
                  <a:pt x="17523" y="73149"/>
                </a:cubicBezTo>
                <a:cubicBezTo>
                  <a:pt x="20896" y="74511"/>
                  <a:pt x="22528" y="78356"/>
                  <a:pt x="21165" y="81737"/>
                </a:cubicBezTo>
                <a:cubicBezTo>
                  <a:pt x="4939" y="122012"/>
                  <a:pt x="13889" y="167794"/>
                  <a:pt x="43917" y="198945"/>
                </a:cubicBezTo>
                <a:lnTo>
                  <a:pt x="43917" y="42323"/>
                </a:lnTo>
                <a:cubicBezTo>
                  <a:pt x="42704" y="42002"/>
                  <a:pt x="41568" y="41337"/>
                  <a:pt x="40671" y="40331"/>
                </a:cubicBezTo>
                <a:cubicBezTo>
                  <a:pt x="38250" y="37610"/>
                  <a:pt x="38493" y="33438"/>
                  <a:pt x="41210" y="31016"/>
                </a:cubicBezTo>
                <a:cubicBezTo>
                  <a:pt x="42038" y="30275"/>
                  <a:pt x="42898" y="29530"/>
                  <a:pt x="43766" y="28796"/>
                </a:cubicBezTo>
                <a:cubicBezTo>
                  <a:pt x="65247" y="10676"/>
                  <a:pt x="92112" y="608"/>
                  <a:pt x="120107" y="29"/>
                </a:cubicBezTo>
                <a:cubicBezTo>
                  <a:pt x="120111" y="29"/>
                  <a:pt x="120120" y="29"/>
                  <a:pt x="120123" y="29"/>
                </a:cubicBezTo>
                <a:cubicBezTo>
                  <a:pt x="120975" y="11"/>
                  <a:pt x="121825" y="0"/>
                  <a:pt x="122677" y="0"/>
                </a:cubicBezTo>
                <a:close/>
              </a:path>
            </a:pathLst>
          </a:custGeom>
          <a:solidFill>
            <a:srgbClr val="EE4D4D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7BBF495-DE51-4710-A2EE-0BE8B8F33FDC}"/>
              </a:ext>
            </a:extLst>
          </p:cNvPr>
          <p:cNvSpPr/>
          <p:nvPr/>
        </p:nvSpPr>
        <p:spPr>
          <a:xfrm>
            <a:off x="8856234" y="5918135"/>
            <a:ext cx="275970" cy="315310"/>
          </a:xfrm>
          <a:custGeom>
            <a:avLst/>
            <a:gdLst>
              <a:gd name="connsiteX0" fmla="*/ 174086 w 293236"/>
              <a:gd name="connsiteY0" fmla="*/ 301302 h 335037"/>
              <a:gd name="connsiteX1" fmla="*/ 181958 w 293236"/>
              <a:gd name="connsiteY1" fmla="*/ 306181 h 335037"/>
              <a:gd name="connsiteX2" fmla="*/ 177080 w 293236"/>
              <a:gd name="connsiteY2" fmla="*/ 314058 h 335037"/>
              <a:gd name="connsiteX3" fmla="*/ 176586 w 293236"/>
              <a:gd name="connsiteY3" fmla="*/ 314172 h 335037"/>
              <a:gd name="connsiteX4" fmla="*/ 175082 w 293236"/>
              <a:gd name="connsiteY4" fmla="*/ 314349 h 335037"/>
              <a:gd name="connsiteX5" fmla="*/ 168714 w 293236"/>
              <a:gd name="connsiteY5" fmla="*/ 309292 h 335037"/>
              <a:gd name="connsiteX6" fmla="*/ 173593 w 293236"/>
              <a:gd name="connsiteY6" fmla="*/ 301419 h 335037"/>
              <a:gd name="connsiteX7" fmla="*/ 104588 w 293236"/>
              <a:gd name="connsiteY7" fmla="*/ 301186 h 335037"/>
              <a:gd name="connsiteX8" fmla="*/ 149128 w 293236"/>
              <a:gd name="connsiteY8" fmla="*/ 301186 h 335037"/>
              <a:gd name="connsiteX9" fmla="*/ 155679 w 293236"/>
              <a:gd name="connsiteY9" fmla="*/ 307740 h 335037"/>
              <a:gd name="connsiteX10" fmla="*/ 149128 w 293236"/>
              <a:gd name="connsiteY10" fmla="*/ 314288 h 335037"/>
              <a:gd name="connsiteX11" fmla="*/ 104588 w 293236"/>
              <a:gd name="connsiteY11" fmla="*/ 314288 h 335037"/>
              <a:gd name="connsiteX12" fmla="*/ 98035 w 293236"/>
              <a:gd name="connsiteY12" fmla="*/ 307740 h 335037"/>
              <a:gd name="connsiteX13" fmla="*/ 104588 w 293236"/>
              <a:gd name="connsiteY13" fmla="*/ 301186 h 335037"/>
              <a:gd name="connsiteX14" fmla="*/ 104588 w 293236"/>
              <a:gd name="connsiteY14" fmla="*/ 248172 h 335037"/>
              <a:gd name="connsiteX15" fmla="*/ 175584 w 293236"/>
              <a:gd name="connsiteY15" fmla="*/ 248172 h 335037"/>
              <a:gd name="connsiteX16" fmla="*/ 182132 w 293236"/>
              <a:gd name="connsiteY16" fmla="*/ 254724 h 335037"/>
              <a:gd name="connsiteX17" fmla="*/ 175584 w 293236"/>
              <a:gd name="connsiteY17" fmla="*/ 261276 h 335037"/>
              <a:gd name="connsiteX18" fmla="*/ 104588 w 293236"/>
              <a:gd name="connsiteY18" fmla="*/ 261276 h 335037"/>
              <a:gd name="connsiteX19" fmla="*/ 98035 w 293236"/>
              <a:gd name="connsiteY19" fmla="*/ 254724 h 335037"/>
              <a:gd name="connsiteX20" fmla="*/ 104588 w 293236"/>
              <a:gd name="connsiteY20" fmla="*/ 248172 h 335037"/>
              <a:gd name="connsiteX21" fmla="*/ 174086 w 293236"/>
              <a:gd name="connsiteY21" fmla="*/ 218155 h 335037"/>
              <a:gd name="connsiteX22" fmla="*/ 181958 w 293236"/>
              <a:gd name="connsiteY22" fmla="*/ 223033 h 335037"/>
              <a:gd name="connsiteX23" fmla="*/ 177080 w 293236"/>
              <a:gd name="connsiteY23" fmla="*/ 230910 h 335037"/>
              <a:gd name="connsiteX24" fmla="*/ 176586 w 293236"/>
              <a:gd name="connsiteY24" fmla="*/ 231025 h 335037"/>
              <a:gd name="connsiteX25" fmla="*/ 175082 w 293236"/>
              <a:gd name="connsiteY25" fmla="*/ 231199 h 335037"/>
              <a:gd name="connsiteX26" fmla="*/ 168714 w 293236"/>
              <a:gd name="connsiteY26" fmla="*/ 226145 h 335037"/>
              <a:gd name="connsiteX27" fmla="*/ 173593 w 293236"/>
              <a:gd name="connsiteY27" fmla="*/ 218270 h 335037"/>
              <a:gd name="connsiteX28" fmla="*/ 104588 w 293236"/>
              <a:gd name="connsiteY28" fmla="*/ 218037 h 335037"/>
              <a:gd name="connsiteX29" fmla="*/ 149128 w 293236"/>
              <a:gd name="connsiteY29" fmla="*/ 218037 h 335037"/>
              <a:gd name="connsiteX30" fmla="*/ 155679 w 293236"/>
              <a:gd name="connsiteY30" fmla="*/ 224590 h 335037"/>
              <a:gd name="connsiteX31" fmla="*/ 149128 w 293236"/>
              <a:gd name="connsiteY31" fmla="*/ 231139 h 335037"/>
              <a:gd name="connsiteX32" fmla="*/ 104588 w 293236"/>
              <a:gd name="connsiteY32" fmla="*/ 231139 h 335037"/>
              <a:gd name="connsiteX33" fmla="*/ 98035 w 293236"/>
              <a:gd name="connsiteY33" fmla="*/ 224590 h 335037"/>
              <a:gd name="connsiteX34" fmla="*/ 104588 w 293236"/>
              <a:gd name="connsiteY34" fmla="*/ 218037 h 335037"/>
              <a:gd name="connsiteX35" fmla="*/ 104588 w 293236"/>
              <a:gd name="connsiteY35" fmla="*/ 189372 h 335037"/>
              <a:gd name="connsiteX36" fmla="*/ 187777 w 293236"/>
              <a:gd name="connsiteY36" fmla="*/ 189372 h 335037"/>
              <a:gd name="connsiteX37" fmla="*/ 194327 w 293236"/>
              <a:gd name="connsiteY37" fmla="*/ 195925 h 335037"/>
              <a:gd name="connsiteX38" fmla="*/ 187777 w 293236"/>
              <a:gd name="connsiteY38" fmla="*/ 202474 h 335037"/>
              <a:gd name="connsiteX39" fmla="*/ 104588 w 293236"/>
              <a:gd name="connsiteY39" fmla="*/ 202474 h 335037"/>
              <a:gd name="connsiteX40" fmla="*/ 98035 w 293236"/>
              <a:gd name="connsiteY40" fmla="*/ 195925 h 335037"/>
              <a:gd name="connsiteX41" fmla="*/ 104588 w 293236"/>
              <a:gd name="connsiteY41" fmla="*/ 189372 h 335037"/>
              <a:gd name="connsiteX42" fmla="*/ 216541 w 293236"/>
              <a:gd name="connsiteY42" fmla="*/ 165109 h 335037"/>
              <a:gd name="connsiteX43" fmla="*/ 216379 w 293236"/>
              <a:gd name="connsiteY43" fmla="*/ 165279 h 335037"/>
              <a:gd name="connsiteX44" fmla="*/ 216379 w 293236"/>
              <a:gd name="connsiteY44" fmla="*/ 286788 h 335037"/>
              <a:gd name="connsiteX45" fmla="*/ 209831 w 293236"/>
              <a:gd name="connsiteY45" fmla="*/ 293336 h 335037"/>
              <a:gd name="connsiteX46" fmla="*/ 78386 w 293236"/>
              <a:gd name="connsiteY46" fmla="*/ 293336 h 335037"/>
              <a:gd name="connsiteX47" fmla="*/ 71836 w 293236"/>
              <a:gd name="connsiteY47" fmla="*/ 286788 h 335037"/>
              <a:gd name="connsiteX48" fmla="*/ 71836 w 293236"/>
              <a:gd name="connsiteY48" fmla="*/ 168996 h 335037"/>
              <a:gd name="connsiteX49" fmla="*/ 59775 w 293236"/>
              <a:gd name="connsiteY49" fmla="*/ 172342 h 335037"/>
              <a:gd name="connsiteX50" fmla="*/ 59234 w 293236"/>
              <a:gd name="connsiteY50" fmla="*/ 172342 h 335037"/>
              <a:gd name="connsiteX51" fmla="*/ 59234 w 293236"/>
              <a:gd name="connsiteY51" fmla="*/ 315439 h 335037"/>
              <a:gd name="connsiteX52" fmla="*/ 65784 w 293236"/>
              <a:gd name="connsiteY52" fmla="*/ 321936 h 335037"/>
              <a:gd name="connsiteX53" fmla="*/ 221683 w 293236"/>
              <a:gd name="connsiteY53" fmla="*/ 321936 h 335037"/>
              <a:gd name="connsiteX54" fmla="*/ 228234 w 293236"/>
              <a:gd name="connsiteY54" fmla="*/ 315384 h 335037"/>
              <a:gd name="connsiteX55" fmla="*/ 227754 w 293236"/>
              <a:gd name="connsiteY55" fmla="*/ 171635 h 335037"/>
              <a:gd name="connsiteX56" fmla="*/ 216541 w 293236"/>
              <a:gd name="connsiteY56" fmla="*/ 165109 h 335037"/>
              <a:gd name="connsiteX57" fmla="*/ 111767 w 293236"/>
              <a:gd name="connsiteY57" fmla="*/ 165109 h 335037"/>
              <a:gd name="connsiteX58" fmla="*/ 94847 w 293236"/>
              <a:gd name="connsiteY58" fmla="*/ 172342 h 335037"/>
              <a:gd name="connsiteX59" fmla="*/ 93616 w 293236"/>
              <a:gd name="connsiteY59" fmla="*/ 172342 h 335037"/>
              <a:gd name="connsiteX60" fmla="*/ 84937 w 293236"/>
              <a:gd name="connsiteY60" fmla="*/ 170672 h 335037"/>
              <a:gd name="connsiteX61" fmla="*/ 84937 w 293236"/>
              <a:gd name="connsiteY61" fmla="*/ 280235 h 335037"/>
              <a:gd name="connsiteX62" fmla="*/ 203276 w 293236"/>
              <a:gd name="connsiteY62" fmla="*/ 280235 h 335037"/>
              <a:gd name="connsiteX63" fmla="*/ 203276 w 293236"/>
              <a:gd name="connsiteY63" fmla="*/ 172055 h 335037"/>
              <a:gd name="connsiteX64" fmla="*/ 199617 w 293236"/>
              <a:gd name="connsiteY64" fmla="*/ 172342 h 335037"/>
              <a:gd name="connsiteX65" fmla="*/ 198385 w 293236"/>
              <a:gd name="connsiteY65" fmla="*/ 172342 h 335037"/>
              <a:gd name="connsiteX66" fmla="*/ 181466 w 293236"/>
              <a:gd name="connsiteY66" fmla="*/ 165109 h 335037"/>
              <a:gd name="connsiteX67" fmla="*/ 164544 w 293236"/>
              <a:gd name="connsiteY67" fmla="*/ 172342 h 335037"/>
              <a:gd name="connsiteX68" fmla="*/ 163315 w 293236"/>
              <a:gd name="connsiteY68" fmla="*/ 172342 h 335037"/>
              <a:gd name="connsiteX69" fmla="*/ 146618 w 293236"/>
              <a:gd name="connsiteY69" fmla="*/ 165345 h 335037"/>
              <a:gd name="connsiteX70" fmla="*/ 129918 w 293236"/>
              <a:gd name="connsiteY70" fmla="*/ 172342 h 335037"/>
              <a:gd name="connsiteX71" fmla="*/ 128688 w 293236"/>
              <a:gd name="connsiteY71" fmla="*/ 172342 h 335037"/>
              <a:gd name="connsiteX72" fmla="*/ 111767 w 293236"/>
              <a:gd name="connsiteY72" fmla="*/ 165109 h 335037"/>
              <a:gd name="connsiteX73" fmla="*/ 258164 w 293236"/>
              <a:gd name="connsiteY73" fmla="*/ 126490 h 335037"/>
              <a:gd name="connsiteX74" fmla="*/ 258164 w 293236"/>
              <a:gd name="connsiteY74" fmla="*/ 148870 h 335037"/>
              <a:gd name="connsiteX75" fmla="*/ 268537 w 293236"/>
              <a:gd name="connsiteY75" fmla="*/ 159242 h 335037"/>
              <a:gd name="connsiteX76" fmla="*/ 269766 w 293236"/>
              <a:gd name="connsiteY76" fmla="*/ 159242 h 335037"/>
              <a:gd name="connsiteX77" fmla="*/ 280136 w 293236"/>
              <a:gd name="connsiteY77" fmla="*/ 148870 h 335037"/>
              <a:gd name="connsiteX78" fmla="*/ 280136 w 293236"/>
              <a:gd name="connsiteY78" fmla="*/ 126490 h 335037"/>
              <a:gd name="connsiteX79" fmla="*/ 223091 w 293236"/>
              <a:gd name="connsiteY79" fmla="*/ 126490 h 335037"/>
              <a:gd name="connsiteX80" fmla="*/ 223091 w 293236"/>
              <a:gd name="connsiteY80" fmla="*/ 148870 h 335037"/>
              <a:gd name="connsiteX81" fmla="*/ 233460 w 293236"/>
              <a:gd name="connsiteY81" fmla="*/ 159242 h 335037"/>
              <a:gd name="connsiteX82" fmla="*/ 234692 w 293236"/>
              <a:gd name="connsiteY82" fmla="*/ 159242 h 335037"/>
              <a:gd name="connsiteX83" fmla="*/ 245063 w 293236"/>
              <a:gd name="connsiteY83" fmla="*/ 148870 h 335037"/>
              <a:gd name="connsiteX84" fmla="*/ 245063 w 293236"/>
              <a:gd name="connsiteY84" fmla="*/ 126490 h 335037"/>
              <a:gd name="connsiteX85" fmla="*/ 188018 w 293236"/>
              <a:gd name="connsiteY85" fmla="*/ 126490 h 335037"/>
              <a:gd name="connsiteX86" fmla="*/ 188018 w 293236"/>
              <a:gd name="connsiteY86" fmla="*/ 148870 h 335037"/>
              <a:gd name="connsiteX87" fmla="*/ 198389 w 293236"/>
              <a:gd name="connsiteY87" fmla="*/ 159242 h 335037"/>
              <a:gd name="connsiteX88" fmla="*/ 199619 w 293236"/>
              <a:gd name="connsiteY88" fmla="*/ 159242 h 335037"/>
              <a:gd name="connsiteX89" fmla="*/ 209990 w 293236"/>
              <a:gd name="connsiteY89" fmla="*/ 148870 h 335037"/>
              <a:gd name="connsiteX90" fmla="*/ 209990 w 293236"/>
              <a:gd name="connsiteY90" fmla="*/ 126490 h 335037"/>
              <a:gd name="connsiteX91" fmla="*/ 153392 w 293236"/>
              <a:gd name="connsiteY91" fmla="*/ 126490 h 335037"/>
              <a:gd name="connsiteX92" fmla="*/ 153392 w 293236"/>
              <a:gd name="connsiteY92" fmla="*/ 148870 h 335037"/>
              <a:gd name="connsiteX93" fmla="*/ 153259 w 293236"/>
              <a:gd name="connsiteY93" fmla="*/ 151356 h 335037"/>
              <a:gd name="connsiteX94" fmla="*/ 163317 w 293236"/>
              <a:gd name="connsiteY94" fmla="*/ 159242 h 335037"/>
              <a:gd name="connsiteX95" fmla="*/ 164546 w 293236"/>
              <a:gd name="connsiteY95" fmla="*/ 159242 h 335037"/>
              <a:gd name="connsiteX96" fmla="*/ 174915 w 293236"/>
              <a:gd name="connsiteY96" fmla="*/ 148870 h 335037"/>
              <a:gd name="connsiteX97" fmla="*/ 174915 w 293236"/>
              <a:gd name="connsiteY97" fmla="*/ 126490 h 335037"/>
              <a:gd name="connsiteX98" fmla="*/ 118319 w 293236"/>
              <a:gd name="connsiteY98" fmla="*/ 126490 h 335037"/>
              <a:gd name="connsiteX99" fmla="*/ 118319 w 293236"/>
              <a:gd name="connsiteY99" fmla="*/ 148870 h 335037"/>
              <a:gd name="connsiteX100" fmla="*/ 128688 w 293236"/>
              <a:gd name="connsiteY100" fmla="*/ 159242 h 335037"/>
              <a:gd name="connsiteX101" fmla="*/ 129918 w 293236"/>
              <a:gd name="connsiteY101" fmla="*/ 159242 h 335037"/>
              <a:gd name="connsiteX102" fmla="*/ 139976 w 293236"/>
              <a:gd name="connsiteY102" fmla="*/ 151356 h 335037"/>
              <a:gd name="connsiteX103" fmla="*/ 139845 w 293236"/>
              <a:gd name="connsiteY103" fmla="*/ 148870 h 335037"/>
              <a:gd name="connsiteX104" fmla="*/ 139845 w 293236"/>
              <a:gd name="connsiteY104" fmla="*/ 126490 h 335037"/>
              <a:gd name="connsiteX105" fmla="*/ 83247 w 293236"/>
              <a:gd name="connsiteY105" fmla="*/ 126490 h 335037"/>
              <a:gd name="connsiteX106" fmla="*/ 83247 w 293236"/>
              <a:gd name="connsiteY106" fmla="*/ 148870 h 335037"/>
              <a:gd name="connsiteX107" fmla="*/ 93616 w 293236"/>
              <a:gd name="connsiteY107" fmla="*/ 159242 h 335037"/>
              <a:gd name="connsiteX108" fmla="*/ 94847 w 293236"/>
              <a:gd name="connsiteY108" fmla="*/ 159242 h 335037"/>
              <a:gd name="connsiteX109" fmla="*/ 105216 w 293236"/>
              <a:gd name="connsiteY109" fmla="*/ 148870 h 335037"/>
              <a:gd name="connsiteX110" fmla="*/ 105216 w 293236"/>
              <a:gd name="connsiteY110" fmla="*/ 126490 h 335037"/>
              <a:gd name="connsiteX111" fmla="*/ 48172 w 293236"/>
              <a:gd name="connsiteY111" fmla="*/ 126490 h 335037"/>
              <a:gd name="connsiteX112" fmla="*/ 48172 w 293236"/>
              <a:gd name="connsiteY112" fmla="*/ 148870 h 335037"/>
              <a:gd name="connsiteX113" fmla="*/ 58545 w 293236"/>
              <a:gd name="connsiteY113" fmla="*/ 159242 h 335037"/>
              <a:gd name="connsiteX114" fmla="*/ 59775 w 293236"/>
              <a:gd name="connsiteY114" fmla="*/ 159242 h 335037"/>
              <a:gd name="connsiteX115" fmla="*/ 70144 w 293236"/>
              <a:gd name="connsiteY115" fmla="*/ 148870 h 335037"/>
              <a:gd name="connsiteX116" fmla="*/ 70144 w 293236"/>
              <a:gd name="connsiteY116" fmla="*/ 126490 h 335037"/>
              <a:gd name="connsiteX117" fmla="*/ 13099 w 293236"/>
              <a:gd name="connsiteY117" fmla="*/ 126490 h 335037"/>
              <a:gd name="connsiteX118" fmla="*/ 13099 w 293236"/>
              <a:gd name="connsiteY118" fmla="*/ 148870 h 335037"/>
              <a:gd name="connsiteX119" fmla="*/ 23472 w 293236"/>
              <a:gd name="connsiteY119" fmla="*/ 159242 h 335037"/>
              <a:gd name="connsiteX120" fmla="*/ 24702 w 293236"/>
              <a:gd name="connsiteY120" fmla="*/ 159242 h 335037"/>
              <a:gd name="connsiteX121" fmla="*/ 35071 w 293236"/>
              <a:gd name="connsiteY121" fmla="*/ 148870 h 335037"/>
              <a:gd name="connsiteX122" fmla="*/ 35071 w 293236"/>
              <a:gd name="connsiteY122" fmla="*/ 126490 h 335037"/>
              <a:gd name="connsiteX123" fmla="*/ 75440 w 293236"/>
              <a:gd name="connsiteY123" fmla="*/ 34063 h 335037"/>
              <a:gd name="connsiteX124" fmla="*/ 19221 w 293236"/>
              <a:gd name="connsiteY124" fmla="*/ 113390 h 335037"/>
              <a:gd name="connsiteX125" fmla="*/ 273448 w 293236"/>
              <a:gd name="connsiteY125" fmla="*/ 113390 h 335037"/>
              <a:gd name="connsiteX126" fmla="*/ 212920 w 293236"/>
              <a:gd name="connsiteY126" fmla="*/ 34063 h 335037"/>
              <a:gd name="connsiteX127" fmla="*/ 65784 w 293236"/>
              <a:gd name="connsiteY127" fmla="*/ 13101 h 335037"/>
              <a:gd name="connsiteX128" fmla="*/ 59234 w 293236"/>
              <a:gd name="connsiteY128" fmla="*/ 19653 h 335037"/>
              <a:gd name="connsiteX129" fmla="*/ 59232 w 293236"/>
              <a:gd name="connsiteY129" fmla="*/ 19653 h 335037"/>
              <a:gd name="connsiteX130" fmla="*/ 59232 w 293236"/>
              <a:gd name="connsiteY130" fmla="*/ 34274 h 335037"/>
              <a:gd name="connsiteX131" fmla="*/ 66708 w 293236"/>
              <a:gd name="connsiteY131" fmla="*/ 23724 h 335037"/>
              <a:gd name="connsiteX132" fmla="*/ 72053 w 293236"/>
              <a:gd name="connsiteY132" fmla="*/ 20960 h 335037"/>
              <a:gd name="connsiteX133" fmla="*/ 216162 w 293236"/>
              <a:gd name="connsiteY133" fmla="*/ 20960 h 335037"/>
              <a:gd name="connsiteX134" fmla="*/ 221368 w 293236"/>
              <a:gd name="connsiteY134" fmla="*/ 23538 h 335037"/>
              <a:gd name="connsiteX135" fmla="*/ 228234 w 293236"/>
              <a:gd name="connsiteY135" fmla="*/ 32535 h 335037"/>
              <a:gd name="connsiteX136" fmla="*/ 228234 w 293236"/>
              <a:gd name="connsiteY136" fmla="*/ 19653 h 335037"/>
              <a:gd name="connsiteX137" fmla="*/ 221683 w 293236"/>
              <a:gd name="connsiteY137" fmla="*/ 13101 h 335037"/>
              <a:gd name="connsiteX138" fmla="*/ 65784 w 293236"/>
              <a:gd name="connsiteY138" fmla="*/ 0 h 335037"/>
              <a:gd name="connsiteX139" fmla="*/ 221683 w 293236"/>
              <a:gd name="connsiteY139" fmla="*/ 0 h 335037"/>
              <a:gd name="connsiteX140" fmla="*/ 241334 w 293236"/>
              <a:gd name="connsiteY140" fmla="*/ 19653 h 335037"/>
              <a:gd name="connsiteX141" fmla="*/ 241334 w 293236"/>
              <a:gd name="connsiteY141" fmla="*/ 49702 h 335037"/>
              <a:gd name="connsiteX142" fmla="*/ 291895 w 293236"/>
              <a:gd name="connsiteY142" fmla="*/ 115963 h 335037"/>
              <a:gd name="connsiteX143" fmla="*/ 291958 w 293236"/>
              <a:gd name="connsiteY143" fmla="*/ 116063 h 335037"/>
              <a:gd name="connsiteX144" fmla="*/ 292358 w 293236"/>
              <a:gd name="connsiteY144" fmla="*/ 116666 h 335037"/>
              <a:gd name="connsiteX145" fmla="*/ 292413 w 293236"/>
              <a:gd name="connsiteY145" fmla="*/ 116764 h 335037"/>
              <a:gd name="connsiteX146" fmla="*/ 292765 w 293236"/>
              <a:gd name="connsiteY146" fmla="*/ 117510 h 335037"/>
              <a:gd name="connsiteX147" fmla="*/ 292822 w 293236"/>
              <a:gd name="connsiteY147" fmla="*/ 117661 h 335037"/>
              <a:gd name="connsiteX148" fmla="*/ 293025 w 293236"/>
              <a:gd name="connsiteY148" fmla="*/ 118315 h 335037"/>
              <a:gd name="connsiteX149" fmla="*/ 293071 w 293236"/>
              <a:gd name="connsiteY149" fmla="*/ 118487 h 335037"/>
              <a:gd name="connsiteX150" fmla="*/ 293202 w 293236"/>
              <a:gd name="connsiteY150" fmla="*/ 119296 h 335037"/>
              <a:gd name="connsiteX151" fmla="*/ 293208 w 293236"/>
              <a:gd name="connsiteY151" fmla="*/ 119381 h 335037"/>
              <a:gd name="connsiteX152" fmla="*/ 293236 w 293236"/>
              <a:gd name="connsiteY152" fmla="*/ 119938 h 335037"/>
              <a:gd name="connsiteX153" fmla="*/ 293236 w 293236"/>
              <a:gd name="connsiteY153" fmla="*/ 148868 h 335037"/>
              <a:gd name="connsiteX154" fmla="*/ 269762 w 293236"/>
              <a:gd name="connsiteY154" fmla="*/ 172342 h 335037"/>
              <a:gd name="connsiteX155" fmla="*/ 268533 w 293236"/>
              <a:gd name="connsiteY155" fmla="*/ 172342 h 335037"/>
              <a:gd name="connsiteX156" fmla="*/ 251611 w 293236"/>
              <a:gd name="connsiteY156" fmla="*/ 165109 h 335037"/>
              <a:gd name="connsiteX157" fmla="*/ 240850 w 293236"/>
              <a:gd name="connsiteY157" fmla="*/ 171516 h 335037"/>
              <a:gd name="connsiteX158" fmla="*/ 241334 w 293236"/>
              <a:gd name="connsiteY158" fmla="*/ 315361 h 335037"/>
              <a:gd name="connsiteX159" fmla="*/ 221683 w 293236"/>
              <a:gd name="connsiteY159" fmla="*/ 335037 h 335037"/>
              <a:gd name="connsiteX160" fmla="*/ 65784 w 293236"/>
              <a:gd name="connsiteY160" fmla="*/ 335037 h 335037"/>
              <a:gd name="connsiteX161" fmla="*/ 46131 w 293236"/>
              <a:gd name="connsiteY161" fmla="*/ 315439 h 335037"/>
              <a:gd name="connsiteX162" fmla="*/ 46131 w 293236"/>
              <a:gd name="connsiteY162" fmla="*/ 168777 h 335037"/>
              <a:gd name="connsiteX163" fmla="*/ 41623 w 293236"/>
              <a:gd name="connsiteY163" fmla="*/ 165109 h 335037"/>
              <a:gd name="connsiteX164" fmla="*/ 24702 w 293236"/>
              <a:gd name="connsiteY164" fmla="*/ 172342 h 335037"/>
              <a:gd name="connsiteX165" fmla="*/ 23472 w 293236"/>
              <a:gd name="connsiteY165" fmla="*/ 172342 h 335037"/>
              <a:gd name="connsiteX166" fmla="*/ 0 w 293236"/>
              <a:gd name="connsiteY166" fmla="*/ 148868 h 335037"/>
              <a:gd name="connsiteX167" fmla="*/ 0 w 293236"/>
              <a:gd name="connsiteY167" fmla="*/ 119938 h 335037"/>
              <a:gd name="connsiteX168" fmla="*/ 15 w 293236"/>
              <a:gd name="connsiteY168" fmla="*/ 119633 h 335037"/>
              <a:gd name="connsiteX169" fmla="*/ 27 w 293236"/>
              <a:gd name="connsiteY169" fmla="*/ 119399 h 335037"/>
              <a:gd name="connsiteX170" fmla="*/ 355 w 293236"/>
              <a:gd name="connsiteY170" fmla="*/ 117821 h 335037"/>
              <a:gd name="connsiteX171" fmla="*/ 416 w 293236"/>
              <a:gd name="connsiteY171" fmla="*/ 117656 h 335037"/>
              <a:gd name="connsiteX172" fmla="*/ 695 w 293236"/>
              <a:gd name="connsiteY172" fmla="*/ 117012 h 335037"/>
              <a:gd name="connsiteX173" fmla="*/ 750 w 293236"/>
              <a:gd name="connsiteY173" fmla="*/ 116895 h 335037"/>
              <a:gd name="connsiteX174" fmla="*/ 1178 w 293236"/>
              <a:gd name="connsiteY174" fmla="*/ 116196 h 335037"/>
              <a:gd name="connsiteX175" fmla="*/ 1205 w 293236"/>
              <a:gd name="connsiteY175" fmla="*/ 116149 h 335037"/>
              <a:gd name="connsiteX176" fmla="*/ 46131 w 293236"/>
              <a:gd name="connsiteY176" fmla="*/ 52759 h 335037"/>
              <a:gd name="connsiteX177" fmla="*/ 46131 w 293236"/>
              <a:gd name="connsiteY177" fmla="*/ 19653 h 335037"/>
              <a:gd name="connsiteX178" fmla="*/ 65784 w 293236"/>
              <a:gd name="connsiteY178" fmla="*/ 0 h 33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</a:cxnLst>
            <a:rect l="l" t="t" r="r" b="b"/>
            <a:pathLst>
              <a:path w="293236" h="335037">
                <a:moveTo>
                  <a:pt x="174086" y="301302"/>
                </a:moveTo>
                <a:cubicBezTo>
                  <a:pt x="177608" y="300476"/>
                  <a:pt x="181133" y="302658"/>
                  <a:pt x="181958" y="306181"/>
                </a:cubicBezTo>
                <a:cubicBezTo>
                  <a:pt x="182788" y="309704"/>
                  <a:pt x="180602" y="313230"/>
                  <a:pt x="177080" y="314058"/>
                </a:cubicBezTo>
                <a:lnTo>
                  <a:pt x="176586" y="314172"/>
                </a:lnTo>
                <a:cubicBezTo>
                  <a:pt x="176082" y="314293"/>
                  <a:pt x="175578" y="314349"/>
                  <a:pt x="175082" y="314349"/>
                </a:cubicBezTo>
                <a:cubicBezTo>
                  <a:pt x="172112" y="314349"/>
                  <a:pt x="169421" y="312312"/>
                  <a:pt x="168714" y="309292"/>
                </a:cubicBezTo>
                <a:cubicBezTo>
                  <a:pt x="167884" y="305769"/>
                  <a:pt x="170071" y="302244"/>
                  <a:pt x="173593" y="301419"/>
                </a:cubicBezTo>
                <a:close/>
                <a:moveTo>
                  <a:pt x="104588" y="301186"/>
                </a:moveTo>
                <a:lnTo>
                  <a:pt x="149128" y="301186"/>
                </a:lnTo>
                <a:cubicBezTo>
                  <a:pt x="152747" y="301186"/>
                  <a:pt x="155679" y="304122"/>
                  <a:pt x="155679" y="307740"/>
                </a:cubicBezTo>
                <a:cubicBezTo>
                  <a:pt x="155679" y="311356"/>
                  <a:pt x="152747" y="314288"/>
                  <a:pt x="149128" y="314288"/>
                </a:cubicBezTo>
                <a:lnTo>
                  <a:pt x="104588" y="314288"/>
                </a:lnTo>
                <a:cubicBezTo>
                  <a:pt x="100967" y="314288"/>
                  <a:pt x="98035" y="311356"/>
                  <a:pt x="98035" y="307740"/>
                </a:cubicBezTo>
                <a:cubicBezTo>
                  <a:pt x="98035" y="304122"/>
                  <a:pt x="100967" y="301186"/>
                  <a:pt x="104588" y="301186"/>
                </a:cubicBezTo>
                <a:close/>
                <a:moveTo>
                  <a:pt x="104588" y="248172"/>
                </a:moveTo>
                <a:lnTo>
                  <a:pt x="175584" y="248172"/>
                </a:lnTo>
                <a:cubicBezTo>
                  <a:pt x="179200" y="248172"/>
                  <a:pt x="182132" y="251107"/>
                  <a:pt x="182132" y="254724"/>
                </a:cubicBezTo>
                <a:cubicBezTo>
                  <a:pt x="182132" y="258342"/>
                  <a:pt x="179200" y="261276"/>
                  <a:pt x="175584" y="261276"/>
                </a:cubicBezTo>
                <a:lnTo>
                  <a:pt x="104588" y="261276"/>
                </a:lnTo>
                <a:cubicBezTo>
                  <a:pt x="100967" y="261276"/>
                  <a:pt x="98035" y="258342"/>
                  <a:pt x="98035" y="254724"/>
                </a:cubicBezTo>
                <a:cubicBezTo>
                  <a:pt x="98035" y="251107"/>
                  <a:pt x="100967" y="248172"/>
                  <a:pt x="104588" y="248172"/>
                </a:cubicBezTo>
                <a:close/>
                <a:moveTo>
                  <a:pt x="174086" y="218155"/>
                </a:moveTo>
                <a:cubicBezTo>
                  <a:pt x="177608" y="217329"/>
                  <a:pt x="181133" y="219511"/>
                  <a:pt x="181958" y="223033"/>
                </a:cubicBezTo>
                <a:cubicBezTo>
                  <a:pt x="182788" y="226557"/>
                  <a:pt x="180602" y="230082"/>
                  <a:pt x="177080" y="230910"/>
                </a:cubicBezTo>
                <a:lnTo>
                  <a:pt x="176586" y="231025"/>
                </a:lnTo>
                <a:cubicBezTo>
                  <a:pt x="176082" y="231142"/>
                  <a:pt x="175578" y="231199"/>
                  <a:pt x="175082" y="231199"/>
                </a:cubicBezTo>
                <a:cubicBezTo>
                  <a:pt x="172114" y="231199"/>
                  <a:pt x="169421" y="229164"/>
                  <a:pt x="168714" y="226145"/>
                </a:cubicBezTo>
                <a:cubicBezTo>
                  <a:pt x="167884" y="222622"/>
                  <a:pt x="170071" y="219097"/>
                  <a:pt x="173593" y="218270"/>
                </a:cubicBezTo>
                <a:close/>
                <a:moveTo>
                  <a:pt x="104588" y="218037"/>
                </a:moveTo>
                <a:lnTo>
                  <a:pt x="149128" y="218037"/>
                </a:lnTo>
                <a:cubicBezTo>
                  <a:pt x="152747" y="218037"/>
                  <a:pt x="155679" y="220974"/>
                  <a:pt x="155679" y="224590"/>
                </a:cubicBezTo>
                <a:cubicBezTo>
                  <a:pt x="155679" y="228207"/>
                  <a:pt x="152747" y="231139"/>
                  <a:pt x="149128" y="231139"/>
                </a:cubicBezTo>
                <a:lnTo>
                  <a:pt x="104588" y="231139"/>
                </a:lnTo>
                <a:cubicBezTo>
                  <a:pt x="100967" y="231139"/>
                  <a:pt x="98035" y="228207"/>
                  <a:pt x="98035" y="224590"/>
                </a:cubicBezTo>
                <a:cubicBezTo>
                  <a:pt x="98035" y="220974"/>
                  <a:pt x="100967" y="218037"/>
                  <a:pt x="104588" y="218037"/>
                </a:cubicBezTo>
                <a:close/>
                <a:moveTo>
                  <a:pt x="104588" y="189372"/>
                </a:moveTo>
                <a:lnTo>
                  <a:pt x="187777" y="189372"/>
                </a:lnTo>
                <a:cubicBezTo>
                  <a:pt x="191393" y="189372"/>
                  <a:pt x="194327" y="192307"/>
                  <a:pt x="194327" y="195925"/>
                </a:cubicBezTo>
                <a:cubicBezTo>
                  <a:pt x="194327" y="199542"/>
                  <a:pt x="191393" y="202474"/>
                  <a:pt x="187777" y="202474"/>
                </a:cubicBezTo>
                <a:lnTo>
                  <a:pt x="104588" y="202474"/>
                </a:lnTo>
                <a:cubicBezTo>
                  <a:pt x="100967" y="202474"/>
                  <a:pt x="98035" y="199542"/>
                  <a:pt x="98035" y="195925"/>
                </a:cubicBezTo>
                <a:cubicBezTo>
                  <a:pt x="98035" y="192307"/>
                  <a:pt x="100967" y="189372"/>
                  <a:pt x="104588" y="189372"/>
                </a:cubicBezTo>
                <a:close/>
                <a:moveTo>
                  <a:pt x="216541" y="165109"/>
                </a:moveTo>
                <a:cubicBezTo>
                  <a:pt x="216485" y="165167"/>
                  <a:pt x="216432" y="165224"/>
                  <a:pt x="216379" y="165279"/>
                </a:cubicBezTo>
                <a:lnTo>
                  <a:pt x="216379" y="286788"/>
                </a:lnTo>
                <a:cubicBezTo>
                  <a:pt x="216379" y="290404"/>
                  <a:pt x="213447" y="293336"/>
                  <a:pt x="209831" y="293336"/>
                </a:cubicBezTo>
                <a:lnTo>
                  <a:pt x="78386" y="293336"/>
                </a:lnTo>
                <a:cubicBezTo>
                  <a:pt x="74768" y="293336"/>
                  <a:pt x="71836" y="290404"/>
                  <a:pt x="71836" y="286788"/>
                </a:cubicBezTo>
                <a:lnTo>
                  <a:pt x="71836" y="168996"/>
                </a:lnTo>
                <a:cubicBezTo>
                  <a:pt x="68308" y="171119"/>
                  <a:pt x="64184" y="172342"/>
                  <a:pt x="59775" y="172342"/>
                </a:cubicBezTo>
                <a:lnTo>
                  <a:pt x="59234" y="172342"/>
                </a:lnTo>
                <a:lnTo>
                  <a:pt x="59234" y="315439"/>
                </a:lnTo>
                <a:cubicBezTo>
                  <a:pt x="59234" y="319023"/>
                  <a:pt x="62172" y="321936"/>
                  <a:pt x="65784" y="321936"/>
                </a:cubicBezTo>
                <a:lnTo>
                  <a:pt x="221683" y="321936"/>
                </a:lnTo>
                <a:cubicBezTo>
                  <a:pt x="225295" y="321936"/>
                  <a:pt x="228234" y="318996"/>
                  <a:pt x="228234" y="315384"/>
                </a:cubicBezTo>
                <a:lnTo>
                  <a:pt x="227754" y="171635"/>
                </a:lnTo>
                <a:cubicBezTo>
                  <a:pt x="223410" y="170547"/>
                  <a:pt x="219548" y="168245"/>
                  <a:pt x="216541" y="165109"/>
                </a:cubicBezTo>
                <a:close/>
                <a:moveTo>
                  <a:pt x="111767" y="165109"/>
                </a:moveTo>
                <a:cubicBezTo>
                  <a:pt x="107493" y="169564"/>
                  <a:pt x="101490" y="172342"/>
                  <a:pt x="94847" y="172342"/>
                </a:cubicBezTo>
                <a:lnTo>
                  <a:pt x="93616" y="172342"/>
                </a:lnTo>
                <a:cubicBezTo>
                  <a:pt x="90553" y="172342"/>
                  <a:pt x="87623" y="171746"/>
                  <a:pt x="84937" y="170672"/>
                </a:cubicBezTo>
                <a:lnTo>
                  <a:pt x="84937" y="280235"/>
                </a:lnTo>
                <a:lnTo>
                  <a:pt x="203276" y="280235"/>
                </a:lnTo>
                <a:lnTo>
                  <a:pt x="203276" y="172055"/>
                </a:lnTo>
                <a:cubicBezTo>
                  <a:pt x="202082" y="172242"/>
                  <a:pt x="200860" y="172342"/>
                  <a:pt x="199617" y="172342"/>
                </a:cubicBezTo>
                <a:lnTo>
                  <a:pt x="198385" y="172342"/>
                </a:lnTo>
                <a:cubicBezTo>
                  <a:pt x="191743" y="172342"/>
                  <a:pt x="185740" y="169564"/>
                  <a:pt x="181466" y="165109"/>
                </a:cubicBezTo>
                <a:cubicBezTo>
                  <a:pt x="177192" y="169564"/>
                  <a:pt x="171189" y="172342"/>
                  <a:pt x="164544" y="172342"/>
                </a:cubicBezTo>
                <a:lnTo>
                  <a:pt x="163315" y="172342"/>
                </a:lnTo>
                <a:cubicBezTo>
                  <a:pt x="156789" y="172342"/>
                  <a:pt x="150876" y="169662"/>
                  <a:pt x="146618" y="165345"/>
                </a:cubicBezTo>
                <a:cubicBezTo>
                  <a:pt x="142359" y="169660"/>
                  <a:pt x="136448" y="172342"/>
                  <a:pt x="129918" y="172342"/>
                </a:cubicBezTo>
                <a:lnTo>
                  <a:pt x="128688" y="172342"/>
                </a:lnTo>
                <a:cubicBezTo>
                  <a:pt x="122046" y="172342"/>
                  <a:pt x="116041" y="169564"/>
                  <a:pt x="111767" y="165109"/>
                </a:cubicBezTo>
                <a:close/>
                <a:moveTo>
                  <a:pt x="258164" y="126490"/>
                </a:moveTo>
                <a:lnTo>
                  <a:pt x="258164" y="148870"/>
                </a:lnTo>
                <a:cubicBezTo>
                  <a:pt x="258164" y="154589"/>
                  <a:pt x="262815" y="159242"/>
                  <a:pt x="268537" y="159242"/>
                </a:cubicBezTo>
                <a:lnTo>
                  <a:pt x="269766" y="159242"/>
                </a:lnTo>
                <a:cubicBezTo>
                  <a:pt x="275483" y="159242"/>
                  <a:pt x="280136" y="154589"/>
                  <a:pt x="280136" y="148870"/>
                </a:cubicBezTo>
                <a:lnTo>
                  <a:pt x="280136" y="126490"/>
                </a:lnTo>
                <a:close/>
                <a:moveTo>
                  <a:pt x="223091" y="126490"/>
                </a:moveTo>
                <a:lnTo>
                  <a:pt x="223091" y="148870"/>
                </a:lnTo>
                <a:cubicBezTo>
                  <a:pt x="223091" y="154589"/>
                  <a:pt x="227744" y="159242"/>
                  <a:pt x="233460" y="159242"/>
                </a:cubicBezTo>
                <a:lnTo>
                  <a:pt x="234692" y="159242"/>
                </a:lnTo>
                <a:cubicBezTo>
                  <a:pt x="240408" y="159242"/>
                  <a:pt x="245063" y="154589"/>
                  <a:pt x="245063" y="148870"/>
                </a:cubicBezTo>
                <a:lnTo>
                  <a:pt x="245063" y="126490"/>
                </a:lnTo>
                <a:close/>
                <a:moveTo>
                  <a:pt x="188018" y="126490"/>
                </a:moveTo>
                <a:lnTo>
                  <a:pt x="188018" y="148870"/>
                </a:lnTo>
                <a:cubicBezTo>
                  <a:pt x="188018" y="154589"/>
                  <a:pt x="192671" y="159242"/>
                  <a:pt x="198389" y="159242"/>
                </a:cubicBezTo>
                <a:lnTo>
                  <a:pt x="199619" y="159242"/>
                </a:lnTo>
                <a:cubicBezTo>
                  <a:pt x="205337" y="159242"/>
                  <a:pt x="209990" y="154589"/>
                  <a:pt x="209990" y="148870"/>
                </a:cubicBezTo>
                <a:lnTo>
                  <a:pt x="209990" y="126490"/>
                </a:lnTo>
                <a:close/>
                <a:moveTo>
                  <a:pt x="153392" y="126490"/>
                </a:moveTo>
                <a:lnTo>
                  <a:pt x="153392" y="148870"/>
                </a:lnTo>
                <a:cubicBezTo>
                  <a:pt x="153392" y="149710"/>
                  <a:pt x="153345" y="150540"/>
                  <a:pt x="153259" y="151356"/>
                </a:cubicBezTo>
                <a:cubicBezTo>
                  <a:pt x="154378" y="155878"/>
                  <a:pt x="158455" y="159242"/>
                  <a:pt x="163317" y="159242"/>
                </a:cubicBezTo>
                <a:lnTo>
                  <a:pt x="164546" y="159242"/>
                </a:lnTo>
                <a:cubicBezTo>
                  <a:pt x="170265" y="159242"/>
                  <a:pt x="174915" y="154589"/>
                  <a:pt x="174915" y="148870"/>
                </a:cubicBezTo>
                <a:lnTo>
                  <a:pt x="174915" y="126490"/>
                </a:lnTo>
                <a:close/>
                <a:moveTo>
                  <a:pt x="118319" y="126490"/>
                </a:moveTo>
                <a:lnTo>
                  <a:pt x="118319" y="148870"/>
                </a:lnTo>
                <a:cubicBezTo>
                  <a:pt x="118319" y="154589"/>
                  <a:pt x="122970" y="159242"/>
                  <a:pt x="128688" y="159242"/>
                </a:cubicBezTo>
                <a:lnTo>
                  <a:pt x="129918" y="159242"/>
                </a:lnTo>
                <a:cubicBezTo>
                  <a:pt x="134780" y="159242"/>
                  <a:pt x="138859" y="155878"/>
                  <a:pt x="139976" y="151356"/>
                </a:cubicBezTo>
                <a:cubicBezTo>
                  <a:pt x="139890" y="150540"/>
                  <a:pt x="139845" y="149710"/>
                  <a:pt x="139845" y="148870"/>
                </a:cubicBezTo>
                <a:lnTo>
                  <a:pt x="139845" y="126490"/>
                </a:lnTo>
                <a:close/>
                <a:moveTo>
                  <a:pt x="83247" y="126490"/>
                </a:moveTo>
                <a:lnTo>
                  <a:pt x="83247" y="148870"/>
                </a:lnTo>
                <a:cubicBezTo>
                  <a:pt x="83247" y="154589"/>
                  <a:pt x="87900" y="159242"/>
                  <a:pt x="93616" y="159242"/>
                </a:cubicBezTo>
                <a:lnTo>
                  <a:pt x="94847" y="159242"/>
                </a:lnTo>
                <a:cubicBezTo>
                  <a:pt x="100563" y="159242"/>
                  <a:pt x="105216" y="154589"/>
                  <a:pt x="105216" y="148870"/>
                </a:cubicBezTo>
                <a:lnTo>
                  <a:pt x="105216" y="126490"/>
                </a:lnTo>
                <a:close/>
                <a:moveTo>
                  <a:pt x="48172" y="126490"/>
                </a:moveTo>
                <a:lnTo>
                  <a:pt x="48172" y="148870"/>
                </a:lnTo>
                <a:cubicBezTo>
                  <a:pt x="48172" y="154589"/>
                  <a:pt x="52827" y="159242"/>
                  <a:pt x="58545" y="159242"/>
                </a:cubicBezTo>
                <a:lnTo>
                  <a:pt x="59775" y="159242"/>
                </a:lnTo>
                <a:cubicBezTo>
                  <a:pt x="65493" y="159242"/>
                  <a:pt x="70144" y="154589"/>
                  <a:pt x="70144" y="148870"/>
                </a:cubicBezTo>
                <a:lnTo>
                  <a:pt x="70144" y="126490"/>
                </a:lnTo>
                <a:close/>
                <a:moveTo>
                  <a:pt x="13099" y="126490"/>
                </a:moveTo>
                <a:lnTo>
                  <a:pt x="13099" y="148870"/>
                </a:lnTo>
                <a:cubicBezTo>
                  <a:pt x="13099" y="154589"/>
                  <a:pt x="17752" y="159242"/>
                  <a:pt x="23472" y="159242"/>
                </a:cubicBezTo>
                <a:lnTo>
                  <a:pt x="24702" y="159242"/>
                </a:lnTo>
                <a:cubicBezTo>
                  <a:pt x="30420" y="159242"/>
                  <a:pt x="35071" y="154589"/>
                  <a:pt x="35071" y="148870"/>
                </a:cubicBezTo>
                <a:lnTo>
                  <a:pt x="35071" y="126490"/>
                </a:lnTo>
                <a:close/>
                <a:moveTo>
                  <a:pt x="75440" y="34063"/>
                </a:moveTo>
                <a:lnTo>
                  <a:pt x="19221" y="113390"/>
                </a:lnTo>
                <a:lnTo>
                  <a:pt x="273448" y="113390"/>
                </a:lnTo>
                <a:lnTo>
                  <a:pt x="212920" y="34063"/>
                </a:lnTo>
                <a:close/>
                <a:moveTo>
                  <a:pt x="65784" y="13101"/>
                </a:moveTo>
                <a:cubicBezTo>
                  <a:pt x="62172" y="13101"/>
                  <a:pt x="59234" y="16041"/>
                  <a:pt x="59234" y="19653"/>
                </a:cubicBezTo>
                <a:lnTo>
                  <a:pt x="59232" y="19653"/>
                </a:lnTo>
                <a:lnTo>
                  <a:pt x="59232" y="34274"/>
                </a:lnTo>
                <a:lnTo>
                  <a:pt x="66708" y="23724"/>
                </a:lnTo>
                <a:cubicBezTo>
                  <a:pt x="67937" y="21991"/>
                  <a:pt x="69929" y="20960"/>
                  <a:pt x="72053" y="20960"/>
                </a:cubicBezTo>
                <a:lnTo>
                  <a:pt x="216162" y="20960"/>
                </a:lnTo>
                <a:cubicBezTo>
                  <a:pt x="218205" y="20960"/>
                  <a:pt x="220128" y="21915"/>
                  <a:pt x="221368" y="23538"/>
                </a:cubicBezTo>
                <a:lnTo>
                  <a:pt x="228234" y="32535"/>
                </a:lnTo>
                <a:lnTo>
                  <a:pt x="228234" y="19653"/>
                </a:lnTo>
                <a:cubicBezTo>
                  <a:pt x="228234" y="16041"/>
                  <a:pt x="225295" y="13101"/>
                  <a:pt x="221683" y="13101"/>
                </a:cubicBezTo>
                <a:close/>
                <a:moveTo>
                  <a:pt x="65784" y="0"/>
                </a:moveTo>
                <a:lnTo>
                  <a:pt x="221683" y="0"/>
                </a:lnTo>
                <a:cubicBezTo>
                  <a:pt x="232518" y="0"/>
                  <a:pt x="241334" y="8817"/>
                  <a:pt x="241334" y="19653"/>
                </a:cubicBezTo>
                <a:lnTo>
                  <a:pt x="241334" y="49702"/>
                </a:lnTo>
                <a:lnTo>
                  <a:pt x="291895" y="115963"/>
                </a:lnTo>
                <a:cubicBezTo>
                  <a:pt x="291917" y="115998"/>
                  <a:pt x="291936" y="116031"/>
                  <a:pt x="291958" y="116063"/>
                </a:cubicBezTo>
                <a:cubicBezTo>
                  <a:pt x="292101" y="116258"/>
                  <a:pt x="292234" y="116457"/>
                  <a:pt x="292358" y="116666"/>
                </a:cubicBezTo>
                <a:cubicBezTo>
                  <a:pt x="292374" y="116701"/>
                  <a:pt x="292394" y="116731"/>
                  <a:pt x="292413" y="116764"/>
                </a:cubicBezTo>
                <a:cubicBezTo>
                  <a:pt x="292546" y="117002"/>
                  <a:pt x="292663" y="117252"/>
                  <a:pt x="292765" y="117510"/>
                </a:cubicBezTo>
                <a:cubicBezTo>
                  <a:pt x="292786" y="117559"/>
                  <a:pt x="292802" y="117611"/>
                  <a:pt x="292822" y="117661"/>
                </a:cubicBezTo>
                <a:cubicBezTo>
                  <a:pt x="292901" y="117876"/>
                  <a:pt x="292968" y="118094"/>
                  <a:pt x="293025" y="118315"/>
                </a:cubicBezTo>
                <a:cubicBezTo>
                  <a:pt x="293040" y="118375"/>
                  <a:pt x="293056" y="118430"/>
                  <a:pt x="293071" y="118487"/>
                </a:cubicBezTo>
                <a:cubicBezTo>
                  <a:pt x="293128" y="118751"/>
                  <a:pt x="293177" y="119020"/>
                  <a:pt x="293202" y="119296"/>
                </a:cubicBezTo>
                <a:cubicBezTo>
                  <a:pt x="293208" y="119325"/>
                  <a:pt x="293206" y="119354"/>
                  <a:pt x="293208" y="119381"/>
                </a:cubicBezTo>
                <a:cubicBezTo>
                  <a:pt x="293222" y="119565"/>
                  <a:pt x="293236" y="119750"/>
                  <a:pt x="293236" y="119938"/>
                </a:cubicBezTo>
                <a:lnTo>
                  <a:pt x="293236" y="148868"/>
                </a:lnTo>
                <a:cubicBezTo>
                  <a:pt x="293236" y="161813"/>
                  <a:pt x="282707" y="172342"/>
                  <a:pt x="269762" y="172342"/>
                </a:cubicBezTo>
                <a:lnTo>
                  <a:pt x="268533" y="172342"/>
                </a:lnTo>
                <a:cubicBezTo>
                  <a:pt x="261891" y="172342"/>
                  <a:pt x="255885" y="169564"/>
                  <a:pt x="251611" y="165109"/>
                </a:cubicBezTo>
                <a:cubicBezTo>
                  <a:pt x="248710" y="168134"/>
                  <a:pt x="245010" y="170383"/>
                  <a:pt x="240850" y="171516"/>
                </a:cubicBezTo>
                <a:lnTo>
                  <a:pt x="241334" y="315361"/>
                </a:lnTo>
                <a:cubicBezTo>
                  <a:pt x="241334" y="326220"/>
                  <a:pt x="232518" y="335037"/>
                  <a:pt x="221683" y="335037"/>
                </a:cubicBezTo>
                <a:lnTo>
                  <a:pt x="65784" y="335037"/>
                </a:lnTo>
                <a:cubicBezTo>
                  <a:pt x="54948" y="335037"/>
                  <a:pt x="46131" y="326243"/>
                  <a:pt x="46131" y="315439"/>
                </a:cubicBezTo>
                <a:lnTo>
                  <a:pt x="46131" y="168777"/>
                </a:lnTo>
                <a:cubicBezTo>
                  <a:pt x="44482" y="167745"/>
                  <a:pt x="42965" y="166511"/>
                  <a:pt x="41623" y="165109"/>
                </a:cubicBezTo>
                <a:cubicBezTo>
                  <a:pt x="37347" y="169564"/>
                  <a:pt x="31344" y="172342"/>
                  <a:pt x="24702" y="172342"/>
                </a:cubicBezTo>
                <a:lnTo>
                  <a:pt x="23472" y="172342"/>
                </a:lnTo>
                <a:cubicBezTo>
                  <a:pt x="10528" y="172342"/>
                  <a:pt x="0" y="161813"/>
                  <a:pt x="0" y="148868"/>
                </a:cubicBezTo>
                <a:lnTo>
                  <a:pt x="0" y="119938"/>
                </a:lnTo>
                <a:cubicBezTo>
                  <a:pt x="0" y="119833"/>
                  <a:pt x="11" y="119735"/>
                  <a:pt x="15" y="119633"/>
                </a:cubicBezTo>
                <a:cubicBezTo>
                  <a:pt x="19" y="119553"/>
                  <a:pt x="19" y="119477"/>
                  <a:pt x="27" y="119399"/>
                </a:cubicBezTo>
                <a:cubicBezTo>
                  <a:pt x="70" y="118852"/>
                  <a:pt x="183" y="118325"/>
                  <a:pt x="355" y="117821"/>
                </a:cubicBezTo>
                <a:cubicBezTo>
                  <a:pt x="375" y="117766"/>
                  <a:pt x="396" y="117713"/>
                  <a:pt x="416" y="117656"/>
                </a:cubicBezTo>
                <a:cubicBezTo>
                  <a:pt x="498" y="117436"/>
                  <a:pt x="593" y="117221"/>
                  <a:pt x="695" y="117012"/>
                </a:cubicBezTo>
                <a:cubicBezTo>
                  <a:pt x="715" y="116973"/>
                  <a:pt x="730" y="116932"/>
                  <a:pt x="750" y="116895"/>
                </a:cubicBezTo>
                <a:cubicBezTo>
                  <a:pt x="879" y="116653"/>
                  <a:pt x="1023" y="116418"/>
                  <a:pt x="1178" y="116196"/>
                </a:cubicBezTo>
                <a:cubicBezTo>
                  <a:pt x="1189" y="116180"/>
                  <a:pt x="1195" y="116166"/>
                  <a:pt x="1205" y="116149"/>
                </a:cubicBezTo>
                <a:lnTo>
                  <a:pt x="46131" y="52759"/>
                </a:lnTo>
                <a:lnTo>
                  <a:pt x="46131" y="19653"/>
                </a:lnTo>
                <a:cubicBezTo>
                  <a:pt x="46131" y="8817"/>
                  <a:pt x="54948" y="0"/>
                  <a:pt x="65784" y="0"/>
                </a:cubicBezTo>
                <a:close/>
              </a:path>
            </a:pathLst>
          </a:custGeom>
          <a:solidFill>
            <a:srgbClr val="EE4D4D"/>
          </a:solidFill>
          <a:ln w="5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534FBD4-0D84-49B0-85AA-86B5A774A131}"/>
              </a:ext>
            </a:extLst>
          </p:cNvPr>
          <p:cNvSpPr/>
          <p:nvPr/>
        </p:nvSpPr>
        <p:spPr>
          <a:xfrm>
            <a:off x="10497880" y="5952748"/>
            <a:ext cx="314998" cy="246084"/>
          </a:xfrm>
          <a:custGeom>
            <a:avLst/>
            <a:gdLst>
              <a:gd name="connsiteX0" fmla="*/ 125586 w 334707"/>
              <a:gd name="connsiteY0" fmla="*/ 230066 h 261481"/>
              <a:gd name="connsiteX1" fmla="*/ 202057 w 334707"/>
              <a:gd name="connsiteY1" fmla="*/ 230066 h 261481"/>
              <a:gd name="connsiteX2" fmla="*/ 208617 w 334707"/>
              <a:gd name="connsiteY2" fmla="*/ 236636 h 261481"/>
              <a:gd name="connsiteX3" fmla="*/ 202057 w 334707"/>
              <a:gd name="connsiteY3" fmla="*/ 243210 h 261481"/>
              <a:gd name="connsiteX4" fmla="*/ 125586 w 334707"/>
              <a:gd name="connsiteY4" fmla="*/ 243210 h 261481"/>
              <a:gd name="connsiteX5" fmla="*/ 119022 w 334707"/>
              <a:gd name="connsiteY5" fmla="*/ 236636 h 261481"/>
              <a:gd name="connsiteX6" fmla="*/ 125586 w 334707"/>
              <a:gd name="connsiteY6" fmla="*/ 230066 h 261481"/>
              <a:gd name="connsiteX7" fmla="*/ 13124 w 334707"/>
              <a:gd name="connsiteY7" fmla="*/ 224750 h 261481"/>
              <a:gd name="connsiteX8" fmla="*/ 13124 w 334707"/>
              <a:gd name="connsiteY8" fmla="*/ 248339 h 261481"/>
              <a:gd name="connsiteX9" fmla="*/ 321584 w 334707"/>
              <a:gd name="connsiteY9" fmla="*/ 248339 h 261481"/>
              <a:gd name="connsiteX10" fmla="*/ 321584 w 334707"/>
              <a:gd name="connsiteY10" fmla="*/ 224750 h 261481"/>
              <a:gd name="connsiteX11" fmla="*/ 166321 w 334707"/>
              <a:gd name="connsiteY11" fmla="*/ 148700 h 261481"/>
              <a:gd name="connsiteX12" fmla="*/ 166321 w 334707"/>
              <a:gd name="connsiteY12" fmla="*/ 169135 h 261481"/>
              <a:gd name="connsiteX13" fmla="*/ 253861 w 334707"/>
              <a:gd name="connsiteY13" fmla="*/ 169135 h 261481"/>
              <a:gd name="connsiteX14" fmla="*/ 253861 w 334707"/>
              <a:gd name="connsiteY14" fmla="*/ 148700 h 261481"/>
              <a:gd name="connsiteX15" fmla="*/ 78537 w 334707"/>
              <a:gd name="connsiteY15" fmla="*/ 141543 h 261481"/>
              <a:gd name="connsiteX16" fmla="*/ 78537 w 334707"/>
              <a:gd name="connsiteY16" fmla="*/ 151135 h 261481"/>
              <a:gd name="connsiteX17" fmla="*/ 97328 w 334707"/>
              <a:gd name="connsiteY17" fmla="*/ 161381 h 261481"/>
              <a:gd name="connsiteX18" fmla="*/ 101704 w 334707"/>
              <a:gd name="connsiteY18" fmla="*/ 165974 h 261481"/>
              <a:gd name="connsiteX19" fmla="*/ 104164 w 334707"/>
              <a:gd name="connsiteY19" fmla="*/ 163171 h 261481"/>
              <a:gd name="connsiteX20" fmla="*/ 125261 w 334707"/>
              <a:gd name="connsiteY20" fmla="*/ 151642 h 261481"/>
              <a:gd name="connsiteX21" fmla="*/ 125261 w 334707"/>
              <a:gd name="connsiteY21" fmla="*/ 141543 h 261481"/>
              <a:gd name="connsiteX22" fmla="*/ 159762 w 334707"/>
              <a:gd name="connsiteY22" fmla="*/ 135557 h 261481"/>
              <a:gd name="connsiteX23" fmla="*/ 260423 w 334707"/>
              <a:gd name="connsiteY23" fmla="*/ 135557 h 261481"/>
              <a:gd name="connsiteX24" fmla="*/ 266985 w 334707"/>
              <a:gd name="connsiteY24" fmla="*/ 142127 h 261481"/>
              <a:gd name="connsiteX25" fmla="*/ 266985 w 334707"/>
              <a:gd name="connsiteY25" fmla="*/ 175706 h 261481"/>
              <a:gd name="connsiteX26" fmla="*/ 260423 w 334707"/>
              <a:gd name="connsiteY26" fmla="*/ 182277 h 261481"/>
              <a:gd name="connsiteX27" fmla="*/ 159762 w 334707"/>
              <a:gd name="connsiteY27" fmla="*/ 182277 h 261481"/>
              <a:gd name="connsiteX28" fmla="*/ 153198 w 334707"/>
              <a:gd name="connsiteY28" fmla="*/ 175706 h 261481"/>
              <a:gd name="connsiteX29" fmla="*/ 153198 w 334707"/>
              <a:gd name="connsiteY29" fmla="*/ 142127 h 261481"/>
              <a:gd name="connsiteX30" fmla="*/ 159762 w 334707"/>
              <a:gd name="connsiteY30" fmla="*/ 135557 h 261481"/>
              <a:gd name="connsiteX31" fmla="*/ 71975 w 334707"/>
              <a:gd name="connsiteY31" fmla="*/ 128400 h 261481"/>
              <a:gd name="connsiteX32" fmla="*/ 131825 w 334707"/>
              <a:gd name="connsiteY32" fmla="*/ 128400 h 261481"/>
              <a:gd name="connsiteX33" fmla="*/ 138384 w 334707"/>
              <a:gd name="connsiteY33" fmla="*/ 134972 h 261481"/>
              <a:gd name="connsiteX34" fmla="*/ 138384 w 334707"/>
              <a:gd name="connsiteY34" fmla="*/ 157825 h 261481"/>
              <a:gd name="connsiteX35" fmla="*/ 131825 w 334707"/>
              <a:gd name="connsiteY35" fmla="*/ 164395 h 261481"/>
              <a:gd name="connsiteX36" fmla="*/ 130472 w 334707"/>
              <a:gd name="connsiteY36" fmla="*/ 164395 h 261481"/>
              <a:gd name="connsiteX37" fmla="*/ 114019 w 334707"/>
              <a:gd name="connsiteY37" fmla="*/ 171850 h 261481"/>
              <a:gd name="connsiteX38" fmla="*/ 106828 w 334707"/>
              <a:gd name="connsiteY38" fmla="*/ 180046 h 261481"/>
              <a:gd name="connsiteX39" fmla="*/ 102033 w 334707"/>
              <a:gd name="connsiteY39" fmla="*/ 182276 h 261481"/>
              <a:gd name="connsiteX40" fmla="*/ 101900 w 334707"/>
              <a:gd name="connsiteY40" fmla="*/ 182277 h 261481"/>
              <a:gd name="connsiteX41" fmla="*/ 97151 w 334707"/>
              <a:gd name="connsiteY41" fmla="*/ 180240 h 261481"/>
              <a:gd name="connsiteX42" fmla="*/ 87833 w 334707"/>
              <a:gd name="connsiteY42" fmla="*/ 170450 h 261481"/>
              <a:gd name="connsiteX43" fmla="*/ 71975 w 334707"/>
              <a:gd name="connsiteY43" fmla="*/ 163650 h 261481"/>
              <a:gd name="connsiteX44" fmla="*/ 65413 w 334707"/>
              <a:gd name="connsiteY44" fmla="*/ 157078 h 261481"/>
              <a:gd name="connsiteX45" fmla="*/ 65413 w 334707"/>
              <a:gd name="connsiteY45" fmla="*/ 134972 h 261481"/>
              <a:gd name="connsiteX46" fmla="*/ 71975 w 334707"/>
              <a:gd name="connsiteY46" fmla="*/ 128400 h 261481"/>
              <a:gd name="connsiteX47" fmla="*/ 239495 w 334707"/>
              <a:gd name="connsiteY47" fmla="*/ 108140 h 261481"/>
              <a:gd name="connsiteX48" fmla="*/ 247371 w 334707"/>
              <a:gd name="connsiteY48" fmla="*/ 113050 h 261481"/>
              <a:gd name="connsiteX49" fmla="*/ 242466 w 334707"/>
              <a:gd name="connsiteY49" fmla="*/ 120940 h 261481"/>
              <a:gd name="connsiteX50" fmla="*/ 242222 w 334707"/>
              <a:gd name="connsiteY50" fmla="*/ 120995 h 261481"/>
              <a:gd name="connsiteX51" fmla="*/ 240731 w 334707"/>
              <a:gd name="connsiteY51" fmla="*/ 121167 h 261481"/>
              <a:gd name="connsiteX52" fmla="*/ 234347 w 334707"/>
              <a:gd name="connsiteY52" fmla="*/ 116082 h 261481"/>
              <a:gd name="connsiteX53" fmla="*/ 239252 w 334707"/>
              <a:gd name="connsiteY53" fmla="*/ 108195 h 261481"/>
              <a:gd name="connsiteX54" fmla="*/ 159762 w 334707"/>
              <a:gd name="connsiteY54" fmla="*/ 108078 h 261481"/>
              <a:gd name="connsiteX55" fmla="*/ 213177 w 334707"/>
              <a:gd name="connsiteY55" fmla="*/ 108078 h 261481"/>
              <a:gd name="connsiteX56" fmla="*/ 219741 w 334707"/>
              <a:gd name="connsiteY56" fmla="*/ 114648 h 261481"/>
              <a:gd name="connsiteX57" fmla="*/ 213177 w 334707"/>
              <a:gd name="connsiteY57" fmla="*/ 121220 h 261481"/>
              <a:gd name="connsiteX58" fmla="*/ 159762 w 334707"/>
              <a:gd name="connsiteY58" fmla="*/ 121220 h 261481"/>
              <a:gd name="connsiteX59" fmla="*/ 153198 w 334707"/>
              <a:gd name="connsiteY59" fmla="*/ 114648 h 261481"/>
              <a:gd name="connsiteX60" fmla="*/ 159762 w 334707"/>
              <a:gd name="connsiteY60" fmla="*/ 108078 h 261481"/>
              <a:gd name="connsiteX61" fmla="*/ 236227 w 334707"/>
              <a:gd name="connsiteY61" fmla="*/ 63920 h 261481"/>
              <a:gd name="connsiteX62" fmla="*/ 234287 w 334707"/>
              <a:gd name="connsiteY62" fmla="*/ 66580 h 261481"/>
              <a:gd name="connsiteX63" fmla="*/ 230652 w 334707"/>
              <a:gd name="connsiteY63" fmla="*/ 69058 h 261481"/>
              <a:gd name="connsiteX64" fmla="*/ 227472 w 334707"/>
              <a:gd name="connsiteY64" fmla="*/ 69888 h 261481"/>
              <a:gd name="connsiteX65" fmla="*/ 229396 w 334707"/>
              <a:gd name="connsiteY65" fmla="*/ 72558 h 261481"/>
              <a:gd name="connsiteX66" fmla="*/ 230624 w 334707"/>
              <a:gd name="connsiteY66" fmla="*/ 76787 h 261481"/>
              <a:gd name="connsiteX67" fmla="*/ 230436 w 334707"/>
              <a:gd name="connsiteY67" fmla="*/ 80073 h 261481"/>
              <a:gd name="connsiteX68" fmla="*/ 233564 w 334707"/>
              <a:gd name="connsiteY68" fmla="*/ 79064 h 261481"/>
              <a:gd name="connsiteX69" fmla="*/ 235574 w 334707"/>
              <a:gd name="connsiteY69" fmla="*/ 78751 h 261481"/>
              <a:gd name="connsiteX70" fmla="*/ 237958 w 334707"/>
              <a:gd name="connsiteY70" fmla="*/ 79201 h 261481"/>
              <a:gd name="connsiteX71" fmla="*/ 241020 w 334707"/>
              <a:gd name="connsiteY71" fmla="*/ 80398 h 261481"/>
              <a:gd name="connsiteX72" fmla="*/ 241030 w 334707"/>
              <a:gd name="connsiteY72" fmla="*/ 77106 h 261481"/>
              <a:gd name="connsiteX73" fmla="*/ 242516 w 334707"/>
              <a:gd name="connsiteY73" fmla="*/ 72963 h 261481"/>
              <a:gd name="connsiteX74" fmla="*/ 244599 w 334707"/>
              <a:gd name="connsiteY74" fmla="*/ 70416 h 261481"/>
              <a:gd name="connsiteX75" fmla="*/ 241477 w 334707"/>
              <a:gd name="connsiteY75" fmla="*/ 69387 h 261481"/>
              <a:gd name="connsiteX76" fmla="*/ 238001 w 334707"/>
              <a:gd name="connsiteY76" fmla="*/ 66693 h 261481"/>
              <a:gd name="connsiteX77" fmla="*/ 179440 w 334707"/>
              <a:gd name="connsiteY77" fmla="*/ 63920 h 261481"/>
              <a:gd name="connsiteX78" fmla="*/ 177499 w 334707"/>
              <a:gd name="connsiteY78" fmla="*/ 66580 h 261481"/>
              <a:gd name="connsiteX79" fmla="*/ 173867 w 334707"/>
              <a:gd name="connsiteY79" fmla="*/ 69058 h 261481"/>
              <a:gd name="connsiteX80" fmla="*/ 170684 w 334707"/>
              <a:gd name="connsiteY80" fmla="*/ 69888 h 261481"/>
              <a:gd name="connsiteX81" fmla="*/ 172609 w 334707"/>
              <a:gd name="connsiteY81" fmla="*/ 72558 h 261481"/>
              <a:gd name="connsiteX82" fmla="*/ 173838 w 334707"/>
              <a:gd name="connsiteY82" fmla="*/ 76787 h 261481"/>
              <a:gd name="connsiteX83" fmla="*/ 173648 w 334707"/>
              <a:gd name="connsiteY83" fmla="*/ 80073 h 261481"/>
              <a:gd name="connsiteX84" fmla="*/ 176776 w 334707"/>
              <a:gd name="connsiteY84" fmla="*/ 79064 h 261481"/>
              <a:gd name="connsiteX85" fmla="*/ 178784 w 334707"/>
              <a:gd name="connsiteY85" fmla="*/ 78751 h 261481"/>
              <a:gd name="connsiteX86" fmla="*/ 181172 w 334707"/>
              <a:gd name="connsiteY86" fmla="*/ 79201 h 261481"/>
              <a:gd name="connsiteX87" fmla="*/ 184232 w 334707"/>
              <a:gd name="connsiteY87" fmla="*/ 80398 h 261481"/>
              <a:gd name="connsiteX88" fmla="*/ 184245 w 334707"/>
              <a:gd name="connsiteY88" fmla="*/ 77106 h 261481"/>
              <a:gd name="connsiteX89" fmla="*/ 185730 w 334707"/>
              <a:gd name="connsiteY89" fmla="*/ 72963 h 261481"/>
              <a:gd name="connsiteX90" fmla="*/ 187814 w 334707"/>
              <a:gd name="connsiteY90" fmla="*/ 70416 h 261481"/>
              <a:gd name="connsiteX91" fmla="*/ 184690 w 334707"/>
              <a:gd name="connsiteY91" fmla="*/ 69387 h 261481"/>
              <a:gd name="connsiteX92" fmla="*/ 181213 w 334707"/>
              <a:gd name="connsiteY92" fmla="*/ 66693 h 261481"/>
              <a:gd name="connsiteX93" fmla="*/ 78537 w 334707"/>
              <a:gd name="connsiteY93" fmla="*/ 59330 h 261481"/>
              <a:gd name="connsiteX94" fmla="*/ 78537 w 334707"/>
              <a:gd name="connsiteY94" fmla="*/ 108080 h 261481"/>
              <a:gd name="connsiteX95" fmla="*/ 125261 w 334707"/>
              <a:gd name="connsiteY95" fmla="*/ 108080 h 261481"/>
              <a:gd name="connsiteX96" fmla="*/ 125261 w 334707"/>
              <a:gd name="connsiteY96" fmla="*/ 59330 h 261481"/>
              <a:gd name="connsiteX97" fmla="*/ 119485 w 334707"/>
              <a:gd name="connsiteY97" fmla="*/ 59330 h 261481"/>
              <a:gd name="connsiteX98" fmla="*/ 119485 w 334707"/>
              <a:gd name="connsiteY98" fmla="*/ 65066 h 261481"/>
              <a:gd name="connsiteX99" fmla="*/ 102983 w 334707"/>
              <a:gd name="connsiteY99" fmla="*/ 81589 h 261481"/>
              <a:gd name="connsiteX100" fmla="*/ 101900 w 334707"/>
              <a:gd name="connsiteY100" fmla="*/ 81589 h 261481"/>
              <a:gd name="connsiteX101" fmla="*/ 85402 w 334707"/>
              <a:gd name="connsiteY101" fmla="*/ 65066 h 261481"/>
              <a:gd name="connsiteX102" fmla="*/ 85402 w 334707"/>
              <a:gd name="connsiteY102" fmla="*/ 59330 h 261481"/>
              <a:gd name="connsiteX103" fmla="*/ 71975 w 334707"/>
              <a:gd name="connsiteY103" fmla="*/ 46187 h 261481"/>
              <a:gd name="connsiteX104" fmla="*/ 91962 w 334707"/>
              <a:gd name="connsiteY104" fmla="*/ 46187 h 261481"/>
              <a:gd name="connsiteX105" fmla="*/ 98525 w 334707"/>
              <a:gd name="connsiteY105" fmla="*/ 52761 h 261481"/>
              <a:gd name="connsiteX106" fmla="*/ 98525 w 334707"/>
              <a:gd name="connsiteY106" fmla="*/ 65066 h 261481"/>
              <a:gd name="connsiteX107" fmla="*/ 101900 w 334707"/>
              <a:gd name="connsiteY107" fmla="*/ 68447 h 261481"/>
              <a:gd name="connsiteX108" fmla="*/ 102985 w 334707"/>
              <a:gd name="connsiteY108" fmla="*/ 68447 h 261481"/>
              <a:gd name="connsiteX109" fmla="*/ 106362 w 334707"/>
              <a:gd name="connsiteY109" fmla="*/ 65066 h 261481"/>
              <a:gd name="connsiteX110" fmla="*/ 106362 w 334707"/>
              <a:gd name="connsiteY110" fmla="*/ 52761 h 261481"/>
              <a:gd name="connsiteX111" fmla="*/ 112921 w 334707"/>
              <a:gd name="connsiteY111" fmla="*/ 46187 h 261481"/>
              <a:gd name="connsiteX112" fmla="*/ 131825 w 334707"/>
              <a:gd name="connsiteY112" fmla="*/ 46187 h 261481"/>
              <a:gd name="connsiteX113" fmla="*/ 138386 w 334707"/>
              <a:gd name="connsiteY113" fmla="*/ 52761 h 261481"/>
              <a:gd name="connsiteX114" fmla="*/ 138386 w 334707"/>
              <a:gd name="connsiteY114" fmla="*/ 114649 h 261481"/>
              <a:gd name="connsiteX115" fmla="*/ 131825 w 334707"/>
              <a:gd name="connsiteY115" fmla="*/ 121221 h 261481"/>
              <a:gd name="connsiteX116" fmla="*/ 71975 w 334707"/>
              <a:gd name="connsiteY116" fmla="*/ 121221 h 261481"/>
              <a:gd name="connsiteX117" fmla="*/ 65415 w 334707"/>
              <a:gd name="connsiteY117" fmla="*/ 114649 h 261481"/>
              <a:gd name="connsiteX118" fmla="*/ 65415 w 334707"/>
              <a:gd name="connsiteY118" fmla="*/ 52761 h 261481"/>
              <a:gd name="connsiteX119" fmla="*/ 71975 w 334707"/>
              <a:gd name="connsiteY119" fmla="*/ 46187 h 261481"/>
              <a:gd name="connsiteX120" fmla="*/ 236781 w 334707"/>
              <a:gd name="connsiteY120" fmla="*/ 45737 h 261481"/>
              <a:gd name="connsiteX121" fmla="*/ 242103 w 334707"/>
              <a:gd name="connsiteY121" fmla="*/ 48758 h 261481"/>
              <a:gd name="connsiteX122" fmla="*/ 247786 w 334707"/>
              <a:gd name="connsiteY122" fmla="*/ 57631 h 261481"/>
              <a:gd name="connsiteX123" fmla="*/ 257790 w 334707"/>
              <a:gd name="connsiteY123" fmla="*/ 60921 h 261481"/>
              <a:gd name="connsiteX124" fmla="*/ 262041 w 334707"/>
              <a:gd name="connsiteY124" fmla="*/ 65326 h 261481"/>
              <a:gd name="connsiteX125" fmla="*/ 260818 w 334707"/>
              <a:gd name="connsiteY125" fmla="*/ 71328 h 261481"/>
              <a:gd name="connsiteX126" fmla="*/ 254146 w 334707"/>
              <a:gd name="connsiteY126" fmla="*/ 79483 h 261481"/>
              <a:gd name="connsiteX127" fmla="*/ 254113 w 334707"/>
              <a:gd name="connsiteY127" fmla="*/ 90028 h 261481"/>
              <a:gd name="connsiteX128" fmla="*/ 251243 w 334707"/>
              <a:gd name="connsiteY128" fmla="*/ 95439 h 261481"/>
              <a:gd name="connsiteX129" fmla="*/ 247549 w 334707"/>
              <a:gd name="connsiteY129" fmla="*/ 96577 h 261481"/>
              <a:gd name="connsiteX130" fmla="*/ 245165 w 334707"/>
              <a:gd name="connsiteY130" fmla="*/ 96127 h 261481"/>
              <a:gd name="connsiteX131" fmla="*/ 235359 w 334707"/>
              <a:gd name="connsiteY131" fmla="*/ 92291 h 261481"/>
              <a:gd name="connsiteX132" fmla="*/ 225335 w 334707"/>
              <a:gd name="connsiteY132" fmla="*/ 95519 h 261481"/>
              <a:gd name="connsiteX133" fmla="*/ 219312 w 334707"/>
              <a:gd name="connsiteY133" fmla="*/ 94459 h 261481"/>
              <a:gd name="connsiteX134" fmla="*/ 216778 w 334707"/>
              <a:gd name="connsiteY134" fmla="*/ 88882 h 261481"/>
              <a:gd name="connsiteX135" fmla="*/ 217387 w 334707"/>
              <a:gd name="connsiteY135" fmla="*/ 78356 h 261481"/>
              <a:gd name="connsiteX136" fmla="*/ 211226 w 334707"/>
              <a:gd name="connsiteY136" fmla="*/ 69806 h 261481"/>
              <a:gd name="connsiteX137" fmla="*/ 210372 w 334707"/>
              <a:gd name="connsiteY137" fmla="*/ 63740 h 261481"/>
              <a:gd name="connsiteX138" fmla="*/ 214887 w 334707"/>
              <a:gd name="connsiteY138" fmla="*/ 59606 h 261481"/>
              <a:gd name="connsiteX139" fmla="*/ 225069 w 334707"/>
              <a:gd name="connsiteY139" fmla="*/ 56936 h 261481"/>
              <a:gd name="connsiteX140" fmla="*/ 231284 w 334707"/>
              <a:gd name="connsiteY140" fmla="*/ 48425 h 261481"/>
              <a:gd name="connsiteX141" fmla="*/ 236781 w 334707"/>
              <a:gd name="connsiteY141" fmla="*/ 45737 h 261481"/>
              <a:gd name="connsiteX142" fmla="*/ 179996 w 334707"/>
              <a:gd name="connsiteY142" fmla="*/ 45737 h 261481"/>
              <a:gd name="connsiteX143" fmla="*/ 185315 w 334707"/>
              <a:gd name="connsiteY143" fmla="*/ 48758 h 261481"/>
              <a:gd name="connsiteX144" fmla="*/ 191001 w 334707"/>
              <a:gd name="connsiteY144" fmla="*/ 57631 h 261481"/>
              <a:gd name="connsiteX145" fmla="*/ 201003 w 334707"/>
              <a:gd name="connsiteY145" fmla="*/ 60921 h 261481"/>
              <a:gd name="connsiteX146" fmla="*/ 205254 w 334707"/>
              <a:gd name="connsiteY146" fmla="*/ 65326 h 261481"/>
              <a:gd name="connsiteX147" fmla="*/ 204032 w 334707"/>
              <a:gd name="connsiteY147" fmla="*/ 71328 h 261481"/>
              <a:gd name="connsiteX148" fmla="*/ 197360 w 334707"/>
              <a:gd name="connsiteY148" fmla="*/ 79483 h 261481"/>
              <a:gd name="connsiteX149" fmla="*/ 197326 w 334707"/>
              <a:gd name="connsiteY149" fmla="*/ 90028 h 261481"/>
              <a:gd name="connsiteX150" fmla="*/ 194459 w 334707"/>
              <a:gd name="connsiteY150" fmla="*/ 95439 h 261481"/>
              <a:gd name="connsiteX151" fmla="*/ 190764 w 334707"/>
              <a:gd name="connsiteY151" fmla="*/ 96577 h 261481"/>
              <a:gd name="connsiteX152" fmla="*/ 188377 w 334707"/>
              <a:gd name="connsiteY152" fmla="*/ 96127 h 261481"/>
              <a:gd name="connsiteX153" fmla="*/ 178572 w 334707"/>
              <a:gd name="connsiteY153" fmla="*/ 92291 h 261481"/>
              <a:gd name="connsiteX154" fmla="*/ 168549 w 334707"/>
              <a:gd name="connsiteY154" fmla="*/ 95519 h 261481"/>
              <a:gd name="connsiteX155" fmla="*/ 162524 w 334707"/>
              <a:gd name="connsiteY155" fmla="*/ 94459 h 261481"/>
              <a:gd name="connsiteX156" fmla="*/ 159991 w 334707"/>
              <a:gd name="connsiteY156" fmla="*/ 88882 h 261481"/>
              <a:gd name="connsiteX157" fmla="*/ 160602 w 334707"/>
              <a:gd name="connsiteY157" fmla="*/ 78356 h 261481"/>
              <a:gd name="connsiteX158" fmla="*/ 154440 w 334707"/>
              <a:gd name="connsiteY158" fmla="*/ 69806 h 261481"/>
              <a:gd name="connsiteX159" fmla="*/ 153584 w 334707"/>
              <a:gd name="connsiteY159" fmla="*/ 63740 h 261481"/>
              <a:gd name="connsiteX160" fmla="*/ 158099 w 334707"/>
              <a:gd name="connsiteY160" fmla="*/ 59606 h 261481"/>
              <a:gd name="connsiteX161" fmla="*/ 168284 w 334707"/>
              <a:gd name="connsiteY161" fmla="*/ 56936 h 261481"/>
              <a:gd name="connsiteX162" fmla="*/ 174500 w 334707"/>
              <a:gd name="connsiteY162" fmla="*/ 48425 h 261481"/>
              <a:gd name="connsiteX163" fmla="*/ 179996 w 334707"/>
              <a:gd name="connsiteY163" fmla="*/ 45737 h 261481"/>
              <a:gd name="connsiteX164" fmla="*/ 52698 w 334707"/>
              <a:gd name="connsiteY164" fmla="*/ 35043 h 261481"/>
              <a:gd name="connsiteX165" fmla="*/ 52698 w 334707"/>
              <a:gd name="connsiteY165" fmla="*/ 191462 h 261481"/>
              <a:gd name="connsiteX166" fmla="*/ 282007 w 334707"/>
              <a:gd name="connsiteY166" fmla="*/ 191462 h 261481"/>
              <a:gd name="connsiteX167" fmla="*/ 282007 w 334707"/>
              <a:gd name="connsiteY167" fmla="*/ 35043 h 261481"/>
              <a:gd name="connsiteX168" fmla="*/ 46138 w 334707"/>
              <a:gd name="connsiteY168" fmla="*/ 21900 h 261481"/>
              <a:gd name="connsiteX169" fmla="*/ 288567 w 334707"/>
              <a:gd name="connsiteY169" fmla="*/ 21900 h 261481"/>
              <a:gd name="connsiteX170" fmla="*/ 295131 w 334707"/>
              <a:gd name="connsiteY170" fmla="*/ 28474 h 261481"/>
              <a:gd name="connsiteX171" fmla="*/ 295131 w 334707"/>
              <a:gd name="connsiteY171" fmla="*/ 198032 h 261481"/>
              <a:gd name="connsiteX172" fmla="*/ 288567 w 334707"/>
              <a:gd name="connsiteY172" fmla="*/ 204605 h 261481"/>
              <a:gd name="connsiteX173" fmla="*/ 46138 w 334707"/>
              <a:gd name="connsiteY173" fmla="*/ 204605 h 261481"/>
              <a:gd name="connsiteX174" fmla="*/ 39574 w 334707"/>
              <a:gd name="connsiteY174" fmla="*/ 198032 h 261481"/>
              <a:gd name="connsiteX175" fmla="*/ 39574 w 334707"/>
              <a:gd name="connsiteY175" fmla="*/ 28474 h 261481"/>
              <a:gd name="connsiteX176" fmla="*/ 46138 w 334707"/>
              <a:gd name="connsiteY176" fmla="*/ 21900 h 261481"/>
              <a:gd name="connsiteX177" fmla="*/ 37785 w 334707"/>
              <a:gd name="connsiteY177" fmla="*/ 557 h 261481"/>
              <a:gd name="connsiteX178" fmla="*/ 71540 w 334707"/>
              <a:gd name="connsiteY178" fmla="*/ 557 h 261481"/>
              <a:gd name="connsiteX179" fmla="*/ 78102 w 334707"/>
              <a:gd name="connsiteY179" fmla="*/ 7127 h 261481"/>
              <a:gd name="connsiteX180" fmla="*/ 71540 w 334707"/>
              <a:gd name="connsiteY180" fmla="*/ 13698 h 261481"/>
              <a:gd name="connsiteX181" fmla="*/ 37785 w 334707"/>
              <a:gd name="connsiteY181" fmla="*/ 13698 h 261481"/>
              <a:gd name="connsiteX182" fmla="*/ 31226 w 334707"/>
              <a:gd name="connsiteY182" fmla="*/ 20269 h 261481"/>
              <a:gd name="connsiteX183" fmla="*/ 31226 w 334707"/>
              <a:gd name="connsiteY183" fmla="*/ 211607 h 261481"/>
              <a:gd name="connsiteX184" fmla="*/ 303482 w 334707"/>
              <a:gd name="connsiteY184" fmla="*/ 211607 h 261481"/>
              <a:gd name="connsiteX185" fmla="*/ 303482 w 334707"/>
              <a:gd name="connsiteY185" fmla="*/ 20269 h 261481"/>
              <a:gd name="connsiteX186" fmla="*/ 296922 w 334707"/>
              <a:gd name="connsiteY186" fmla="*/ 13698 h 261481"/>
              <a:gd name="connsiteX187" fmla="*/ 124380 w 334707"/>
              <a:gd name="connsiteY187" fmla="*/ 13698 h 261481"/>
              <a:gd name="connsiteX188" fmla="*/ 117818 w 334707"/>
              <a:gd name="connsiteY188" fmla="*/ 7127 h 261481"/>
              <a:gd name="connsiteX189" fmla="*/ 124380 w 334707"/>
              <a:gd name="connsiteY189" fmla="*/ 557 h 261481"/>
              <a:gd name="connsiteX190" fmla="*/ 296922 w 334707"/>
              <a:gd name="connsiteY190" fmla="*/ 557 h 261481"/>
              <a:gd name="connsiteX191" fmla="*/ 316605 w 334707"/>
              <a:gd name="connsiteY191" fmla="*/ 20269 h 261481"/>
              <a:gd name="connsiteX192" fmla="*/ 316605 w 334707"/>
              <a:gd name="connsiteY192" fmla="*/ 211607 h 261481"/>
              <a:gd name="connsiteX193" fmla="*/ 328145 w 334707"/>
              <a:gd name="connsiteY193" fmla="*/ 211607 h 261481"/>
              <a:gd name="connsiteX194" fmla="*/ 334707 w 334707"/>
              <a:gd name="connsiteY194" fmla="*/ 218180 h 261481"/>
              <a:gd name="connsiteX195" fmla="*/ 334707 w 334707"/>
              <a:gd name="connsiteY195" fmla="*/ 254908 h 261481"/>
              <a:gd name="connsiteX196" fmla="*/ 328145 w 334707"/>
              <a:gd name="connsiteY196" fmla="*/ 261481 h 261481"/>
              <a:gd name="connsiteX197" fmla="*/ 6562 w 334707"/>
              <a:gd name="connsiteY197" fmla="*/ 261481 h 261481"/>
              <a:gd name="connsiteX198" fmla="*/ 0 w 334707"/>
              <a:gd name="connsiteY198" fmla="*/ 254908 h 261481"/>
              <a:gd name="connsiteX199" fmla="*/ 0 w 334707"/>
              <a:gd name="connsiteY199" fmla="*/ 218180 h 261481"/>
              <a:gd name="connsiteX200" fmla="*/ 6562 w 334707"/>
              <a:gd name="connsiteY200" fmla="*/ 211607 h 261481"/>
              <a:gd name="connsiteX201" fmla="*/ 18102 w 334707"/>
              <a:gd name="connsiteY201" fmla="*/ 211607 h 261481"/>
              <a:gd name="connsiteX202" fmla="*/ 18102 w 334707"/>
              <a:gd name="connsiteY202" fmla="*/ 20269 h 261481"/>
              <a:gd name="connsiteX203" fmla="*/ 37785 w 334707"/>
              <a:gd name="connsiteY203" fmla="*/ 557 h 261481"/>
              <a:gd name="connsiteX204" fmla="*/ 96874 w 334707"/>
              <a:gd name="connsiteY204" fmla="*/ 175 h 261481"/>
              <a:gd name="connsiteX205" fmla="*/ 104763 w 334707"/>
              <a:gd name="connsiteY205" fmla="*/ 5068 h 261481"/>
              <a:gd name="connsiteX206" fmla="*/ 99879 w 334707"/>
              <a:gd name="connsiteY206" fmla="*/ 12969 h 261481"/>
              <a:gd name="connsiteX207" fmla="*/ 99636 w 334707"/>
              <a:gd name="connsiteY207" fmla="*/ 13024 h 261481"/>
              <a:gd name="connsiteX208" fmla="*/ 98128 w 334707"/>
              <a:gd name="connsiteY208" fmla="*/ 13202 h 261481"/>
              <a:gd name="connsiteX209" fmla="*/ 91746 w 334707"/>
              <a:gd name="connsiteY209" fmla="*/ 8131 h 261481"/>
              <a:gd name="connsiteX210" fmla="*/ 96631 w 334707"/>
              <a:gd name="connsiteY210" fmla="*/ 232 h 26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</a:cxnLst>
            <a:rect l="l" t="t" r="r" b="b"/>
            <a:pathLst>
              <a:path w="334707" h="261481">
                <a:moveTo>
                  <a:pt x="125586" y="230066"/>
                </a:moveTo>
                <a:lnTo>
                  <a:pt x="202057" y="230066"/>
                </a:lnTo>
                <a:cubicBezTo>
                  <a:pt x="205679" y="230066"/>
                  <a:pt x="208617" y="233010"/>
                  <a:pt x="208617" y="236636"/>
                </a:cubicBezTo>
                <a:cubicBezTo>
                  <a:pt x="208617" y="240266"/>
                  <a:pt x="205679" y="243210"/>
                  <a:pt x="202057" y="243210"/>
                </a:cubicBezTo>
                <a:lnTo>
                  <a:pt x="125586" y="243210"/>
                </a:lnTo>
                <a:cubicBezTo>
                  <a:pt x="121962" y="243210"/>
                  <a:pt x="119022" y="240266"/>
                  <a:pt x="119022" y="236636"/>
                </a:cubicBezTo>
                <a:cubicBezTo>
                  <a:pt x="119022" y="233010"/>
                  <a:pt x="121962" y="230066"/>
                  <a:pt x="125586" y="230066"/>
                </a:cubicBezTo>
                <a:close/>
                <a:moveTo>
                  <a:pt x="13124" y="224750"/>
                </a:moveTo>
                <a:lnTo>
                  <a:pt x="13124" y="248339"/>
                </a:lnTo>
                <a:lnTo>
                  <a:pt x="321584" y="248339"/>
                </a:lnTo>
                <a:lnTo>
                  <a:pt x="321584" y="224750"/>
                </a:lnTo>
                <a:close/>
                <a:moveTo>
                  <a:pt x="166321" y="148700"/>
                </a:moveTo>
                <a:lnTo>
                  <a:pt x="166321" y="169135"/>
                </a:lnTo>
                <a:lnTo>
                  <a:pt x="253861" y="169135"/>
                </a:lnTo>
                <a:lnTo>
                  <a:pt x="253861" y="148700"/>
                </a:lnTo>
                <a:close/>
                <a:moveTo>
                  <a:pt x="78537" y="141543"/>
                </a:moveTo>
                <a:lnTo>
                  <a:pt x="78537" y="151135"/>
                </a:lnTo>
                <a:cubicBezTo>
                  <a:pt x="85657" y="152506"/>
                  <a:pt x="92278" y="156076"/>
                  <a:pt x="97328" y="161381"/>
                </a:cubicBezTo>
                <a:lnTo>
                  <a:pt x="101704" y="165974"/>
                </a:lnTo>
                <a:lnTo>
                  <a:pt x="104164" y="163171"/>
                </a:lnTo>
                <a:cubicBezTo>
                  <a:pt x="109653" y="156919"/>
                  <a:pt x="117144" y="152866"/>
                  <a:pt x="125261" y="151642"/>
                </a:cubicBezTo>
                <a:lnTo>
                  <a:pt x="125261" y="141543"/>
                </a:lnTo>
                <a:close/>
                <a:moveTo>
                  <a:pt x="159762" y="135557"/>
                </a:moveTo>
                <a:lnTo>
                  <a:pt x="260423" y="135557"/>
                </a:lnTo>
                <a:cubicBezTo>
                  <a:pt x="264047" y="135557"/>
                  <a:pt x="266985" y="138498"/>
                  <a:pt x="266985" y="142127"/>
                </a:cubicBezTo>
                <a:lnTo>
                  <a:pt x="266985" y="175706"/>
                </a:lnTo>
                <a:cubicBezTo>
                  <a:pt x="266985" y="179333"/>
                  <a:pt x="264045" y="182277"/>
                  <a:pt x="260423" y="182277"/>
                </a:cubicBezTo>
                <a:lnTo>
                  <a:pt x="159762" y="182277"/>
                </a:lnTo>
                <a:cubicBezTo>
                  <a:pt x="156138" y="182277"/>
                  <a:pt x="153198" y="179333"/>
                  <a:pt x="153198" y="175706"/>
                </a:cubicBezTo>
                <a:lnTo>
                  <a:pt x="153198" y="142127"/>
                </a:lnTo>
                <a:cubicBezTo>
                  <a:pt x="153198" y="138498"/>
                  <a:pt x="156138" y="135557"/>
                  <a:pt x="159762" y="135557"/>
                </a:cubicBezTo>
                <a:close/>
                <a:moveTo>
                  <a:pt x="71975" y="128400"/>
                </a:moveTo>
                <a:lnTo>
                  <a:pt x="131825" y="128400"/>
                </a:lnTo>
                <a:cubicBezTo>
                  <a:pt x="135446" y="128400"/>
                  <a:pt x="138384" y="131342"/>
                  <a:pt x="138384" y="134972"/>
                </a:cubicBezTo>
                <a:lnTo>
                  <a:pt x="138384" y="157825"/>
                </a:lnTo>
                <a:cubicBezTo>
                  <a:pt x="138384" y="161453"/>
                  <a:pt x="135446" y="164395"/>
                  <a:pt x="131825" y="164395"/>
                </a:cubicBezTo>
                <a:lnTo>
                  <a:pt x="130472" y="164395"/>
                </a:lnTo>
                <a:cubicBezTo>
                  <a:pt x="124176" y="164395"/>
                  <a:pt x="118178" y="167113"/>
                  <a:pt x="114019" y="171850"/>
                </a:cubicBezTo>
                <a:lnTo>
                  <a:pt x="106828" y="180046"/>
                </a:lnTo>
                <a:cubicBezTo>
                  <a:pt x="105614" y="181428"/>
                  <a:pt x="103874" y="182239"/>
                  <a:pt x="102033" y="182276"/>
                </a:cubicBezTo>
                <a:cubicBezTo>
                  <a:pt x="101990" y="182277"/>
                  <a:pt x="101943" y="182277"/>
                  <a:pt x="101900" y="182277"/>
                </a:cubicBezTo>
                <a:cubicBezTo>
                  <a:pt x="100107" y="182277"/>
                  <a:pt x="98389" y="181541"/>
                  <a:pt x="97151" y="180240"/>
                </a:cubicBezTo>
                <a:lnTo>
                  <a:pt x="87833" y="170450"/>
                </a:lnTo>
                <a:cubicBezTo>
                  <a:pt x="83718" y="166127"/>
                  <a:pt x="77938" y="163650"/>
                  <a:pt x="71975" y="163650"/>
                </a:cubicBezTo>
                <a:cubicBezTo>
                  <a:pt x="68353" y="163650"/>
                  <a:pt x="65413" y="160706"/>
                  <a:pt x="65413" y="157078"/>
                </a:cubicBezTo>
                <a:lnTo>
                  <a:pt x="65413" y="134972"/>
                </a:lnTo>
                <a:cubicBezTo>
                  <a:pt x="65413" y="131342"/>
                  <a:pt x="68353" y="128400"/>
                  <a:pt x="71975" y="128400"/>
                </a:cubicBezTo>
                <a:close/>
                <a:moveTo>
                  <a:pt x="239495" y="108140"/>
                </a:moveTo>
                <a:cubicBezTo>
                  <a:pt x="243022" y="107317"/>
                  <a:pt x="246552" y="109515"/>
                  <a:pt x="247371" y="113050"/>
                </a:cubicBezTo>
                <a:cubicBezTo>
                  <a:pt x="248192" y="116586"/>
                  <a:pt x="245996" y="120115"/>
                  <a:pt x="242466" y="120940"/>
                </a:cubicBezTo>
                <a:lnTo>
                  <a:pt x="242222" y="120995"/>
                </a:lnTo>
                <a:cubicBezTo>
                  <a:pt x="241724" y="121114"/>
                  <a:pt x="241224" y="121167"/>
                  <a:pt x="240731" y="121167"/>
                </a:cubicBezTo>
                <a:cubicBezTo>
                  <a:pt x="237748" y="121167"/>
                  <a:pt x="235052" y="119119"/>
                  <a:pt x="234347" y="116082"/>
                </a:cubicBezTo>
                <a:cubicBezTo>
                  <a:pt x="233526" y="112549"/>
                  <a:pt x="235724" y="109016"/>
                  <a:pt x="239252" y="108195"/>
                </a:cubicBezTo>
                <a:close/>
                <a:moveTo>
                  <a:pt x="159762" y="108078"/>
                </a:moveTo>
                <a:lnTo>
                  <a:pt x="213177" y="108078"/>
                </a:lnTo>
                <a:cubicBezTo>
                  <a:pt x="216803" y="108078"/>
                  <a:pt x="219741" y="111019"/>
                  <a:pt x="219741" y="114648"/>
                </a:cubicBezTo>
                <a:cubicBezTo>
                  <a:pt x="219741" y="118278"/>
                  <a:pt x="216803" y="121220"/>
                  <a:pt x="213177" y="121220"/>
                </a:cubicBezTo>
                <a:lnTo>
                  <a:pt x="159762" y="121220"/>
                </a:lnTo>
                <a:cubicBezTo>
                  <a:pt x="156138" y="121220"/>
                  <a:pt x="153198" y="118278"/>
                  <a:pt x="153198" y="114648"/>
                </a:cubicBezTo>
                <a:cubicBezTo>
                  <a:pt x="153198" y="111019"/>
                  <a:pt x="156138" y="108078"/>
                  <a:pt x="159762" y="108078"/>
                </a:cubicBezTo>
                <a:close/>
                <a:moveTo>
                  <a:pt x="236227" y="63920"/>
                </a:moveTo>
                <a:lnTo>
                  <a:pt x="234287" y="66580"/>
                </a:lnTo>
                <a:cubicBezTo>
                  <a:pt x="233396" y="67799"/>
                  <a:pt x="232111" y="68675"/>
                  <a:pt x="230652" y="69058"/>
                </a:cubicBezTo>
                <a:lnTo>
                  <a:pt x="227472" y="69888"/>
                </a:lnTo>
                <a:lnTo>
                  <a:pt x="229396" y="72558"/>
                </a:lnTo>
                <a:cubicBezTo>
                  <a:pt x="230278" y="73786"/>
                  <a:pt x="230714" y="75277"/>
                  <a:pt x="230624" y="76787"/>
                </a:cubicBezTo>
                <a:lnTo>
                  <a:pt x="230436" y="80073"/>
                </a:lnTo>
                <a:lnTo>
                  <a:pt x="233564" y="79064"/>
                </a:lnTo>
                <a:cubicBezTo>
                  <a:pt x="234217" y="78856"/>
                  <a:pt x="234894" y="78751"/>
                  <a:pt x="235574" y="78751"/>
                </a:cubicBezTo>
                <a:cubicBezTo>
                  <a:pt x="236383" y="78751"/>
                  <a:pt x="237192" y="78901"/>
                  <a:pt x="237958" y="79201"/>
                </a:cubicBezTo>
                <a:lnTo>
                  <a:pt x="241020" y="80398"/>
                </a:lnTo>
                <a:lnTo>
                  <a:pt x="241030" y="77106"/>
                </a:lnTo>
                <a:cubicBezTo>
                  <a:pt x="241037" y="75594"/>
                  <a:pt x="241562" y="74131"/>
                  <a:pt x="242516" y="72963"/>
                </a:cubicBezTo>
                <a:lnTo>
                  <a:pt x="244599" y="70416"/>
                </a:lnTo>
                <a:lnTo>
                  <a:pt x="241477" y="69387"/>
                </a:lnTo>
                <a:cubicBezTo>
                  <a:pt x="240043" y="68916"/>
                  <a:pt x="238816" y="67963"/>
                  <a:pt x="238001" y="66693"/>
                </a:cubicBezTo>
                <a:close/>
                <a:moveTo>
                  <a:pt x="179440" y="63920"/>
                </a:moveTo>
                <a:lnTo>
                  <a:pt x="177499" y="66580"/>
                </a:lnTo>
                <a:cubicBezTo>
                  <a:pt x="176608" y="67799"/>
                  <a:pt x="175323" y="68675"/>
                  <a:pt x="173867" y="69058"/>
                </a:cubicBezTo>
                <a:lnTo>
                  <a:pt x="170684" y="69888"/>
                </a:lnTo>
                <a:lnTo>
                  <a:pt x="172609" y="72558"/>
                </a:lnTo>
                <a:cubicBezTo>
                  <a:pt x="173493" y="73786"/>
                  <a:pt x="173928" y="75277"/>
                  <a:pt x="173838" y="76787"/>
                </a:cubicBezTo>
                <a:lnTo>
                  <a:pt x="173648" y="80073"/>
                </a:lnTo>
                <a:lnTo>
                  <a:pt x="176776" y="79064"/>
                </a:lnTo>
                <a:cubicBezTo>
                  <a:pt x="177430" y="78856"/>
                  <a:pt x="178108" y="78751"/>
                  <a:pt x="178784" y="78751"/>
                </a:cubicBezTo>
                <a:cubicBezTo>
                  <a:pt x="179595" y="78751"/>
                  <a:pt x="180406" y="78901"/>
                  <a:pt x="181172" y="79201"/>
                </a:cubicBezTo>
                <a:lnTo>
                  <a:pt x="184232" y="80398"/>
                </a:lnTo>
                <a:lnTo>
                  <a:pt x="184245" y="77106"/>
                </a:lnTo>
                <a:cubicBezTo>
                  <a:pt x="184249" y="75594"/>
                  <a:pt x="184772" y="74131"/>
                  <a:pt x="185730" y="72963"/>
                </a:cubicBezTo>
                <a:lnTo>
                  <a:pt x="187814" y="70416"/>
                </a:lnTo>
                <a:lnTo>
                  <a:pt x="184690" y="69387"/>
                </a:lnTo>
                <a:cubicBezTo>
                  <a:pt x="183256" y="68916"/>
                  <a:pt x="182031" y="67963"/>
                  <a:pt x="181213" y="66693"/>
                </a:cubicBezTo>
                <a:close/>
                <a:moveTo>
                  <a:pt x="78537" y="59330"/>
                </a:moveTo>
                <a:lnTo>
                  <a:pt x="78537" y="108080"/>
                </a:lnTo>
                <a:lnTo>
                  <a:pt x="125261" y="108080"/>
                </a:lnTo>
                <a:lnTo>
                  <a:pt x="125261" y="59330"/>
                </a:lnTo>
                <a:lnTo>
                  <a:pt x="119485" y="59330"/>
                </a:lnTo>
                <a:lnTo>
                  <a:pt x="119485" y="65066"/>
                </a:lnTo>
                <a:cubicBezTo>
                  <a:pt x="119485" y="74175"/>
                  <a:pt x="112082" y="81589"/>
                  <a:pt x="102983" y="81589"/>
                </a:cubicBezTo>
                <a:lnTo>
                  <a:pt x="101900" y="81589"/>
                </a:lnTo>
                <a:cubicBezTo>
                  <a:pt x="92801" y="81589"/>
                  <a:pt x="85402" y="74175"/>
                  <a:pt x="85402" y="65066"/>
                </a:cubicBezTo>
                <a:lnTo>
                  <a:pt x="85402" y="59330"/>
                </a:lnTo>
                <a:close/>
                <a:moveTo>
                  <a:pt x="71975" y="46187"/>
                </a:moveTo>
                <a:lnTo>
                  <a:pt x="91962" y="46187"/>
                </a:lnTo>
                <a:cubicBezTo>
                  <a:pt x="95586" y="46187"/>
                  <a:pt x="98525" y="49131"/>
                  <a:pt x="98525" y="52761"/>
                </a:cubicBezTo>
                <a:lnTo>
                  <a:pt x="98525" y="65066"/>
                </a:lnTo>
                <a:cubicBezTo>
                  <a:pt x="98525" y="66930"/>
                  <a:pt x="100039" y="68447"/>
                  <a:pt x="101900" y="68447"/>
                </a:cubicBezTo>
                <a:lnTo>
                  <a:pt x="102985" y="68447"/>
                </a:lnTo>
                <a:cubicBezTo>
                  <a:pt x="104846" y="68447"/>
                  <a:pt x="106362" y="66930"/>
                  <a:pt x="106362" y="65066"/>
                </a:cubicBezTo>
                <a:lnTo>
                  <a:pt x="106362" y="52761"/>
                </a:lnTo>
                <a:cubicBezTo>
                  <a:pt x="106362" y="49131"/>
                  <a:pt x="109297" y="46187"/>
                  <a:pt x="112921" y="46187"/>
                </a:cubicBezTo>
                <a:lnTo>
                  <a:pt x="131825" y="46187"/>
                </a:lnTo>
                <a:cubicBezTo>
                  <a:pt x="135446" y="46187"/>
                  <a:pt x="138384" y="49131"/>
                  <a:pt x="138386" y="52761"/>
                </a:cubicBezTo>
                <a:lnTo>
                  <a:pt x="138386" y="114649"/>
                </a:lnTo>
                <a:cubicBezTo>
                  <a:pt x="138386" y="118279"/>
                  <a:pt x="135446" y="121221"/>
                  <a:pt x="131825" y="121221"/>
                </a:cubicBezTo>
                <a:lnTo>
                  <a:pt x="71975" y="121221"/>
                </a:lnTo>
                <a:cubicBezTo>
                  <a:pt x="68353" y="121221"/>
                  <a:pt x="65415" y="118279"/>
                  <a:pt x="65415" y="114649"/>
                </a:cubicBezTo>
                <a:lnTo>
                  <a:pt x="65415" y="52761"/>
                </a:lnTo>
                <a:cubicBezTo>
                  <a:pt x="65415" y="49131"/>
                  <a:pt x="68353" y="46187"/>
                  <a:pt x="71975" y="46187"/>
                </a:cubicBezTo>
                <a:close/>
                <a:moveTo>
                  <a:pt x="236781" y="45737"/>
                </a:moveTo>
                <a:cubicBezTo>
                  <a:pt x="238945" y="45804"/>
                  <a:pt x="240936" y="46931"/>
                  <a:pt x="242103" y="48758"/>
                </a:cubicBezTo>
                <a:lnTo>
                  <a:pt x="247786" y="57631"/>
                </a:lnTo>
                <a:lnTo>
                  <a:pt x="257790" y="60921"/>
                </a:lnTo>
                <a:cubicBezTo>
                  <a:pt x="259845" y="61598"/>
                  <a:pt x="261436" y="63245"/>
                  <a:pt x="262041" y="65326"/>
                </a:cubicBezTo>
                <a:cubicBezTo>
                  <a:pt x="262646" y="67409"/>
                  <a:pt x="262188" y="69653"/>
                  <a:pt x="260818" y="71328"/>
                </a:cubicBezTo>
                <a:lnTo>
                  <a:pt x="254146" y="79483"/>
                </a:lnTo>
                <a:lnTo>
                  <a:pt x="254113" y="90028"/>
                </a:lnTo>
                <a:cubicBezTo>
                  <a:pt x="254105" y="92194"/>
                  <a:pt x="253032" y="94220"/>
                  <a:pt x="251243" y="95439"/>
                </a:cubicBezTo>
                <a:cubicBezTo>
                  <a:pt x="250140" y="96192"/>
                  <a:pt x="248848" y="96577"/>
                  <a:pt x="247549" y="96577"/>
                </a:cubicBezTo>
                <a:cubicBezTo>
                  <a:pt x="246744" y="96577"/>
                  <a:pt x="245935" y="96429"/>
                  <a:pt x="245165" y="96127"/>
                </a:cubicBezTo>
                <a:lnTo>
                  <a:pt x="235359" y="92291"/>
                </a:lnTo>
                <a:lnTo>
                  <a:pt x="225335" y="95519"/>
                </a:lnTo>
                <a:cubicBezTo>
                  <a:pt x="223276" y="96182"/>
                  <a:pt x="221019" y="95787"/>
                  <a:pt x="219312" y="94459"/>
                </a:cubicBezTo>
                <a:cubicBezTo>
                  <a:pt x="217597" y="93133"/>
                  <a:pt x="216650" y="91047"/>
                  <a:pt x="216778" y="88882"/>
                </a:cubicBezTo>
                <a:lnTo>
                  <a:pt x="217387" y="78356"/>
                </a:lnTo>
                <a:lnTo>
                  <a:pt x="211226" y="69806"/>
                </a:lnTo>
                <a:cubicBezTo>
                  <a:pt x="209959" y="68051"/>
                  <a:pt x="209640" y="65782"/>
                  <a:pt x="210372" y="63740"/>
                </a:cubicBezTo>
                <a:cubicBezTo>
                  <a:pt x="211103" y="61701"/>
                  <a:pt x="212791" y="60154"/>
                  <a:pt x="214887" y="59606"/>
                </a:cubicBezTo>
                <a:lnTo>
                  <a:pt x="225069" y="56936"/>
                </a:lnTo>
                <a:lnTo>
                  <a:pt x="231284" y="48425"/>
                </a:lnTo>
                <a:cubicBezTo>
                  <a:pt x="232563" y="46676"/>
                  <a:pt x="234624" y="45679"/>
                  <a:pt x="236781" y="45737"/>
                </a:cubicBezTo>
                <a:close/>
                <a:moveTo>
                  <a:pt x="179996" y="45737"/>
                </a:moveTo>
                <a:cubicBezTo>
                  <a:pt x="182157" y="45804"/>
                  <a:pt x="184149" y="46931"/>
                  <a:pt x="185315" y="48758"/>
                </a:cubicBezTo>
                <a:lnTo>
                  <a:pt x="191001" y="57631"/>
                </a:lnTo>
                <a:lnTo>
                  <a:pt x="201003" y="60921"/>
                </a:lnTo>
                <a:cubicBezTo>
                  <a:pt x="203059" y="61598"/>
                  <a:pt x="204649" y="63245"/>
                  <a:pt x="205254" y="65326"/>
                </a:cubicBezTo>
                <a:cubicBezTo>
                  <a:pt x="205861" y="67409"/>
                  <a:pt x="205403" y="69653"/>
                  <a:pt x="204032" y="71328"/>
                </a:cubicBezTo>
                <a:lnTo>
                  <a:pt x="197360" y="79483"/>
                </a:lnTo>
                <a:lnTo>
                  <a:pt x="197326" y="90028"/>
                </a:lnTo>
                <a:cubicBezTo>
                  <a:pt x="197319" y="92194"/>
                  <a:pt x="196245" y="94220"/>
                  <a:pt x="194459" y="95439"/>
                </a:cubicBezTo>
                <a:cubicBezTo>
                  <a:pt x="193352" y="96192"/>
                  <a:pt x="192063" y="96577"/>
                  <a:pt x="190764" y="96577"/>
                </a:cubicBezTo>
                <a:cubicBezTo>
                  <a:pt x="189959" y="96577"/>
                  <a:pt x="189150" y="96429"/>
                  <a:pt x="188377" y="96127"/>
                </a:cubicBezTo>
                <a:lnTo>
                  <a:pt x="178572" y="92291"/>
                </a:lnTo>
                <a:lnTo>
                  <a:pt x="168549" y="95519"/>
                </a:lnTo>
                <a:cubicBezTo>
                  <a:pt x="166492" y="96182"/>
                  <a:pt x="164236" y="95787"/>
                  <a:pt x="162524" y="94459"/>
                </a:cubicBezTo>
                <a:cubicBezTo>
                  <a:pt x="160814" y="93133"/>
                  <a:pt x="159866" y="91047"/>
                  <a:pt x="159991" y="88882"/>
                </a:cubicBezTo>
                <a:lnTo>
                  <a:pt x="160602" y="78356"/>
                </a:lnTo>
                <a:lnTo>
                  <a:pt x="154440" y="69806"/>
                </a:lnTo>
                <a:cubicBezTo>
                  <a:pt x="153174" y="68051"/>
                  <a:pt x="152853" y="65782"/>
                  <a:pt x="153584" y="63740"/>
                </a:cubicBezTo>
                <a:cubicBezTo>
                  <a:pt x="154317" y="61701"/>
                  <a:pt x="156005" y="60154"/>
                  <a:pt x="158099" y="59606"/>
                </a:cubicBezTo>
                <a:lnTo>
                  <a:pt x="168284" y="56936"/>
                </a:lnTo>
                <a:lnTo>
                  <a:pt x="174500" y="48425"/>
                </a:lnTo>
                <a:cubicBezTo>
                  <a:pt x="175775" y="46676"/>
                  <a:pt x="177836" y="45679"/>
                  <a:pt x="179996" y="45737"/>
                </a:cubicBezTo>
                <a:close/>
                <a:moveTo>
                  <a:pt x="52698" y="35043"/>
                </a:moveTo>
                <a:lnTo>
                  <a:pt x="52698" y="191462"/>
                </a:lnTo>
                <a:lnTo>
                  <a:pt x="282007" y="191462"/>
                </a:lnTo>
                <a:lnTo>
                  <a:pt x="282007" y="35043"/>
                </a:lnTo>
                <a:close/>
                <a:moveTo>
                  <a:pt x="46138" y="21900"/>
                </a:moveTo>
                <a:lnTo>
                  <a:pt x="288567" y="21900"/>
                </a:lnTo>
                <a:cubicBezTo>
                  <a:pt x="292193" y="21900"/>
                  <a:pt x="295131" y="24844"/>
                  <a:pt x="295131" y="28474"/>
                </a:cubicBezTo>
                <a:lnTo>
                  <a:pt x="295131" y="198032"/>
                </a:lnTo>
                <a:cubicBezTo>
                  <a:pt x="295131" y="201661"/>
                  <a:pt x="292193" y="204605"/>
                  <a:pt x="288567" y="204605"/>
                </a:cubicBezTo>
                <a:lnTo>
                  <a:pt x="46138" y="204605"/>
                </a:lnTo>
                <a:cubicBezTo>
                  <a:pt x="42512" y="204605"/>
                  <a:pt x="39574" y="201661"/>
                  <a:pt x="39574" y="198032"/>
                </a:cubicBezTo>
                <a:lnTo>
                  <a:pt x="39574" y="28474"/>
                </a:lnTo>
                <a:cubicBezTo>
                  <a:pt x="39574" y="24844"/>
                  <a:pt x="42512" y="21900"/>
                  <a:pt x="46138" y="21900"/>
                </a:cubicBezTo>
                <a:close/>
                <a:moveTo>
                  <a:pt x="37785" y="557"/>
                </a:moveTo>
                <a:lnTo>
                  <a:pt x="71540" y="557"/>
                </a:lnTo>
                <a:cubicBezTo>
                  <a:pt x="75166" y="557"/>
                  <a:pt x="78102" y="3497"/>
                  <a:pt x="78102" y="7127"/>
                </a:cubicBezTo>
                <a:cubicBezTo>
                  <a:pt x="78102" y="10756"/>
                  <a:pt x="75166" y="13698"/>
                  <a:pt x="71540" y="13698"/>
                </a:cubicBezTo>
                <a:lnTo>
                  <a:pt x="37785" y="13698"/>
                </a:lnTo>
                <a:cubicBezTo>
                  <a:pt x="34167" y="13698"/>
                  <a:pt x="31226" y="16644"/>
                  <a:pt x="31226" y="20269"/>
                </a:cubicBezTo>
                <a:lnTo>
                  <a:pt x="31226" y="211607"/>
                </a:lnTo>
                <a:lnTo>
                  <a:pt x="303482" y="211607"/>
                </a:lnTo>
                <a:lnTo>
                  <a:pt x="303482" y="20269"/>
                </a:lnTo>
                <a:cubicBezTo>
                  <a:pt x="303482" y="16644"/>
                  <a:pt x="300538" y="13698"/>
                  <a:pt x="296922" y="13698"/>
                </a:cubicBezTo>
                <a:lnTo>
                  <a:pt x="124380" y="13698"/>
                </a:lnTo>
                <a:cubicBezTo>
                  <a:pt x="120756" y="13698"/>
                  <a:pt x="117818" y="10756"/>
                  <a:pt x="117818" y="7127"/>
                </a:cubicBezTo>
                <a:cubicBezTo>
                  <a:pt x="117818" y="3497"/>
                  <a:pt x="120756" y="557"/>
                  <a:pt x="124380" y="557"/>
                </a:cubicBezTo>
                <a:lnTo>
                  <a:pt x="296922" y="557"/>
                </a:lnTo>
                <a:cubicBezTo>
                  <a:pt x="307774" y="557"/>
                  <a:pt x="316605" y="9400"/>
                  <a:pt x="316605" y="20269"/>
                </a:cubicBezTo>
                <a:lnTo>
                  <a:pt x="316605" y="211607"/>
                </a:lnTo>
                <a:lnTo>
                  <a:pt x="328145" y="211607"/>
                </a:lnTo>
                <a:cubicBezTo>
                  <a:pt x="331770" y="211607"/>
                  <a:pt x="334707" y="214551"/>
                  <a:pt x="334707" y="218180"/>
                </a:cubicBezTo>
                <a:lnTo>
                  <a:pt x="334707" y="254908"/>
                </a:lnTo>
                <a:cubicBezTo>
                  <a:pt x="334707" y="258537"/>
                  <a:pt x="331770" y="261481"/>
                  <a:pt x="328145" y="261481"/>
                </a:cubicBezTo>
                <a:lnTo>
                  <a:pt x="6562" y="261481"/>
                </a:lnTo>
                <a:cubicBezTo>
                  <a:pt x="2938" y="261481"/>
                  <a:pt x="0" y="258537"/>
                  <a:pt x="0" y="254908"/>
                </a:cubicBezTo>
                <a:lnTo>
                  <a:pt x="0" y="218180"/>
                </a:lnTo>
                <a:cubicBezTo>
                  <a:pt x="0" y="214551"/>
                  <a:pt x="2938" y="211607"/>
                  <a:pt x="6562" y="211607"/>
                </a:cubicBezTo>
                <a:lnTo>
                  <a:pt x="18102" y="211607"/>
                </a:lnTo>
                <a:lnTo>
                  <a:pt x="18102" y="20269"/>
                </a:lnTo>
                <a:cubicBezTo>
                  <a:pt x="18102" y="9400"/>
                  <a:pt x="26934" y="557"/>
                  <a:pt x="37785" y="557"/>
                </a:cubicBezTo>
                <a:close/>
                <a:moveTo>
                  <a:pt x="96874" y="175"/>
                </a:moveTo>
                <a:cubicBezTo>
                  <a:pt x="100400" y="-654"/>
                  <a:pt x="103934" y="1533"/>
                  <a:pt x="104763" y="5068"/>
                </a:cubicBezTo>
                <a:cubicBezTo>
                  <a:pt x="105595" y="8601"/>
                  <a:pt x="103407" y="12138"/>
                  <a:pt x="99879" y="12969"/>
                </a:cubicBezTo>
                <a:lnTo>
                  <a:pt x="99636" y="13024"/>
                </a:lnTo>
                <a:cubicBezTo>
                  <a:pt x="99131" y="13144"/>
                  <a:pt x="98627" y="13202"/>
                  <a:pt x="98128" y="13202"/>
                </a:cubicBezTo>
                <a:cubicBezTo>
                  <a:pt x="95153" y="13202"/>
                  <a:pt x="92459" y="11160"/>
                  <a:pt x="91746" y="8131"/>
                </a:cubicBezTo>
                <a:cubicBezTo>
                  <a:pt x="90919" y="4600"/>
                  <a:pt x="93104" y="1063"/>
                  <a:pt x="96631" y="232"/>
                </a:cubicBezTo>
                <a:close/>
              </a:path>
            </a:pathLst>
          </a:custGeom>
          <a:solidFill>
            <a:srgbClr val="EE4D4D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0" name="Marcador de posición de imagen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8BA924E-6466-418D-B6FF-7905E57DB9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518410"/>
              </p:ext>
            </p:extLst>
          </p:nvPr>
        </p:nvGraphicFramePr>
        <p:xfrm>
          <a:off x="465337" y="160677"/>
          <a:ext cx="10853696" cy="5395480"/>
        </p:xfrm>
        <a:graphic>
          <a:graphicData uri="http://schemas.openxmlformats.org/drawingml/2006/table">
            <a:tbl>
              <a:tblPr/>
              <a:tblGrid>
                <a:gridCol w="188059">
                  <a:extLst>
                    <a:ext uri="{9D8B030D-6E8A-4147-A177-3AD203B41FA5}">
                      <a16:colId xmlns:a16="http://schemas.microsoft.com/office/drawing/2014/main" val="4228997759"/>
                    </a:ext>
                  </a:extLst>
                </a:gridCol>
                <a:gridCol w="2837004">
                  <a:extLst>
                    <a:ext uri="{9D8B030D-6E8A-4147-A177-3AD203B41FA5}">
                      <a16:colId xmlns:a16="http://schemas.microsoft.com/office/drawing/2014/main" val="2155100671"/>
                    </a:ext>
                  </a:extLst>
                </a:gridCol>
                <a:gridCol w="1990739">
                  <a:extLst>
                    <a:ext uri="{9D8B030D-6E8A-4147-A177-3AD203B41FA5}">
                      <a16:colId xmlns:a16="http://schemas.microsoft.com/office/drawing/2014/main" val="3042069630"/>
                    </a:ext>
                  </a:extLst>
                </a:gridCol>
                <a:gridCol w="2027008">
                  <a:extLst>
                    <a:ext uri="{9D8B030D-6E8A-4147-A177-3AD203B41FA5}">
                      <a16:colId xmlns:a16="http://schemas.microsoft.com/office/drawing/2014/main" val="2206705516"/>
                    </a:ext>
                  </a:extLst>
                </a:gridCol>
                <a:gridCol w="1203577">
                  <a:extLst>
                    <a:ext uri="{9D8B030D-6E8A-4147-A177-3AD203B41FA5}">
                      <a16:colId xmlns:a16="http://schemas.microsoft.com/office/drawing/2014/main" val="466540136"/>
                    </a:ext>
                  </a:extLst>
                </a:gridCol>
                <a:gridCol w="157164">
                  <a:extLst>
                    <a:ext uri="{9D8B030D-6E8A-4147-A177-3AD203B41FA5}">
                      <a16:colId xmlns:a16="http://schemas.microsoft.com/office/drawing/2014/main" val="1986433426"/>
                    </a:ext>
                  </a:extLst>
                </a:gridCol>
                <a:gridCol w="157164">
                  <a:extLst>
                    <a:ext uri="{9D8B030D-6E8A-4147-A177-3AD203B41FA5}">
                      <a16:colId xmlns:a16="http://schemas.microsoft.com/office/drawing/2014/main" val="263847645"/>
                    </a:ext>
                  </a:extLst>
                </a:gridCol>
                <a:gridCol w="157164">
                  <a:extLst>
                    <a:ext uri="{9D8B030D-6E8A-4147-A177-3AD203B41FA5}">
                      <a16:colId xmlns:a16="http://schemas.microsoft.com/office/drawing/2014/main" val="4132264924"/>
                    </a:ext>
                  </a:extLst>
                </a:gridCol>
                <a:gridCol w="157164">
                  <a:extLst>
                    <a:ext uri="{9D8B030D-6E8A-4147-A177-3AD203B41FA5}">
                      <a16:colId xmlns:a16="http://schemas.microsoft.com/office/drawing/2014/main" val="3934154282"/>
                    </a:ext>
                  </a:extLst>
                </a:gridCol>
                <a:gridCol w="157164">
                  <a:extLst>
                    <a:ext uri="{9D8B030D-6E8A-4147-A177-3AD203B41FA5}">
                      <a16:colId xmlns:a16="http://schemas.microsoft.com/office/drawing/2014/main" val="3681328550"/>
                    </a:ext>
                  </a:extLst>
                </a:gridCol>
                <a:gridCol w="157164">
                  <a:extLst>
                    <a:ext uri="{9D8B030D-6E8A-4147-A177-3AD203B41FA5}">
                      <a16:colId xmlns:a16="http://schemas.microsoft.com/office/drawing/2014/main" val="3112434016"/>
                    </a:ext>
                  </a:extLst>
                </a:gridCol>
                <a:gridCol w="157164">
                  <a:extLst>
                    <a:ext uri="{9D8B030D-6E8A-4147-A177-3AD203B41FA5}">
                      <a16:colId xmlns:a16="http://schemas.microsoft.com/office/drawing/2014/main" val="1649140338"/>
                    </a:ext>
                  </a:extLst>
                </a:gridCol>
                <a:gridCol w="157164">
                  <a:extLst>
                    <a:ext uri="{9D8B030D-6E8A-4147-A177-3AD203B41FA5}">
                      <a16:colId xmlns:a16="http://schemas.microsoft.com/office/drawing/2014/main" val="2349945827"/>
                    </a:ext>
                  </a:extLst>
                </a:gridCol>
                <a:gridCol w="157164">
                  <a:extLst>
                    <a:ext uri="{9D8B030D-6E8A-4147-A177-3AD203B41FA5}">
                      <a16:colId xmlns:a16="http://schemas.microsoft.com/office/drawing/2014/main" val="531827114"/>
                    </a:ext>
                  </a:extLst>
                </a:gridCol>
                <a:gridCol w="157164">
                  <a:extLst>
                    <a:ext uri="{9D8B030D-6E8A-4147-A177-3AD203B41FA5}">
                      <a16:colId xmlns:a16="http://schemas.microsoft.com/office/drawing/2014/main" val="2732181472"/>
                    </a:ext>
                  </a:extLst>
                </a:gridCol>
                <a:gridCol w="157164">
                  <a:extLst>
                    <a:ext uri="{9D8B030D-6E8A-4147-A177-3AD203B41FA5}">
                      <a16:colId xmlns:a16="http://schemas.microsoft.com/office/drawing/2014/main" val="3007131929"/>
                    </a:ext>
                  </a:extLst>
                </a:gridCol>
                <a:gridCol w="157164">
                  <a:extLst>
                    <a:ext uri="{9D8B030D-6E8A-4147-A177-3AD203B41FA5}">
                      <a16:colId xmlns:a16="http://schemas.microsoft.com/office/drawing/2014/main" val="2930914917"/>
                    </a:ext>
                  </a:extLst>
                </a:gridCol>
                <a:gridCol w="721341">
                  <a:extLst>
                    <a:ext uri="{9D8B030D-6E8A-4147-A177-3AD203B41FA5}">
                      <a16:colId xmlns:a16="http://schemas.microsoft.com/office/drawing/2014/main" val="785541247"/>
                    </a:ext>
                  </a:extLst>
                </a:gridCol>
              </a:tblGrid>
              <a:tr h="139428">
                <a:tc>
                  <a:txBody>
                    <a:bodyPr/>
                    <a:lstStyle/>
                    <a:p>
                      <a:pPr algn="l" fontAlgn="b"/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0" marR="3910" marT="3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0" marR="3910" marT="3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CRONOGRAMA PARA LA EJECUCÍON DEL PROYECTO GITGE EDUCA 2020</a:t>
                      </a:r>
                    </a:p>
                  </a:txBody>
                  <a:tcPr marL="3910" marR="3910" marT="3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0" marR="3910" marT="3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0" marR="3910" marT="3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0" marR="3910" marT="3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0" marR="3910" marT="3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0" marR="3910" marT="3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0" marR="3910" marT="3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0" marR="3910" marT="3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0" marR="3910" marT="3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0" marR="3910" marT="3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0" marR="3910" marT="3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0" marR="3910" marT="3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0" marR="3910" marT="3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0" marR="3910" marT="3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0" marR="3910" marT="3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7693222"/>
                  </a:ext>
                </a:extLst>
              </a:tr>
              <a:tr h="154491">
                <a:tc>
                  <a:txBody>
                    <a:bodyPr/>
                    <a:lstStyle/>
                    <a:p>
                      <a:pPr algn="l" fontAlgn="b"/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0" marR="3910" marT="3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0" marR="3910" marT="3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0" marR="3910" marT="3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0" marR="3910" marT="3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0" marR="3910" marT="39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PERIODO Y CONTROL DE EJECUCION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3803599"/>
                  </a:ext>
                </a:extLst>
              </a:tr>
              <a:tr h="154491">
                <a:tc>
                  <a:txBody>
                    <a:bodyPr/>
                    <a:lstStyle/>
                    <a:p>
                      <a:pPr algn="l" fontAlgn="b"/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0" marR="3910" marT="3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0" marR="3910" marT="3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0" marR="3910" marT="3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0" marR="3910" marT="39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0" marR="3910" marT="39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AÑO  2017-2018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2020-2021</a:t>
                      </a:r>
                    </a:p>
                  </a:txBody>
                  <a:tcPr marL="3910" marR="3910" marT="39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685125"/>
                  </a:ext>
                </a:extLst>
              </a:tr>
              <a:tr h="150719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Nº</a:t>
                      </a:r>
                    </a:p>
                  </a:txBody>
                  <a:tcPr marL="3910" marR="3910" marT="3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TAREAS </a:t>
                      </a:r>
                    </a:p>
                  </a:txBody>
                  <a:tcPr marL="3910" marR="3910" marT="3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COLEGIOS PÚBLICOS DE BIOKO NORTE 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COLEGIOS PÚBLICOS DE LA REGION CONTINENTAL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FECHA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OBSERVACIONES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434323"/>
                  </a:ext>
                </a:extLst>
              </a:tr>
              <a:tr h="100480"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910" marR="3910" marT="3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PRIMERA FASE</a:t>
                      </a:r>
                    </a:p>
                  </a:txBody>
                  <a:tcPr marL="3910" marR="3910" marT="3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EN CURSO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0574286"/>
                  </a:ext>
                </a:extLst>
              </a:tr>
              <a:tr h="410556"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 SELECCIÓN DE LOS COLEGIOS </a:t>
                      </a:r>
                    </a:p>
                  </a:txBody>
                  <a:tcPr marL="3910" marR="3910" marT="3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6-10 Enero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presentación del proyecto a los posibles colaboradores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41501"/>
                  </a:ext>
                </a:extLst>
              </a:tr>
              <a:tr h="139428"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050738"/>
                  </a:ext>
                </a:extLst>
              </a:tr>
              <a:tr h="139428"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 VISITAS A LOS COLABORADORES</a:t>
                      </a:r>
                    </a:p>
                  </a:txBody>
                  <a:tcPr marL="3910" marR="3910" marT="3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10-30 Enero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568976"/>
                  </a:ext>
                </a:extLst>
              </a:tr>
              <a:tr h="274992"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910" marR="3910" marT="3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DE VIABILIDAD DE LOS COLEGIOS SELECCIONADOS</a:t>
                      </a:r>
                    </a:p>
                  </a:txBody>
                  <a:tcPr marL="3910" marR="3910" marT="3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13-31 Enero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5469640"/>
                  </a:ext>
                </a:extLst>
              </a:tr>
              <a:tr h="139428"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395962"/>
                  </a:ext>
                </a:extLst>
              </a:tr>
              <a:tr h="139428"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5647182"/>
                  </a:ext>
                </a:extLst>
              </a:tr>
              <a:tr h="274992"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910" marR="3910" marT="3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PRESENCIA EN LOS MEDIOS DE COMUNICACIÓN</a:t>
                      </a:r>
                    </a:p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Emisión del video reportaje GITGE EDUCA</a:t>
                      </a:r>
                    </a:p>
                  </a:txBody>
                  <a:tcPr marL="3910" marR="3910" marT="3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7318412"/>
                  </a:ext>
                </a:extLst>
              </a:tr>
              <a:tr h="139428"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Actividad 3.1 acudir al programa de TVGE A FONDO</a:t>
                      </a:r>
                    </a:p>
                  </a:txBody>
                  <a:tcPr marL="3910" marR="3910" marT="3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03/01/2020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7993915"/>
                  </a:ext>
                </a:extLst>
              </a:tr>
              <a:tr h="274992"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910" marR="3910" marT="3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Actividad 3.2 acudir al programa de TVGE BALCON DEL DOMINGO</a:t>
                      </a:r>
                    </a:p>
                  </a:txBody>
                  <a:tcPr marL="3910" marR="3910" marT="3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08/01/2020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5319227"/>
                  </a:ext>
                </a:extLst>
              </a:tr>
              <a:tr h="274992"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Actividad 3.4 acudir al programa de RTVGE EL RECORRIDO</a:t>
                      </a:r>
                    </a:p>
                  </a:txBody>
                  <a:tcPr marL="3910" marR="3910" marT="3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15/01/2020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446190"/>
                  </a:ext>
                </a:extLst>
              </a:tr>
              <a:tr h="274992"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910" marR="3910" marT="3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Actividad 3.5 acudir al programa de RTV ASONGA ARRIBA LA MAÑANA</a:t>
                      </a:r>
                    </a:p>
                  </a:txBody>
                  <a:tcPr marL="3910" marR="3910" marT="3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20/01/2020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680423"/>
                  </a:ext>
                </a:extLst>
              </a:tr>
              <a:tr h="274992"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Actividad 3.6 acudir al programa de TVGE MATINALES</a:t>
                      </a:r>
                    </a:p>
                  </a:txBody>
                  <a:tcPr marL="3910" marR="3910" marT="3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30/01/2020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1578512"/>
                  </a:ext>
                </a:extLst>
              </a:tr>
              <a:tr h="139428"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910" marR="3910" marT="3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SEGUNDA FASE </a:t>
                      </a:r>
                    </a:p>
                  </a:txBody>
                  <a:tcPr marL="3910" marR="3910" marT="3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2850222"/>
                  </a:ext>
                </a:extLst>
              </a:tr>
              <a:tr h="139428"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CONEXION DE LOS COLEGIOS</a:t>
                      </a:r>
                    </a:p>
                  </a:txBody>
                  <a:tcPr marL="3910" marR="3910" marT="3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824960"/>
                  </a:ext>
                </a:extLst>
              </a:tr>
              <a:tr h="274992"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910" marR="3910" marT="3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Colegio 3 (bata-Carlos Luenga)</a:t>
                      </a:r>
                    </a:p>
                    <a:p>
                      <a:pPr algn="l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abr-20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583131"/>
                  </a:ext>
                </a:extLst>
              </a:tr>
              <a:tr h="139428"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Colegio 4 ANNOBON ( </a:t>
                      </a:r>
                      <a:r>
                        <a:rPr lang="es-E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Ines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Annobon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jun-20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1169609"/>
                  </a:ext>
                </a:extLst>
              </a:tr>
              <a:tr h="274992"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910" marR="3910" marT="3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Colegio 4 </a:t>
                      </a:r>
                      <a:r>
                        <a:rPr lang="es-E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akurenam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(ministro)</a:t>
                      </a:r>
                    </a:p>
                    <a:p>
                      <a:pPr algn="l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sep-20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084871"/>
                  </a:ext>
                </a:extLst>
              </a:tr>
              <a:tr h="139428"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Colegio 4 BOE </a:t>
                      </a:r>
                      <a:r>
                        <a:rPr lang="es-E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Evinayong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dic-20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13164"/>
                  </a:ext>
                </a:extLst>
              </a:tr>
              <a:tr h="139428"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910" marR="3910" marT="3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PRIMERA INSPECCION EN LOS COLEGIOS  CONECTADOS </a:t>
                      </a:r>
                    </a:p>
                  </a:txBody>
                  <a:tcPr marL="3910" marR="3910" marT="3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Basacato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mar-20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3020381"/>
                  </a:ext>
                </a:extLst>
              </a:tr>
              <a:tr h="139428"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491179"/>
                  </a:ext>
                </a:extLst>
              </a:tr>
              <a:tr h="139428"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910" marR="3910" marT="3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SEGUNDA INSPECCION EN LOS COLEGIOS CONECTADOS</a:t>
                      </a:r>
                    </a:p>
                  </a:txBody>
                  <a:tcPr marL="3910" marR="3910" marT="3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Colegio 1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sep-20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536784"/>
                  </a:ext>
                </a:extLst>
              </a:tr>
              <a:tr h="139428"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10" marR="3910" marT="3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3922008"/>
                  </a:ext>
                </a:extLst>
              </a:tr>
              <a:tr h="79178">
                <a:tc>
                  <a:txBody>
                    <a:bodyPr/>
                    <a:lstStyle/>
                    <a:p>
                      <a:pPr algn="l" fontAlgn="b"/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0" marR="3910" marT="39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0" marR="3910" marT="39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0" marR="3910" marT="39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0" marR="3910" marT="39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0" marR="3910" marT="39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0" marR="3910" marT="39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0" marR="3910" marT="39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0" marR="3910" marT="39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0" marR="3910" marT="39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0" marR="3910" marT="39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0" marR="3910" marT="39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0" marR="3910" marT="39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0" marR="3910" marT="39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0" marR="3910" marT="39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0" marR="3910" marT="39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0" marR="3910" marT="39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0" marR="3910" marT="39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10" marR="3910" marT="39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7410307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3EB65B9F-F1C8-45EA-85A1-98C29D1F5AF9}"/>
              </a:ext>
            </a:extLst>
          </p:cNvPr>
          <p:cNvSpPr/>
          <p:nvPr/>
        </p:nvSpPr>
        <p:spPr>
          <a:xfrm>
            <a:off x="465337" y="5442130"/>
            <a:ext cx="6096000" cy="35394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sz="800" b="1" dirty="0"/>
          </a:p>
          <a:p>
            <a:r>
              <a:rPr lang="es-ES" sz="900" b="1" dirty="0"/>
              <a:t>NOTA: EL PLAN DE ACCION SERÁ MODIFICADO, PERIODICAMENTE SEGÚN EL GRADO DE LA EJECUCION DE LAS ACCIONES</a:t>
            </a:r>
          </a:p>
        </p:txBody>
      </p:sp>
    </p:spTree>
    <p:extLst>
      <p:ext uri="{BB962C8B-B14F-4D97-AF65-F5344CB8AC3E}">
        <p14:creationId xmlns:p14="http://schemas.microsoft.com/office/powerpoint/2010/main" val="569488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12C6717-CD17-4D98-AFA8-8AF80680EDF1}"/>
              </a:ext>
            </a:extLst>
          </p:cNvPr>
          <p:cNvSpPr/>
          <p:nvPr/>
        </p:nvSpPr>
        <p:spPr>
          <a:xfrm>
            <a:off x="2408807" y="1193069"/>
            <a:ext cx="6096000" cy="10095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EQUIPO DE COMUNICACIÓN DEL PROYECTO GITGE EDUCA</a:t>
            </a:r>
            <a:endParaRPr lang="es-E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Realizar un Spot publicitario genérico</a:t>
            </a:r>
            <a:endParaRPr lang="es-E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Pantallas de publicidad</a:t>
            </a:r>
            <a:endParaRPr lang="es-E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Presencia en los medios de comunicación </a:t>
            </a:r>
            <a:endParaRPr lang="es-E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66E8746-94DB-49D2-B359-3B195A8878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235413"/>
              </p:ext>
            </p:extLst>
          </p:nvPr>
        </p:nvGraphicFramePr>
        <p:xfrm>
          <a:off x="2183537" y="4797936"/>
          <a:ext cx="5610225" cy="1189665"/>
        </p:xfrm>
        <a:graphic>
          <a:graphicData uri="http://schemas.openxmlformats.org/drawingml/2006/table">
            <a:tbl>
              <a:tblPr/>
              <a:tblGrid>
                <a:gridCol w="2795473">
                  <a:extLst>
                    <a:ext uri="{9D8B030D-6E8A-4147-A177-3AD203B41FA5}">
                      <a16:colId xmlns:a16="http://schemas.microsoft.com/office/drawing/2014/main" val="838825059"/>
                    </a:ext>
                  </a:extLst>
                </a:gridCol>
                <a:gridCol w="2814752">
                  <a:extLst>
                    <a:ext uri="{9D8B030D-6E8A-4147-A177-3AD203B41FA5}">
                      <a16:colId xmlns:a16="http://schemas.microsoft.com/office/drawing/2014/main" val="122173015"/>
                    </a:ext>
                  </a:extLst>
                </a:gridCol>
              </a:tblGrid>
              <a:tr h="473724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Radio Televisión </a:t>
                      </a:r>
                      <a:r>
                        <a:rPr lang="es-E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Asonga</a:t>
                      </a: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(programa radio)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Radio Televisión </a:t>
                      </a:r>
                      <a:r>
                        <a:rPr lang="es-E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Asonga</a:t>
                      </a: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(Televisión)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754457"/>
                  </a:ext>
                </a:extLst>
              </a:tr>
              <a:tr h="715941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Ariba la mañana (Irene y Bibiana)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Buenos días (Reyes y Bibiana)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303125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4CEABD0-A953-4993-8529-3A0D9E2D3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466606"/>
              </p:ext>
            </p:extLst>
          </p:nvPr>
        </p:nvGraphicFramePr>
        <p:xfrm>
          <a:off x="2183537" y="2533761"/>
          <a:ext cx="5610225" cy="2121599"/>
        </p:xfrm>
        <a:graphic>
          <a:graphicData uri="http://schemas.openxmlformats.org/drawingml/2006/table">
            <a:tbl>
              <a:tblPr/>
              <a:tblGrid>
                <a:gridCol w="2714625">
                  <a:extLst>
                    <a:ext uri="{9D8B030D-6E8A-4147-A177-3AD203B41FA5}">
                      <a16:colId xmlns:a16="http://schemas.microsoft.com/office/drawing/2014/main" val="129989572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1550099145"/>
                    </a:ext>
                  </a:extLst>
                </a:gridCol>
              </a:tblGrid>
              <a:tr h="2908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Radio Televisión Guinea Ecuatorial (Televisión)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Radio Televisión Guinea Ecuatorial (Radio)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0633782"/>
                  </a:ext>
                </a:extLst>
              </a:tr>
              <a:tr h="167513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fondo (DG, DGA, Miriam o Silvia 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Balcón del domingo (Buenaventura y Reyes)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Matinales (Estefania y Silvia)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recorrido (Reyes)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958959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5A5F22AE-3220-4899-957E-30A681150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0888" y="29400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s-ES" altLang="es-E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C67B1C2-6EAC-4F97-A1B4-CDA05BC360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319" y="715564"/>
            <a:ext cx="2061747" cy="123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7363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FC5A97E-BD60-4D96-8B0F-2362C43CF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971" y="362758"/>
            <a:ext cx="5402058" cy="613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24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2F67EED-E42F-4B83-8990-86322CFEB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705" y="2057281"/>
            <a:ext cx="4584589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86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ción de imagen 1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421E7B4-BCBD-4676-A9C1-1804D0D9F7DE}"/>
              </a:ext>
            </a:extLst>
          </p:cNvPr>
          <p:cNvSpPr/>
          <p:nvPr/>
        </p:nvSpPr>
        <p:spPr>
          <a:xfrm>
            <a:off x="457200" y="381001"/>
            <a:ext cx="11301413" cy="610711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317500" dist="101600" dir="5400000" algn="t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826DC-CF0C-47A4-B0FF-969C764F6DE1}"/>
              </a:ext>
            </a:extLst>
          </p:cNvPr>
          <p:cNvSpPr txBox="1"/>
          <p:nvPr/>
        </p:nvSpPr>
        <p:spPr>
          <a:xfrm>
            <a:off x="2971800" y="3013240"/>
            <a:ext cx="62484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Una empresa es socialmente responsable cuando en su proceso de toma de decisiones valora el impacto de sus acciones en las comunidades, en los trabajadores y en el medio ambiente, e incorpora efectivamente sus intereses en sus procesos y resultados.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35F27A-22D1-4578-A25D-0F0802934565}"/>
              </a:ext>
            </a:extLst>
          </p:cNvPr>
          <p:cNvSpPr txBox="1"/>
          <p:nvPr/>
        </p:nvSpPr>
        <p:spPr>
          <a:xfrm>
            <a:off x="5717710" y="2070100"/>
            <a:ext cx="756580" cy="627034"/>
          </a:xfrm>
          <a:custGeom>
            <a:avLst/>
            <a:gdLst/>
            <a:ahLst/>
            <a:cxnLst/>
            <a:rect l="l" t="t" r="r" b="b"/>
            <a:pathLst>
              <a:path w="284909" h="236125">
                <a:moveTo>
                  <a:pt x="218665" y="0"/>
                </a:moveTo>
                <a:lnTo>
                  <a:pt x="279578" y="0"/>
                </a:lnTo>
                <a:lnTo>
                  <a:pt x="249122" y="116491"/>
                </a:lnTo>
                <a:cubicBezTo>
                  <a:pt x="260273" y="121110"/>
                  <a:pt x="268998" y="128254"/>
                  <a:pt x="275295" y="137922"/>
                </a:cubicBezTo>
                <a:cubicBezTo>
                  <a:pt x="281593" y="147590"/>
                  <a:pt x="284798" y="159496"/>
                  <a:pt x="284909" y="173641"/>
                </a:cubicBezTo>
                <a:cubicBezTo>
                  <a:pt x="284512" y="192579"/>
                  <a:pt x="278643" y="207661"/>
                  <a:pt x="267301" y="218884"/>
                </a:cubicBezTo>
                <a:cubicBezTo>
                  <a:pt x="255959" y="230108"/>
                  <a:pt x="241523" y="235855"/>
                  <a:pt x="223995" y="236125"/>
                </a:cubicBezTo>
                <a:cubicBezTo>
                  <a:pt x="205404" y="235807"/>
                  <a:pt x="190430" y="229965"/>
                  <a:pt x="179072" y="218599"/>
                </a:cubicBezTo>
                <a:cubicBezTo>
                  <a:pt x="167715" y="207232"/>
                  <a:pt x="161877" y="192246"/>
                  <a:pt x="161560" y="173641"/>
                </a:cubicBezTo>
                <a:cubicBezTo>
                  <a:pt x="161401" y="165433"/>
                  <a:pt x="162480" y="156702"/>
                  <a:pt x="164796" y="147448"/>
                </a:cubicBezTo>
                <a:cubicBezTo>
                  <a:pt x="167112" y="138193"/>
                  <a:pt x="171617" y="125082"/>
                  <a:pt x="178311" y="108115"/>
                </a:cubicBezTo>
                <a:close/>
                <a:moveTo>
                  <a:pt x="57121" y="0"/>
                </a:moveTo>
                <a:lnTo>
                  <a:pt x="118034" y="0"/>
                </a:lnTo>
                <a:lnTo>
                  <a:pt x="87578" y="116491"/>
                </a:lnTo>
                <a:cubicBezTo>
                  <a:pt x="98729" y="121110"/>
                  <a:pt x="107454" y="128254"/>
                  <a:pt x="113751" y="137922"/>
                </a:cubicBezTo>
                <a:cubicBezTo>
                  <a:pt x="120049" y="147590"/>
                  <a:pt x="123254" y="159496"/>
                  <a:pt x="123365" y="173641"/>
                </a:cubicBezTo>
                <a:cubicBezTo>
                  <a:pt x="122968" y="192579"/>
                  <a:pt x="117099" y="207661"/>
                  <a:pt x="105757" y="218884"/>
                </a:cubicBezTo>
                <a:cubicBezTo>
                  <a:pt x="94415" y="230108"/>
                  <a:pt x="79980" y="235855"/>
                  <a:pt x="62451" y="236125"/>
                </a:cubicBezTo>
                <a:cubicBezTo>
                  <a:pt x="43860" y="235807"/>
                  <a:pt x="28886" y="229965"/>
                  <a:pt x="17528" y="218599"/>
                </a:cubicBezTo>
                <a:cubicBezTo>
                  <a:pt x="6171" y="207232"/>
                  <a:pt x="333" y="192246"/>
                  <a:pt x="16" y="173641"/>
                </a:cubicBezTo>
                <a:cubicBezTo>
                  <a:pt x="-143" y="165433"/>
                  <a:pt x="936" y="156702"/>
                  <a:pt x="3252" y="147448"/>
                </a:cubicBezTo>
                <a:cubicBezTo>
                  <a:pt x="5568" y="138193"/>
                  <a:pt x="10073" y="125082"/>
                  <a:pt x="16767" y="1081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72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8" name="Marcador de posición de imagen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0428" y="5186850"/>
            <a:ext cx="1154417" cy="70259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4856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D7F058-53DA-40D5-9CC5-54DB7B1DE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74F7-3300-457A-B626-DF17756E4C0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8744B1-D7B4-4D86-80E3-B8F67236823E}"/>
              </a:ext>
            </a:extLst>
          </p:cNvPr>
          <p:cNvSpPr txBox="1"/>
          <p:nvPr/>
        </p:nvSpPr>
        <p:spPr>
          <a:xfrm>
            <a:off x="4729339" y="2264899"/>
            <a:ext cx="45339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Don Oscar Ondo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Ngomo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Mchama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</a:p>
          <a:p>
            <a:r>
              <a:rPr lang="en-US" sz="1100" dirty="0">
                <a:solidFill>
                  <a:srgbClr val="FF0000"/>
                </a:solidFill>
                <a:latin typeface="+mj-lt"/>
              </a:rPr>
              <a:t>Director General de GITGE</a:t>
            </a:r>
          </a:p>
          <a:p>
            <a:endParaRPr lang="en-US" sz="1100" dirty="0">
              <a:solidFill>
                <a:srgbClr val="FF0000"/>
              </a:solidFill>
              <a:latin typeface="+mj-lt"/>
            </a:endParaRPr>
          </a:p>
          <a:p>
            <a:endParaRPr lang="en-US" sz="1100" dirty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en-US" sz="1400" dirty="0" err="1">
                <a:latin typeface="+mj-lt"/>
              </a:rPr>
              <a:t>Queremos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asegurarnos</a:t>
            </a:r>
            <a:r>
              <a:rPr lang="en-US" sz="1400" dirty="0">
                <a:latin typeface="+mj-lt"/>
              </a:rPr>
              <a:t> de </a:t>
            </a:r>
            <a:r>
              <a:rPr lang="en-US" sz="1400" dirty="0" err="1">
                <a:latin typeface="+mj-lt"/>
              </a:rPr>
              <a:t>que</a:t>
            </a:r>
            <a:r>
              <a:rPr lang="en-US" sz="1400" dirty="0">
                <a:latin typeface="+mj-lt"/>
              </a:rPr>
              <a:t> los </a:t>
            </a:r>
            <a:r>
              <a:rPr lang="en-US" sz="1400" dirty="0" err="1">
                <a:latin typeface="+mj-lt"/>
              </a:rPr>
              <a:t>niños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desde</a:t>
            </a:r>
            <a:r>
              <a:rPr lang="en-US" sz="1400" dirty="0">
                <a:latin typeface="+mj-lt"/>
              </a:rPr>
              <a:t> los </a:t>
            </a:r>
            <a:r>
              <a:rPr lang="en-US" sz="1400" dirty="0" err="1">
                <a:latin typeface="+mj-lt"/>
              </a:rPr>
              <a:t>primeros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niveles</a:t>
            </a:r>
            <a:r>
              <a:rPr lang="en-US" sz="1400" dirty="0">
                <a:latin typeface="+mj-lt"/>
              </a:rPr>
              <a:t> de </a:t>
            </a:r>
            <a:r>
              <a:rPr lang="en-US" sz="1400" dirty="0" err="1">
                <a:latin typeface="+mj-lt"/>
              </a:rPr>
              <a:t>su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educación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comiencen</a:t>
            </a:r>
            <a:r>
              <a:rPr lang="en-US" sz="1400" dirty="0">
                <a:latin typeface="+mj-lt"/>
              </a:rPr>
              <a:t> a </a:t>
            </a:r>
            <a:r>
              <a:rPr lang="en-US" sz="1400" dirty="0" err="1">
                <a:latin typeface="+mj-lt"/>
              </a:rPr>
              <a:t>desarrollar</a:t>
            </a:r>
            <a:r>
              <a:rPr lang="en-US" sz="1400" dirty="0">
                <a:latin typeface="+mj-lt"/>
              </a:rPr>
              <a:t> un </a:t>
            </a:r>
            <a:r>
              <a:rPr lang="en-US" sz="1400" dirty="0" err="1">
                <a:latin typeface="+mj-lt"/>
              </a:rPr>
              <a:t>interés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saludable</a:t>
            </a:r>
            <a:r>
              <a:rPr lang="en-US" sz="1400" dirty="0">
                <a:latin typeface="+mj-lt"/>
              </a:rPr>
              <a:t> en la </a:t>
            </a:r>
            <a:r>
              <a:rPr lang="en-US" sz="1400" dirty="0" err="1">
                <a:latin typeface="+mj-lt"/>
              </a:rPr>
              <a:t>tecnología</a:t>
            </a:r>
            <a:r>
              <a:rPr lang="en-US" sz="1400" dirty="0">
                <a:latin typeface="+mj-lt"/>
              </a:rPr>
              <a:t> y </a:t>
            </a:r>
            <a:r>
              <a:rPr lang="en-US" sz="1400" dirty="0" err="1">
                <a:latin typeface="+mj-lt"/>
              </a:rPr>
              <a:t>también</a:t>
            </a:r>
            <a:r>
              <a:rPr lang="en-US" sz="1400" dirty="0">
                <a:latin typeface="+mj-lt"/>
              </a:rPr>
              <a:t> les </a:t>
            </a:r>
            <a:r>
              <a:rPr lang="en-US" sz="1400" dirty="0" err="1">
                <a:latin typeface="+mj-lt"/>
              </a:rPr>
              <a:t>brinden</a:t>
            </a:r>
            <a:r>
              <a:rPr lang="en-US" sz="1400" dirty="0">
                <a:latin typeface="+mj-lt"/>
              </a:rPr>
              <a:t> a </a:t>
            </a:r>
            <a:r>
              <a:rPr lang="en-US" sz="1400" dirty="0" err="1">
                <a:latin typeface="+mj-lt"/>
              </a:rPr>
              <a:t>nuestros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hijos</a:t>
            </a:r>
            <a:r>
              <a:rPr lang="en-US" sz="1400" dirty="0">
                <a:latin typeface="+mj-lt"/>
              </a:rPr>
              <a:t> los </a:t>
            </a:r>
            <a:r>
              <a:rPr lang="en-US" sz="1400" dirty="0" err="1">
                <a:latin typeface="+mj-lt"/>
              </a:rPr>
              <a:t>medios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para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que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puedan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desarrollar</a:t>
            </a:r>
            <a:r>
              <a:rPr lang="en-US" sz="1400" dirty="0">
                <a:latin typeface="+mj-lt"/>
              </a:rPr>
              <a:t> y </a:t>
            </a:r>
            <a:r>
              <a:rPr lang="en-US" sz="1400" dirty="0" err="1">
                <a:latin typeface="+mj-lt"/>
              </a:rPr>
              <a:t>perfeccionar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ese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interés</a:t>
            </a:r>
            <a:endParaRPr lang="en-US" sz="1400" dirty="0">
              <a:latin typeface="+mj-lt"/>
            </a:endParaRPr>
          </a:p>
          <a:p>
            <a:endParaRPr lang="en-US" sz="1100" dirty="0">
              <a:solidFill>
                <a:srgbClr val="FF0000"/>
              </a:solidFill>
              <a:latin typeface="+mj-lt"/>
            </a:endParaRPr>
          </a:p>
          <a:p>
            <a:r>
              <a:rPr lang="en-US" sz="1100" dirty="0">
                <a:solidFill>
                  <a:srgbClr val="000000"/>
                </a:solidFill>
                <a:latin typeface="+mj-lt"/>
              </a:rPr>
              <a:t>¡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Invertir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en el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futuro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de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nuestros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jóvenes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es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invertir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en el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futuro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de Guinea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Ecuatorial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72CB38-B198-422E-9D20-DEADC7C4C76D}"/>
              </a:ext>
            </a:extLst>
          </p:cNvPr>
          <p:cNvSpPr txBox="1"/>
          <p:nvPr/>
        </p:nvSpPr>
        <p:spPr>
          <a:xfrm rot="16200000">
            <a:off x="-986579" y="3062675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MENSAJE DE BIENVENIDA</a:t>
            </a:r>
          </a:p>
        </p:txBody>
      </p:sp>
      <p:pic>
        <p:nvPicPr>
          <p:cNvPr id="6" name="Marcador de posición de imagen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635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C12312-B20D-4739-BE7C-46AB73DF7CD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05E74F7-3300-457A-B626-DF17756E4C0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A55667-042D-4E3C-9932-BF40F516B959}"/>
              </a:ext>
            </a:extLst>
          </p:cNvPr>
          <p:cNvSpPr txBox="1"/>
          <p:nvPr/>
        </p:nvSpPr>
        <p:spPr>
          <a:xfrm>
            <a:off x="5644113" y="4287708"/>
            <a:ext cx="51409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Tras la celebración del TEG Campus, GITGE se dio cuenta que no existía un ecosistema tecnológico que permitiera a los jóvenes desarrollar sus habilidades en este área desde temprana edad.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4A4630-2FF4-4CBB-8161-85DD2C0BFE0C}"/>
              </a:ext>
            </a:extLst>
          </p:cNvPr>
          <p:cNvSpPr txBox="1"/>
          <p:nvPr/>
        </p:nvSpPr>
        <p:spPr>
          <a:xfrm>
            <a:off x="1225899" y="4206227"/>
            <a:ext cx="4151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MOTIVACIÓN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9CEF7A-1CCF-4BA5-BC09-9ABCBF76F5FC}"/>
              </a:ext>
            </a:extLst>
          </p:cNvPr>
          <p:cNvSpPr txBox="1"/>
          <p:nvPr/>
        </p:nvSpPr>
        <p:spPr>
          <a:xfrm>
            <a:off x="1222218" y="5291092"/>
            <a:ext cx="10055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Tras la celebración del TEG Campus, GITGE se dio cuenta que no existía un ecosistema tecnológico que permitiera a los jóvenes desarrollar sus habilidades en este área desde temprana edad.</a:t>
            </a:r>
          </a:p>
        </p:txBody>
      </p:sp>
      <p:pic>
        <p:nvPicPr>
          <p:cNvPr id="8" name="Marcador de posición de imagen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7" name="Marcador de posición de imagen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479" y="6304922"/>
            <a:ext cx="759872" cy="462472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2BB11945-49EF-4AF9-BE18-16B5BA864129}"/>
              </a:ext>
            </a:extLst>
          </p:cNvPr>
          <p:cNvSpPr txBox="1"/>
          <p:nvPr/>
        </p:nvSpPr>
        <p:spPr>
          <a:xfrm>
            <a:off x="0" y="464773"/>
            <a:ext cx="1222218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3200" b="1" noProof="1">
                <a:solidFill>
                  <a:schemeClr val="bg1"/>
                </a:solidFill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59385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C12312-B20D-4739-BE7C-46AB73DF7CD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05E74F7-3300-457A-B626-DF17756E4C0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4A4630-2FF4-4CBB-8161-85DD2C0BFE0C}"/>
              </a:ext>
            </a:extLst>
          </p:cNvPr>
          <p:cNvSpPr txBox="1"/>
          <p:nvPr/>
        </p:nvSpPr>
        <p:spPr>
          <a:xfrm>
            <a:off x="1222217" y="3552055"/>
            <a:ext cx="6687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Definicíon del Proyecto GITGE EDUCA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9CEF7A-1CCF-4BA5-BC09-9ABCBF76F5FC}"/>
              </a:ext>
            </a:extLst>
          </p:cNvPr>
          <p:cNvSpPr txBox="1"/>
          <p:nvPr/>
        </p:nvSpPr>
        <p:spPr>
          <a:xfrm>
            <a:off x="1222217" y="4624816"/>
            <a:ext cx="100553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El proyecto social GITGE EDUCA, consiste en poner internet en los colegios públicos del país, mediante varios criterios de selección de los colegios.</a:t>
            </a:r>
          </a:p>
          <a:p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Considerando que las TIC constituyen una oportunidad para promover el aprendizaje y mejorar la enseñanza, siendo la educación la principal herramienta para transformar el pis.</a:t>
            </a:r>
          </a:p>
          <a:p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Marcador de posición de imagen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7" name="Marcador de posición de imagen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479" y="6304922"/>
            <a:ext cx="759872" cy="46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6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posición de imagen 1"/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7500" y="304800"/>
            <a:ext cx="3937000" cy="6223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259C46-B7FC-4A35-AE51-6778241749B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697765" y="6309141"/>
            <a:ext cx="407670" cy="365125"/>
          </a:xfrm>
        </p:spPr>
        <p:txBody>
          <a:bodyPr/>
          <a:lstStyle/>
          <a:p>
            <a:fld id="{C05E74F7-3300-457A-B626-DF17756E4C0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Marcador de posición de 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" r="5531" b="4677"/>
          <a:stretch/>
        </p:blipFill>
        <p:spPr>
          <a:xfrm>
            <a:off x="1714074" y="508431"/>
            <a:ext cx="1721659" cy="1740399"/>
          </a:xfrm>
          <a:prstGeom prst="rect">
            <a:avLst/>
          </a:prstGeom>
        </p:spPr>
      </p:pic>
      <p:pic>
        <p:nvPicPr>
          <p:cNvPr id="8" name="Marcador de posición de imagen 2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59" t="7682" r="13012" b="13043"/>
          <a:stretch/>
        </p:blipFill>
        <p:spPr>
          <a:xfrm>
            <a:off x="1769849" y="2520558"/>
            <a:ext cx="1746250" cy="1736725"/>
          </a:xfrm>
          <a:prstGeom prst="rect">
            <a:avLst/>
          </a:prstGeom>
        </p:spPr>
      </p:pic>
      <p:pic>
        <p:nvPicPr>
          <p:cNvPr id="9" name="Marcador de posición de imagen 25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9849" y="4623208"/>
            <a:ext cx="1732866" cy="1737510"/>
          </a:xfrm>
          <a:prstGeom prst="rect">
            <a:avLst/>
          </a:prstGeom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id="{ECCBF439-7D80-47D6-A024-5B1B0692F50D}"/>
              </a:ext>
            </a:extLst>
          </p:cNvPr>
          <p:cNvSpPr/>
          <p:nvPr/>
        </p:nvSpPr>
        <p:spPr>
          <a:xfrm>
            <a:off x="3516099" y="4625792"/>
            <a:ext cx="7164938" cy="1737510"/>
          </a:xfrm>
          <a:prstGeom prst="rect">
            <a:avLst/>
          </a:prstGeom>
          <a:gradFill flip="none" rotWithShape="1">
            <a:gsLst>
              <a:gs pos="0">
                <a:srgbClr val="EE4D4D">
                  <a:alpha val="0"/>
                </a:srgbClr>
              </a:gs>
              <a:gs pos="100000">
                <a:srgbClr val="EE4D4D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ECCBF439-7D80-47D6-A024-5B1B0692F50D}"/>
              </a:ext>
            </a:extLst>
          </p:cNvPr>
          <p:cNvSpPr/>
          <p:nvPr/>
        </p:nvSpPr>
        <p:spPr>
          <a:xfrm>
            <a:off x="3502715" y="2538678"/>
            <a:ext cx="7164938" cy="1737510"/>
          </a:xfrm>
          <a:prstGeom prst="rect">
            <a:avLst/>
          </a:prstGeom>
          <a:gradFill flip="none" rotWithShape="1">
            <a:gsLst>
              <a:gs pos="0">
                <a:srgbClr val="EE4D4D">
                  <a:alpha val="0"/>
                </a:srgbClr>
              </a:gs>
              <a:gs pos="100000">
                <a:srgbClr val="EE4D4D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ECCBF439-7D80-47D6-A024-5B1B0692F50D}"/>
              </a:ext>
            </a:extLst>
          </p:cNvPr>
          <p:cNvSpPr/>
          <p:nvPr/>
        </p:nvSpPr>
        <p:spPr>
          <a:xfrm>
            <a:off x="3502715" y="508431"/>
            <a:ext cx="7164938" cy="1737510"/>
          </a:xfrm>
          <a:prstGeom prst="rect">
            <a:avLst/>
          </a:prstGeom>
          <a:gradFill flip="none" rotWithShape="1">
            <a:gsLst>
              <a:gs pos="0">
                <a:srgbClr val="EE4D4D">
                  <a:alpha val="0"/>
                </a:srgbClr>
              </a:gs>
              <a:gs pos="100000">
                <a:srgbClr val="EE4D4D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ángulo 10"/>
          <p:cNvSpPr/>
          <p:nvPr/>
        </p:nvSpPr>
        <p:spPr>
          <a:xfrm>
            <a:off x="3873500" y="4823346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S" sz="1600" dirty="0"/>
              <a:t>Trabajo en equipo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S" sz="1600" dirty="0"/>
              <a:t>Calidad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S" sz="1600" dirty="0"/>
              <a:t>Profesionalidad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S" sz="1600" dirty="0"/>
              <a:t>Excelencia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S" sz="1600" dirty="0"/>
              <a:t>Liderazgo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401408" y="306575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ES" dirty="0"/>
              <a:t>Que los futuros participantes del TEG Campus reciban formación tecnológica desde temprana edad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4254500" y="105402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ES" dirty="0"/>
              <a:t>Dotar de internet de F.O a los colegios públicos del ámbito Nacional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s-ES" dirty="0"/>
          </a:p>
        </p:txBody>
      </p:sp>
      <p:pic>
        <p:nvPicPr>
          <p:cNvPr id="16" name="Marcador de posición de imagen 1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17829" y="73564"/>
            <a:ext cx="759872" cy="462472"/>
          </a:xfrm>
          <a:prstGeom prst="rect">
            <a:avLst/>
          </a:prstGeom>
        </p:spPr>
      </p:pic>
      <p:sp>
        <p:nvSpPr>
          <p:cNvPr id="17" name="TextBox 4">
            <a:extLst>
              <a:ext uri="{FF2B5EF4-FFF2-40B4-BE49-F238E27FC236}">
                <a16:creationId xmlns:a16="http://schemas.microsoft.com/office/drawing/2014/main" id="{2BB11945-49EF-4AF9-BE18-16B5BA864129}"/>
              </a:ext>
            </a:extLst>
          </p:cNvPr>
          <p:cNvSpPr txBox="1"/>
          <p:nvPr/>
        </p:nvSpPr>
        <p:spPr>
          <a:xfrm>
            <a:off x="0" y="464773"/>
            <a:ext cx="1222218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3200" b="1" noProof="1">
                <a:solidFill>
                  <a:schemeClr val="bg1"/>
                </a:solidFill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53276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Marcador de posición de imagen 1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19"/>
          <a:stretch/>
        </p:blipFill>
        <p:spPr>
          <a:xfrm>
            <a:off x="317500" y="304800"/>
            <a:ext cx="11569700" cy="12096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38FB6F-AF91-4B58-9C72-758E6DF102A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2038" y="6323010"/>
            <a:ext cx="407670" cy="365125"/>
          </a:xfrm>
        </p:spPr>
        <p:txBody>
          <a:bodyPr/>
          <a:lstStyle/>
          <a:p>
            <a:fld id="{C05E74F7-3300-457A-B626-DF17756E4C0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4685A95-132B-4FC8-B1F7-E984A137E4F9}"/>
              </a:ext>
            </a:extLst>
          </p:cNvPr>
          <p:cNvSpPr>
            <a:spLocks/>
          </p:cNvSpPr>
          <p:nvPr/>
        </p:nvSpPr>
        <p:spPr bwMode="auto">
          <a:xfrm>
            <a:off x="5546726" y="1360488"/>
            <a:ext cx="1111250" cy="1238250"/>
          </a:xfrm>
          <a:custGeom>
            <a:avLst/>
            <a:gdLst>
              <a:gd name="T0" fmla="*/ 0 w 700"/>
              <a:gd name="T1" fmla="*/ 780 h 780"/>
              <a:gd name="T2" fmla="*/ 177 w 700"/>
              <a:gd name="T3" fmla="*/ 0 h 780"/>
              <a:gd name="T4" fmla="*/ 579 w 700"/>
              <a:gd name="T5" fmla="*/ 98 h 780"/>
              <a:gd name="T6" fmla="*/ 700 w 700"/>
              <a:gd name="T7" fmla="*/ 611 h 780"/>
              <a:gd name="T8" fmla="*/ 0 w 700"/>
              <a:gd name="T9" fmla="*/ 780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0" h="780">
                <a:moveTo>
                  <a:pt x="0" y="780"/>
                </a:moveTo>
                <a:lnTo>
                  <a:pt x="177" y="0"/>
                </a:lnTo>
                <a:lnTo>
                  <a:pt x="579" y="98"/>
                </a:lnTo>
                <a:lnTo>
                  <a:pt x="700" y="611"/>
                </a:lnTo>
                <a:lnTo>
                  <a:pt x="0" y="78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2A857F0-3813-4747-81A9-0858EFB5D79D}"/>
              </a:ext>
            </a:extLst>
          </p:cNvPr>
          <p:cNvGrpSpPr/>
          <p:nvPr/>
        </p:nvGrpSpPr>
        <p:grpSpPr>
          <a:xfrm>
            <a:off x="5998267" y="1742743"/>
            <a:ext cx="260789" cy="515024"/>
            <a:chOff x="5976937" y="923925"/>
            <a:chExt cx="315913" cy="6238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6133547-141D-4E79-A565-EFE2BD6F1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2688" y="1063625"/>
              <a:ext cx="25400" cy="48418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E4F5641C-C85F-4B52-A561-88E9F4DF3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6937" y="923925"/>
              <a:ext cx="315913" cy="215900"/>
            </a:xfrm>
            <a:custGeom>
              <a:avLst/>
              <a:gdLst>
                <a:gd name="T0" fmla="*/ 199 w 199"/>
                <a:gd name="T1" fmla="*/ 0 h 136"/>
                <a:gd name="T2" fmla="*/ 199 w 199"/>
                <a:gd name="T3" fmla="*/ 136 h 136"/>
                <a:gd name="T4" fmla="*/ 0 w 199"/>
                <a:gd name="T5" fmla="*/ 64 h 136"/>
                <a:gd name="T6" fmla="*/ 199 w 199"/>
                <a:gd name="T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9" h="136">
                  <a:moveTo>
                    <a:pt x="199" y="0"/>
                  </a:moveTo>
                  <a:lnTo>
                    <a:pt x="199" y="136"/>
                  </a:lnTo>
                  <a:lnTo>
                    <a:pt x="0" y="64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EE4D4D"/>
            </a:solidFill>
            <a:ln>
              <a:noFill/>
            </a:ln>
            <a:effectLst>
              <a:outerShdw blurRad="190500" dir="5400000" sx="102000" sy="102000" algn="t" rotWithShape="0">
                <a:prstClr val="black">
                  <a:alpha val="2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8C7BF65-ECD7-4282-A548-6B35723CBE62}"/>
              </a:ext>
            </a:extLst>
          </p:cNvPr>
          <p:cNvGrpSpPr/>
          <p:nvPr/>
        </p:nvGrpSpPr>
        <p:grpSpPr>
          <a:xfrm>
            <a:off x="5643124" y="2103129"/>
            <a:ext cx="917345" cy="1022184"/>
            <a:chOff x="5546726" y="1360488"/>
            <a:chExt cx="1111250" cy="1238250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3F5A7BB-8231-4BBC-8EF8-04FE84903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726" y="1360488"/>
              <a:ext cx="1111250" cy="1238250"/>
            </a:xfrm>
            <a:custGeom>
              <a:avLst/>
              <a:gdLst>
                <a:gd name="T0" fmla="*/ 0 w 700"/>
                <a:gd name="T1" fmla="*/ 780 h 780"/>
                <a:gd name="T2" fmla="*/ 177 w 700"/>
                <a:gd name="T3" fmla="*/ 0 h 780"/>
                <a:gd name="T4" fmla="*/ 579 w 700"/>
                <a:gd name="T5" fmla="*/ 98 h 780"/>
                <a:gd name="T6" fmla="*/ 700 w 700"/>
                <a:gd name="T7" fmla="*/ 611 h 780"/>
                <a:gd name="T8" fmla="*/ 0 w 700"/>
                <a:gd name="T9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0" h="780">
                  <a:moveTo>
                    <a:pt x="0" y="780"/>
                  </a:moveTo>
                  <a:lnTo>
                    <a:pt x="177" y="0"/>
                  </a:lnTo>
                  <a:lnTo>
                    <a:pt x="579" y="98"/>
                  </a:lnTo>
                  <a:lnTo>
                    <a:pt x="700" y="611"/>
                  </a:lnTo>
                  <a:lnTo>
                    <a:pt x="0" y="780"/>
                  </a:lnTo>
                  <a:close/>
                </a:path>
              </a:pathLst>
            </a:custGeom>
            <a:gradFill>
              <a:gsLst>
                <a:gs pos="0">
                  <a:srgbClr val="F17171"/>
                </a:gs>
                <a:gs pos="100000">
                  <a:srgbClr val="D64545"/>
                </a:gs>
              </a:gsLst>
              <a:lin ang="5400000" scaled="1"/>
            </a:gradFill>
            <a:ln>
              <a:noFill/>
            </a:ln>
            <a:effectLst>
              <a:outerShdw blurRad="190500" dir="5400000" sx="102000" sy="102000" algn="t" rotWithShape="0">
                <a:prstClr val="black">
                  <a:alpha val="2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C670B0F-BB40-49EA-82EA-6B1BAA7F3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2501" y="1516063"/>
              <a:ext cx="603250" cy="855663"/>
            </a:xfrm>
            <a:custGeom>
              <a:avLst/>
              <a:gdLst>
                <a:gd name="T0" fmla="*/ 273 w 380"/>
                <a:gd name="T1" fmla="*/ 0 h 539"/>
                <a:gd name="T2" fmla="*/ 0 w 380"/>
                <a:gd name="T3" fmla="*/ 172 h 539"/>
                <a:gd name="T4" fmla="*/ 70 w 380"/>
                <a:gd name="T5" fmla="*/ 539 h 539"/>
                <a:gd name="T6" fmla="*/ 380 w 380"/>
                <a:gd name="T7" fmla="*/ 457 h 539"/>
                <a:gd name="T8" fmla="*/ 273 w 380"/>
                <a:gd name="T9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539">
                  <a:moveTo>
                    <a:pt x="273" y="0"/>
                  </a:moveTo>
                  <a:lnTo>
                    <a:pt x="0" y="172"/>
                  </a:lnTo>
                  <a:lnTo>
                    <a:pt x="70" y="539"/>
                  </a:lnTo>
                  <a:lnTo>
                    <a:pt x="380" y="457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D6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7AC7482-05E0-4926-A360-FA62DC2FE191}"/>
              </a:ext>
            </a:extLst>
          </p:cNvPr>
          <p:cNvGrpSpPr/>
          <p:nvPr/>
        </p:nvGrpSpPr>
        <p:grpSpPr>
          <a:xfrm>
            <a:off x="5340400" y="2812105"/>
            <a:ext cx="1517551" cy="1244968"/>
            <a:chOff x="5180013" y="2219325"/>
            <a:chExt cx="1838325" cy="1508125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9C7928C-A3DD-40AA-9B81-FCF422AE8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0013" y="2219325"/>
              <a:ext cx="1838325" cy="1508125"/>
            </a:xfrm>
            <a:custGeom>
              <a:avLst/>
              <a:gdLst>
                <a:gd name="T0" fmla="*/ 0 w 1158"/>
                <a:gd name="T1" fmla="*/ 872 h 950"/>
                <a:gd name="T2" fmla="*/ 1158 w 1158"/>
                <a:gd name="T3" fmla="*/ 950 h 950"/>
                <a:gd name="T4" fmla="*/ 969 w 1158"/>
                <a:gd name="T5" fmla="*/ 0 h 950"/>
                <a:gd name="T6" fmla="*/ 151 w 1158"/>
                <a:gd name="T7" fmla="*/ 217 h 950"/>
                <a:gd name="T8" fmla="*/ 0 w 1158"/>
                <a:gd name="T9" fmla="*/ 872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8" h="950">
                  <a:moveTo>
                    <a:pt x="0" y="872"/>
                  </a:moveTo>
                  <a:lnTo>
                    <a:pt x="1158" y="950"/>
                  </a:lnTo>
                  <a:lnTo>
                    <a:pt x="969" y="0"/>
                  </a:lnTo>
                  <a:lnTo>
                    <a:pt x="151" y="217"/>
                  </a:lnTo>
                  <a:lnTo>
                    <a:pt x="0" y="872"/>
                  </a:lnTo>
                  <a:close/>
                </a:path>
              </a:pathLst>
            </a:custGeom>
            <a:gradFill>
              <a:gsLst>
                <a:gs pos="0">
                  <a:srgbClr val="F17171"/>
                </a:gs>
                <a:gs pos="100000">
                  <a:srgbClr val="D64545"/>
                </a:gs>
              </a:gsLst>
              <a:lin ang="5400000" scaled="1"/>
            </a:gradFill>
            <a:ln>
              <a:noFill/>
            </a:ln>
            <a:effectLst>
              <a:outerShdw blurRad="190500" dir="5400000" sx="102000" sy="102000" algn="t" rotWithShape="0">
                <a:prstClr val="black">
                  <a:alpha val="2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3EBD744D-6B21-4101-BD1F-DAD0DAD4D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401" y="2563813"/>
              <a:ext cx="579438" cy="839788"/>
            </a:xfrm>
            <a:custGeom>
              <a:avLst/>
              <a:gdLst>
                <a:gd name="T0" fmla="*/ 118 w 365"/>
                <a:gd name="T1" fmla="*/ 0 h 529"/>
                <a:gd name="T2" fmla="*/ 118 w 365"/>
                <a:gd name="T3" fmla="*/ 0 h 529"/>
                <a:gd name="T4" fmla="*/ 0 w 365"/>
                <a:gd name="T5" fmla="*/ 519 h 529"/>
                <a:gd name="T6" fmla="*/ 82 w 365"/>
                <a:gd name="T7" fmla="*/ 529 h 529"/>
                <a:gd name="T8" fmla="*/ 365 w 365"/>
                <a:gd name="T9" fmla="*/ 222 h 529"/>
                <a:gd name="T10" fmla="*/ 118 w 365"/>
                <a:gd name="T11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5" h="529">
                  <a:moveTo>
                    <a:pt x="118" y="0"/>
                  </a:moveTo>
                  <a:lnTo>
                    <a:pt x="118" y="0"/>
                  </a:lnTo>
                  <a:lnTo>
                    <a:pt x="0" y="519"/>
                  </a:lnTo>
                  <a:lnTo>
                    <a:pt x="82" y="529"/>
                  </a:lnTo>
                  <a:lnTo>
                    <a:pt x="365" y="222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0DF1D6A-69B1-47C5-A92C-88BB542A8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1838" y="2219325"/>
              <a:ext cx="1181100" cy="1387475"/>
            </a:xfrm>
            <a:custGeom>
              <a:avLst/>
              <a:gdLst>
                <a:gd name="T0" fmla="*/ 571 w 744"/>
                <a:gd name="T1" fmla="*/ 0 h 874"/>
                <a:gd name="T2" fmla="*/ 571 w 744"/>
                <a:gd name="T3" fmla="*/ 0 h 874"/>
                <a:gd name="T4" fmla="*/ 0 w 744"/>
                <a:gd name="T5" fmla="*/ 439 h 874"/>
                <a:gd name="T6" fmla="*/ 149 w 744"/>
                <a:gd name="T7" fmla="*/ 800 h 874"/>
                <a:gd name="T8" fmla="*/ 744 w 744"/>
                <a:gd name="T9" fmla="*/ 874 h 874"/>
                <a:gd name="T10" fmla="*/ 571 w 744"/>
                <a:gd name="T11" fmla="*/ 0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4" h="874">
                  <a:moveTo>
                    <a:pt x="571" y="0"/>
                  </a:moveTo>
                  <a:lnTo>
                    <a:pt x="571" y="0"/>
                  </a:lnTo>
                  <a:lnTo>
                    <a:pt x="0" y="439"/>
                  </a:lnTo>
                  <a:lnTo>
                    <a:pt x="149" y="800"/>
                  </a:lnTo>
                  <a:lnTo>
                    <a:pt x="744" y="874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D6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FB96635-ECB9-4FA9-80A7-AC52EC9DF14C}"/>
              </a:ext>
            </a:extLst>
          </p:cNvPr>
          <p:cNvGrpSpPr/>
          <p:nvPr/>
        </p:nvGrpSpPr>
        <p:grpSpPr>
          <a:xfrm>
            <a:off x="4922353" y="3766145"/>
            <a:ext cx="2259290" cy="1427127"/>
            <a:chOff x="4673601" y="3375025"/>
            <a:chExt cx="2736850" cy="1728788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C884459-2736-497D-B6A5-08DB2E279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3601" y="3375025"/>
              <a:ext cx="2736850" cy="1728788"/>
            </a:xfrm>
            <a:custGeom>
              <a:avLst/>
              <a:gdLst>
                <a:gd name="T0" fmla="*/ 0 w 1724"/>
                <a:gd name="T1" fmla="*/ 1089 h 1089"/>
                <a:gd name="T2" fmla="*/ 289 w 1724"/>
                <a:gd name="T3" fmla="*/ 0 h 1089"/>
                <a:gd name="T4" fmla="*/ 1507 w 1724"/>
                <a:gd name="T5" fmla="*/ 152 h 1089"/>
                <a:gd name="T6" fmla="*/ 1724 w 1724"/>
                <a:gd name="T7" fmla="*/ 932 h 1089"/>
                <a:gd name="T8" fmla="*/ 0 w 1724"/>
                <a:gd name="T9" fmla="*/ 1089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4" h="1089">
                  <a:moveTo>
                    <a:pt x="0" y="1089"/>
                  </a:moveTo>
                  <a:lnTo>
                    <a:pt x="289" y="0"/>
                  </a:lnTo>
                  <a:lnTo>
                    <a:pt x="1507" y="152"/>
                  </a:lnTo>
                  <a:lnTo>
                    <a:pt x="1724" y="932"/>
                  </a:lnTo>
                  <a:lnTo>
                    <a:pt x="0" y="1089"/>
                  </a:lnTo>
                  <a:close/>
                </a:path>
              </a:pathLst>
            </a:custGeom>
            <a:gradFill>
              <a:gsLst>
                <a:gs pos="0">
                  <a:srgbClr val="F17171"/>
                </a:gs>
                <a:gs pos="100000">
                  <a:srgbClr val="D64545"/>
                </a:gs>
              </a:gsLst>
              <a:lin ang="5400000" scaled="1"/>
            </a:gradFill>
            <a:ln>
              <a:noFill/>
            </a:ln>
            <a:effectLst>
              <a:outerShdw blurRad="190500" dir="5400000" sx="102000" sy="102000" algn="t" rotWithShape="0">
                <a:prstClr val="black">
                  <a:alpha val="2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B1C8B5D-6DEA-43B4-AAC4-EC5E54C9E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5709" y="3888582"/>
              <a:ext cx="906463" cy="890588"/>
            </a:xfrm>
            <a:custGeom>
              <a:avLst/>
              <a:gdLst>
                <a:gd name="T0" fmla="*/ 571 w 571"/>
                <a:gd name="T1" fmla="*/ 0 h 561"/>
                <a:gd name="T2" fmla="*/ 571 w 571"/>
                <a:gd name="T3" fmla="*/ 0 h 561"/>
                <a:gd name="T4" fmla="*/ 0 w 571"/>
                <a:gd name="T5" fmla="*/ 561 h 561"/>
                <a:gd name="T6" fmla="*/ 512 w 571"/>
                <a:gd name="T7" fmla="*/ 451 h 561"/>
                <a:gd name="T8" fmla="*/ 571 w 571"/>
                <a:gd name="T9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1" h="561">
                  <a:moveTo>
                    <a:pt x="571" y="0"/>
                  </a:moveTo>
                  <a:lnTo>
                    <a:pt x="571" y="0"/>
                  </a:lnTo>
                  <a:lnTo>
                    <a:pt x="0" y="561"/>
                  </a:lnTo>
                  <a:lnTo>
                    <a:pt x="512" y="451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F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E804E637-1A26-47D6-8B5F-BA490CE4F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1838" y="3616325"/>
              <a:ext cx="1441450" cy="990600"/>
            </a:xfrm>
            <a:custGeom>
              <a:avLst/>
              <a:gdLst>
                <a:gd name="T0" fmla="*/ 790 w 908"/>
                <a:gd name="T1" fmla="*/ 0 h 624"/>
                <a:gd name="T2" fmla="*/ 59 w 908"/>
                <a:gd name="T3" fmla="*/ 173 h 624"/>
                <a:gd name="T4" fmla="*/ 0 w 908"/>
                <a:gd name="T5" fmla="*/ 624 h 624"/>
                <a:gd name="T6" fmla="*/ 908 w 908"/>
                <a:gd name="T7" fmla="*/ 427 h 624"/>
                <a:gd name="T8" fmla="*/ 790 w 908"/>
                <a:gd name="T9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8" h="624">
                  <a:moveTo>
                    <a:pt x="790" y="0"/>
                  </a:moveTo>
                  <a:lnTo>
                    <a:pt x="59" y="173"/>
                  </a:lnTo>
                  <a:lnTo>
                    <a:pt x="0" y="624"/>
                  </a:lnTo>
                  <a:lnTo>
                    <a:pt x="908" y="427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rgbClr val="D6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AD177B5-14A6-41B2-9772-AD7CF300397F}"/>
              </a:ext>
            </a:extLst>
          </p:cNvPr>
          <p:cNvGrpSpPr/>
          <p:nvPr/>
        </p:nvGrpSpPr>
        <p:grpSpPr>
          <a:xfrm>
            <a:off x="4590798" y="4511160"/>
            <a:ext cx="2922400" cy="1364223"/>
            <a:chOff x="4329113" y="4275138"/>
            <a:chExt cx="3540126" cy="1652588"/>
          </a:xfrm>
        </p:grpSpPr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AC0249D-970E-469E-B0AC-E09B3BC30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113" y="4275138"/>
              <a:ext cx="3540125" cy="1652588"/>
            </a:xfrm>
            <a:custGeom>
              <a:avLst/>
              <a:gdLst>
                <a:gd name="T0" fmla="*/ 0 w 2230"/>
                <a:gd name="T1" fmla="*/ 1041 h 1041"/>
                <a:gd name="T2" fmla="*/ 211 w 2230"/>
                <a:gd name="T3" fmla="*/ 365 h 1041"/>
                <a:gd name="T4" fmla="*/ 1903 w 2230"/>
                <a:gd name="T5" fmla="*/ 0 h 1041"/>
                <a:gd name="T6" fmla="*/ 2230 w 2230"/>
                <a:gd name="T7" fmla="*/ 1041 h 1041"/>
                <a:gd name="T8" fmla="*/ 0 w 2230"/>
                <a:gd name="T9" fmla="*/ 1041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0" h="1041">
                  <a:moveTo>
                    <a:pt x="0" y="1041"/>
                  </a:moveTo>
                  <a:lnTo>
                    <a:pt x="211" y="365"/>
                  </a:lnTo>
                  <a:lnTo>
                    <a:pt x="1903" y="0"/>
                  </a:lnTo>
                  <a:lnTo>
                    <a:pt x="2230" y="1041"/>
                  </a:lnTo>
                  <a:lnTo>
                    <a:pt x="0" y="1041"/>
                  </a:lnTo>
                  <a:close/>
                </a:path>
              </a:pathLst>
            </a:custGeom>
            <a:gradFill>
              <a:gsLst>
                <a:gs pos="0">
                  <a:srgbClr val="F17171"/>
                </a:gs>
                <a:gs pos="100000">
                  <a:srgbClr val="D64545"/>
                </a:gs>
              </a:gsLst>
              <a:lin ang="5400000" scaled="1"/>
            </a:gradFill>
            <a:ln>
              <a:noFill/>
            </a:ln>
            <a:effectLst>
              <a:outerShdw blurRad="190500" dir="5400000" sx="102000" sy="102000" algn="t" rotWithShape="0">
                <a:prstClr val="black">
                  <a:alpha val="2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CECBBC6E-60F4-44CC-9C86-D446B1A19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4275138"/>
              <a:ext cx="1873250" cy="1652588"/>
            </a:xfrm>
            <a:custGeom>
              <a:avLst/>
              <a:gdLst>
                <a:gd name="T0" fmla="*/ 1180 w 1180"/>
                <a:gd name="T1" fmla="*/ 0 h 1041"/>
                <a:gd name="T2" fmla="*/ 1180 w 1180"/>
                <a:gd name="T3" fmla="*/ 0 h 1041"/>
                <a:gd name="T4" fmla="*/ 0 w 1180"/>
                <a:gd name="T5" fmla="*/ 568 h 1041"/>
                <a:gd name="T6" fmla="*/ 774 w 1180"/>
                <a:gd name="T7" fmla="*/ 1041 h 1041"/>
                <a:gd name="T8" fmla="*/ 1180 w 1180"/>
                <a:gd name="T9" fmla="*/ 0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0" h="1041">
                  <a:moveTo>
                    <a:pt x="1180" y="0"/>
                  </a:moveTo>
                  <a:lnTo>
                    <a:pt x="1180" y="0"/>
                  </a:lnTo>
                  <a:lnTo>
                    <a:pt x="0" y="568"/>
                  </a:lnTo>
                  <a:lnTo>
                    <a:pt x="774" y="1041"/>
                  </a:lnTo>
                  <a:lnTo>
                    <a:pt x="1180" y="0"/>
                  </a:lnTo>
                  <a:close/>
                </a:path>
              </a:pathLst>
            </a:custGeom>
            <a:solidFill>
              <a:srgbClr val="F1717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CBA81ECD-4E67-4691-A61E-D0E03AE1A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113" y="4854575"/>
              <a:ext cx="1147763" cy="1073150"/>
            </a:xfrm>
            <a:custGeom>
              <a:avLst/>
              <a:gdLst>
                <a:gd name="T0" fmla="*/ 211 w 723"/>
                <a:gd name="T1" fmla="*/ 0 h 676"/>
                <a:gd name="T2" fmla="*/ 211 w 723"/>
                <a:gd name="T3" fmla="*/ 0 h 676"/>
                <a:gd name="T4" fmla="*/ 0 w 723"/>
                <a:gd name="T5" fmla="*/ 676 h 676"/>
                <a:gd name="T6" fmla="*/ 723 w 723"/>
                <a:gd name="T7" fmla="*/ 203 h 676"/>
                <a:gd name="T8" fmla="*/ 211 w 723"/>
                <a:gd name="T9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3" h="676">
                  <a:moveTo>
                    <a:pt x="211" y="0"/>
                  </a:moveTo>
                  <a:lnTo>
                    <a:pt x="211" y="0"/>
                  </a:lnTo>
                  <a:lnTo>
                    <a:pt x="0" y="676"/>
                  </a:lnTo>
                  <a:lnTo>
                    <a:pt x="723" y="203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F1717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963FA64F-1091-4C4B-8532-BDF0C4D3B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8776" y="4275138"/>
              <a:ext cx="1160463" cy="1652588"/>
            </a:xfrm>
            <a:custGeom>
              <a:avLst/>
              <a:gdLst>
                <a:gd name="T0" fmla="*/ 404 w 731"/>
                <a:gd name="T1" fmla="*/ 0 h 1041"/>
                <a:gd name="T2" fmla="*/ 0 w 731"/>
                <a:gd name="T3" fmla="*/ 1041 h 1041"/>
                <a:gd name="T4" fmla="*/ 731 w 731"/>
                <a:gd name="T5" fmla="*/ 1041 h 1041"/>
                <a:gd name="T6" fmla="*/ 404 w 731"/>
                <a:gd name="T7" fmla="*/ 0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1" h="1041">
                  <a:moveTo>
                    <a:pt x="404" y="0"/>
                  </a:moveTo>
                  <a:lnTo>
                    <a:pt x="0" y="1041"/>
                  </a:lnTo>
                  <a:lnTo>
                    <a:pt x="731" y="1041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D645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74F73CE-6304-427B-9B96-A831E39F700E}"/>
              </a:ext>
            </a:extLst>
          </p:cNvPr>
          <p:cNvSpPr txBox="1"/>
          <p:nvPr/>
        </p:nvSpPr>
        <p:spPr>
          <a:xfrm>
            <a:off x="899159" y="4949944"/>
            <a:ext cx="3041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2400" dirty="0">
              <a:solidFill>
                <a:srgbClr val="EE4D4D"/>
              </a:solidFill>
              <a:latin typeface="+mj-lt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1055095-093D-4274-9906-E098923D977B}"/>
              </a:ext>
            </a:extLst>
          </p:cNvPr>
          <p:cNvSpPr txBox="1"/>
          <p:nvPr/>
        </p:nvSpPr>
        <p:spPr>
          <a:xfrm>
            <a:off x="1038225" y="3269871"/>
            <a:ext cx="341540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FF0000"/>
                </a:solidFill>
                <a:latin typeface="+mj-lt"/>
              </a:rPr>
              <a:t>43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Institutos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de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Educación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Secundaria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  <a:p>
            <a:pPr algn="r"/>
            <a:endParaRPr lang="en-US" sz="900" dirty="0">
              <a:solidFill>
                <a:srgbClr val="EE4D4D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E8E3245-A1C6-4DAC-B567-55A675A6E21D}"/>
              </a:ext>
            </a:extLst>
          </p:cNvPr>
          <p:cNvSpPr txBox="1"/>
          <p:nvPr/>
        </p:nvSpPr>
        <p:spPr>
          <a:xfrm>
            <a:off x="7930635" y="4002638"/>
            <a:ext cx="3317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E4D4D"/>
                </a:solidFill>
                <a:latin typeface="+mj-lt"/>
              </a:rPr>
              <a:t>743 </a:t>
            </a:r>
            <a:r>
              <a:rPr lang="en-US" sz="2400" dirty="0" err="1">
                <a:solidFill>
                  <a:srgbClr val="EE4D4D"/>
                </a:solidFill>
                <a:latin typeface="+mj-lt"/>
              </a:rPr>
              <a:t>Centros</a:t>
            </a:r>
            <a:r>
              <a:rPr lang="en-US" sz="2400" dirty="0">
                <a:solidFill>
                  <a:srgbClr val="EE4D4D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EE4D4D"/>
                </a:solidFill>
                <a:latin typeface="+mj-lt"/>
              </a:rPr>
              <a:t>Educativos</a:t>
            </a:r>
            <a:r>
              <a:rPr lang="en-US" sz="2400" dirty="0">
                <a:solidFill>
                  <a:srgbClr val="EE4D4D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EE4D4D"/>
                </a:solidFill>
                <a:latin typeface="+mj-lt"/>
              </a:rPr>
              <a:t>públicos</a:t>
            </a:r>
            <a:endParaRPr lang="en-US" sz="2400" dirty="0">
              <a:solidFill>
                <a:srgbClr val="EE4D4D"/>
              </a:solidFill>
              <a:latin typeface="+mj-lt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8A50D77-5997-4A29-A44A-EC4C5DC1A33A}"/>
              </a:ext>
            </a:extLst>
          </p:cNvPr>
          <p:cNvSpPr txBox="1"/>
          <p:nvPr/>
        </p:nvSpPr>
        <p:spPr>
          <a:xfrm>
            <a:off x="7379527" y="2336881"/>
            <a:ext cx="331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E4D4D"/>
                </a:solidFill>
                <a:latin typeface="+mj-lt"/>
              </a:rPr>
              <a:t>4 </a:t>
            </a:r>
            <a:r>
              <a:rPr lang="en-US" sz="2400" dirty="0" err="1">
                <a:solidFill>
                  <a:srgbClr val="EE4D4D"/>
                </a:solidFill>
                <a:latin typeface="+mj-lt"/>
              </a:rPr>
              <a:t>Escuelas</a:t>
            </a:r>
            <a:endParaRPr lang="en-US" sz="2400" dirty="0">
              <a:solidFill>
                <a:srgbClr val="EE4D4D"/>
              </a:solidFill>
              <a:latin typeface="+mj-lt"/>
            </a:endParaRPr>
          </a:p>
          <a:p>
            <a:r>
              <a:rPr lang="en-US" sz="2400" b="1" dirty="0">
                <a:solidFill>
                  <a:srgbClr val="EE4D4D"/>
                </a:solidFill>
                <a:latin typeface="+mj-lt"/>
              </a:rPr>
              <a:t>Gitge </a:t>
            </a:r>
            <a:r>
              <a:rPr lang="en-US" sz="2400" b="1" dirty="0" err="1">
                <a:solidFill>
                  <a:srgbClr val="EE4D4D"/>
                </a:solidFill>
                <a:latin typeface="+mj-lt"/>
              </a:rPr>
              <a:t>Educa</a:t>
            </a:r>
            <a:r>
              <a:rPr lang="en-US" sz="2400" b="1" dirty="0">
                <a:solidFill>
                  <a:srgbClr val="EE4D4D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EE4D4D"/>
                </a:solidFill>
                <a:latin typeface="+mj-lt"/>
              </a:rPr>
              <a:t>anualmente</a:t>
            </a:r>
            <a:endParaRPr lang="en-US" sz="2400" dirty="0">
              <a:solidFill>
                <a:srgbClr val="EE4D4D"/>
              </a:solidFill>
              <a:latin typeface="+mj-lt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04740DB-138A-4ED1-8B6E-D2948D01F34A}"/>
              </a:ext>
            </a:extLst>
          </p:cNvPr>
          <p:cNvSpPr txBox="1"/>
          <p:nvPr/>
        </p:nvSpPr>
        <p:spPr>
          <a:xfrm>
            <a:off x="1719515" y="600048"/>
            <a:ext cx="8467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+mj-lt"/>
              </a:rPr>
              <a:t>MARCO DE ACTUACIÓN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FB3E522-2E38-4351-BA85-58166C28711E}"/>
              </a:ext>
            </a:extLst>
          </p:cNvPr>
          <p:cNvGrpSpPr/>
          <p:nvPr/>
        </p:nvGrpSpPr>
        <p:grpSpPr>
          <a:xfrm>
            <a:off x="6073314" y="4122791"/>
            <a:ext cx="1859793" cy="45777"/>
            <a:chOff x="6073314" y="4122791"/>
            <a:chExt cx="1859793" cy="45777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CCA942B5-8D43-434F-8785-3FC204F5E34C}"/>
                </a:ext>
              </a:extLst>
            </p:cNvPr>
            <p:cNvCxnSpPr>
              <a:cxnSpLocks/>
              <a:stCxn id="126" idx="6"/>
              <a:endCxn id="125" idx="2"/>
            </p:cNvCxnSpPr>
            <p:nvPr/>
          </p:nvCxnSpPr>
          <p:spPr>
            <a:xfrm>
              <a:off x="6119034" y="4145651"/>
              <a:ext cx="1768353" cy="5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EA36F2F-AE5A-43C1-B0BA-4F2060FA781B}"/>
                </a:ext>
              </a:extLst>
            </p:cNvPr>
            <p:cNvSpPr/>
            <p:nvPr/>
          </p:nvSpPr>
          <p:spPr>
            <a:xfrm>
              <a:off x="7887387" y="4122848"/>
              <a:ext cx="45720" cy="45720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8F1B1CD0-0B75-446E-B180-4A8E939B7498}"/>
                </a:ext>
              </a:extLst>
            </p:cNvPr>
            <p:cNvSpPr/>
            <p:nvPr/>
          </p:nvSpPr>
          <p:spPr>
            <a:xfrm>
              <a:off x="6073314" y="4122791"/>
              <a:ext cx="45720" cy="45720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B0F6D2D-FC70-4BA4-A958-6596E0E7247B}"/>
              </a:ext>
            </a:extLst>
          </p:cNvPr>
          <p:cNvGrpSpPr/>
          <p:nvPr/>
        </p:nvGrpSpPr>
        <p:grpSpPr>
          <a:xfrm>
            <a:off x="4451153" y="3386830"/>
            <a:ext cx="1667707" cy="45777"/>
            <a:chOff x="4451153" y="3386830"/>
            <a:chExt cx="1667707" cy="45777"/>
          </a:xfrm>
        </p:grpSpPr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FC6D1C4-B7B7-49F6-B462-2D96AB979C7F}"/>
                </a:ext>
              </a:extLst>
            </p:cNvPr>
            <p:cNvCxnSpPr>
              <a:cxnSpLocks/>
              <a:stCxn id="129" idx="6"/>
              <a:endCxn id="128" idx="2"/>
            </p:cNvCxnSpPr>
            <p:nvPr/>
          </p:nvCxnSpPr>
          <p:spPr>
            <a:xfrm>
              <a:off x="4496873" y="3409690"/>
              <a:ext cx="1576267" cy="5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D28C03FE-7DBD-4603-B7F8-83A76EE23695}"/>
                </a:ext>
              </a:extLst>
            </p:cNvPr>
            <p:cNvSpPr/>
            <p:nvPr/>
          </p:nvSpPr>
          <p:spPr>
            <a:xfrm>
              <a:off x="6073140" y="3386887"/>
              <a:ext cx="45720" cy="45720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933F0285-40D8-450F-AB78-A41D00912F0B}"/>
                </a:ext>
              </a:extLst>
            </p:cNvPr>
            <p:cNvSpPr/>
            <p:nvPr/>
          </p:nvSpPr>
          <p:spPr>
            <a:xfrm>
              <a:off x="4451153" y="3386830"/>
              <a:ext cx="45720" cy="45720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6E43E8F-5283-451F-8C39-5C6DE08C2F1A}"/>
              </a:ext>
            </a:extLst>
          </p:cNvPr>
          <p:cNvGrpSpPr/>
          <p:nvPr/>
        </p:nvGrpSpPr>
        <p:grpSpPr>
          <a:xfrm>
            <a:off x="6075121" y="2450524"/>
            <a:ext cx="1338318" cy="45777"/>
            <a:chOff x="6075121" y="2450524"/>
            <a:chExt cx="1338318" cy="45777"/>
          </a:xfrm>
        </p:grpSpPr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CBEF50D-F394-438A-8477-118B3190D2AD}"/>
                </a:ext>
              </a:extLst>
            </p:cNvPr>
            <p:cNvCxnSpPr>
              <a:cxnSpLocks/>
              <a:stCxn id="134" idx="6"/>
              <a:endCxn id="133" idx="2"/>
            </p:cNvCxnSpPr>
            <p:nvPr/>
          </p:nvCxnSpPr>
          <p:spPr>
            <a:xfrm>
              <a:off x="6120841" y="2473384"/>
              <a:ext cx="1246878" cy="5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19A0DF2D-1B14-4F7C-AE92-1BC32B2A0765}"/>
                </a:ext>
              </a:extLst>
            </p:cNvPr>
            <p:cNvSpPr/>
            <p:nvPr/>
          </p:nvSpPr>
          <p:spPr>
            <a:xfrm>
              <a:off x="7367719" y="2450581"/>
              <a:ext cx="45720" cy="45720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78AEEFB5-13EB-4B1D-8057-A227235AC8C8}"/>
                </a:ext>
              </a:extLst>
            </p:cNvPr>
            <p:cNvSpPr/>
            <p:nvPr/>
          </p:nvSpPr>
          <p:spPr>
            <a:xfrm>
              <a:off x="6075121" y="2450524"/>
              <a:ext cx="45720" cy="45720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5" name="Marcador de posición de imagen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479" y="6304922"/>
            <a:ext cx="759872" cy="462472"/>
          </a:xfrm>
          <a:prstGeom prst="rect">
            <a:avLst/>
          </a:prstGeom>
        </p:spPr>
      </p:pic>
      <p:sp>
        <p:nvSpPr>
          <p:cNvPr id="47" name="TextBox 4">
            <a:extLst>
              <a:ext uri="{FF2B5EF4-FFF2-40B4-BE49-F238E27FC236}">
                <a16:creationId xmlns:a16="http://schemas.microsoft.com/office/drawing/2014/main" id="{2BB11945-49EF-4AF9-BE18-16B5BA864129}"/>
              </a:ext>
            </a:extLst>
          </p:cNvPr>
          <p:cNvSpPr txBox="1"/>
          <p:nvPr/>
        </p:nvSpPr>
        <p:spPr>
          <a:xfrm>
            <a:off x="0" y="464773"/>
            <a:ext cx="1222218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3200" b="1" noProof="1">
                <a:solidFill>
                  <a:schemeClr val="bg1"/>
                </a:solidFill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74977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1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CBF439-7D80-47D6-A024-5B1B0692F50D}"/>
              </a:ext>
            </a:extLst>
          </p:cNvPr>
          <p:cNvSpPr/>
          <p:nvPr/>
        </p:nvSpPr>
        <p:spPr>
          <a:xfrm>
            <a:off x="0" y="3979745"/>
            <a:ext cx="11383347" cy="2631233"/>
          </a:xfrm>
          <a:prstGeom prst="rect">
            <a:avLst/>
          </a:prstGeom>
          <a:gradFill flip="none" rotWithShape="1">
            <a:gsLst>
              <a:gs pos="0">
                <a:srgbClr val="EE4D4D">
                  <a:alpha val="0"/>
                </a:srgbClr>
              </a:gs>
              <a:gs pos="100000">
                <a:srgbClr val="EE4D4D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E61E36-B5E5-41B8-881C-A6AAECC36797}"/>
              </a:ext>
            </a:extLst>
          </p:cNvPr>
          <p:cNvSpPr txBox="1"/>
          <p:nvPr/>
        </p:nvSpPr>
        <p:spPr>
          <a:xfrm>
            <a:off x="790780" y="4193596"/>
            <a:ext cx="4207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+mj-lt"/>
              </a:rPr>
              <a:t>Acciones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a realizar para la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ejecucíon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del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proyecto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463797-9BB1-4AB6-8690-9EF5DE1FF0A7}"/>
              </a:ext>
            </a:extLst>
          </p:cNvPr>
          <p:cNvSpPr txBox="1"/>
          <p:nvPr/>
        </p:nvSpPr>
        <p:spPr>
          <a:xfrm>
            <a:off x="790780" y="5715671"/>
            <a:ext cx="3984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Proyecto</a:t>
            </a:r>
            <a:r>
              <a:rPr lang="en-US" sz="1400" dirty="0">
                <a:solidFill>
                  <a:srgbClr val="FF0000"/>
                </a:solidFill>
              </a:rPr>
              <a:t> de RSC 2019-2020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F9463797-9BB1-4AB6-8690-9EF5DE1FF0A7}"/>
              </a:ext>
            </a:extLst>
          </p:cNvPr>
          <p:cNvSpPr txBox="1"/>
          <p:nvPr/>
        </p:nvSpPr>
        <p:spPr>
          <a:xfrm>
            <a:off x="5039481" y="4492101"/>
            <a:ext cx="6252915" cy="2510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Rehabilitación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las Aulas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Donación de Internet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Donación de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Equipos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informáticos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Proporcionar un grupo electrógeno/paneles solares en los colegios situados en zonas remotas o con problemas eléctricos.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Financiación de la obra civil.</a:t>
            </a:r>
          </a:p>
          <a:p>
            <a:pPr marL="457200" indent="-457200">
              <a:buFont typeface="+mj-lt"/>
              <a:buAutoNum type="arabicPeriod"/>
            </a:pPr>
            <a:endParaRPr lang="es-E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s-E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Marcador de posición de imagen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5429" y="247022"/>
            <a:ext cx="759872" cy="462472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23892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1_Custom Design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Liquid">
      <a:majorFont>
        <a:latin typeface="Montserrat Semibold"/>
        <a:ea typeface=""/>
        <a:cs typeface=""/>
      </a:majorFont>
      <a:minorFont>
        <a:latin typeface="Montserrat Th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11851</TotalTime>
  <Words>1742</Words>
  <Application>Microsoft Office PowerPoint</Application>
  <PresentationFormat>Panorámica</PresentationFormat>
  <Paragraphs>670</Paragraphs>
  <Slides>26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5" baseType="lpstr">
      <vt:lpstr>Arial</vt:lpstr>
      <vt:lpstr>Arial Narrow</vt:lpstr>
      <vt:lpstr>Calibri</vt:lpstr>
      <vt:lpstr>Montserrat Black</vt:lpstr>
      <vt:lpstr>Montserrat Semibold</vt:lpstr>
      <vt:lpstr>Montserrat Thin</vt:lpstr>
      <vt:lpstr>Symbol</vt:lpstr>
      <vt:lpstr>Wingdings</vt:lpstr>
      <vt:lpstr>1_Custom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sobi</dc:creator>
  <cp:lastModifiedBy>LUIS ARRARTE</cp:lastModifiedBy>
  <cp:revision>5404</cp:revision>
  <cp:lastPrinted>2019-12-16T11:17:46Z</cp:lastPrinted>
  <dcterms:created xsi:type="dcterms:W3CDTF">2018-12-01T12:14:22Z</dcterms:created>
  <dcterms:modified xsi:type="dcterms:W3CDTF">2020-06-25T12:52:04Z</dcterms:modified>
</cp:coreProperties>
</file>